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75" r:id="rId5"/>
    <p:sldId id="277" r:id="rId6"/>
    <p:sldId id="260" r:id="rId7"/>
    <p:sldId id="271" r:id="rId8"/>
    <p:sldId id="262" r:id="rId9"/>
    <p:sldId id="264" r:id="rId10"/>
    <p:sldId id="276" r:id="rId11"/>
    <p:sldId id="265" r:id="rId12"/>
    <p:sldId id="266" r:id="rId13"/>
    <p:sldId id="267" r:id="rId14"/>
    <p:sldId id="269" r:id="rId15"/>
    <p:sldId id="270" r:id="rId16"/>
    <p:sldId id="268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660"/>
  </p:normalViewPr>
  <p:slideViewPr>
    <p:cSldViewPr>
      <p:cViewPr varScale="1">
        <p:scale>
          <a:sx n="76" d="100"/>
          <a:sy n="76" d="100"/>
        </p:scale>
        <p:origin x="348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4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9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74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3179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4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2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3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6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2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7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143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392043"/>
            <a:ext cx="7848600" cy="5908745"/>
            <a:chOff x="533400" y="392043"/>
            <a:chExt cx="7848600" cy="5908745"/>
          </a:xfrm>
        </p:grpSpPr>
        <p:sp>
          <p:nvSpPr>
            <p:cNvPr id="5" name="Rectangle 4"/>
            <p:cNvSpPr/>
            <p:nvPr/>
          </p:nvSpPr>
          <p:spPr>
            <a:xfrm>
              <a:off x="2019300" y="392043"/>
              <a:ext cx="43434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শাপলা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2133600"/>
              <a:ext cx="7848600" cy="41671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6858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 আমরা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উৎস থেকে কি কি খাদ্য পাই তা জেনে নেই।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0600" y="3200400"/>
            <a:ext cx="6172200" cy="2400263"/>
            <a:chOff x="990600" y="3200400"/>
            <a:chExt cx="6172200" cy="2400263"/>
          </a:xfrm>
        </p:grpSpPr>
        <p:pic>
          <p:nvPicPr>
            <p:cNvPr id="3" name="Picture 2" descr="al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0" y="3200400"/>
              <a:ext cx="3581400" cy="2400263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990600" y="3968730"/>
              <a:ext cx="1524000" cy="113667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আলু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5461000"/>
            <a:ext cx="3200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শর্করা জাতীয় খাদ্য।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u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533400"/>
            <a:ext cx="3795389" cy="236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0600" y="11049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রুটি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14400" y="3048000"/>
            <a:ext cx="6754489" cy="1981200"/>
            <a:chOff x="1003300" y="2819400"/>
            <a:chExt cx="6754489" cy="1981200"/>
          </a:xfrm>
        </p:grpSpPr>
        <p:pic>
          <p:nvPicPr>
            <p:cNvPr id="5" name="Picture 4" descr="va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2819400"/>
              <a:ext cx="3795389" cy="1981200"/>
            </a:xfrm>
            <a:prstGeom prst="rect">
              <a:avLst/>
            </a:prstGeom>
          </p:spPr>
        </p:pic>
        <p:sp>
          <p:nvSpPr>
            <p:cNvPr id="11" name="Round Diagonal Corner Rectangle 10"/>
            <p:cNvSpPr/>
            <p:nvPr/>
          </p:nvSpPr>
          <p:spPr>
            <a:xfrm>
              <a:off x="1003300" y="3263900"/>
              <a:ext cx="1600200" cy="762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ভাত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345" y="5301325"/>
            <a:ext cx="3429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m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93" y="549868"/>
            <a:ext cx="3774707" cy="2514599"/>
          </a:xfrm>
          <a:prstGeom prst="rect">
            <a:avLst/>
          </a:prstGeom>
        </p:spPr>
      </p:pic>
      <p:pic>
        <p:nvPicPr>
          <p:cNvPr id="4" name="Picture 3" descr="man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49868"/>
            <a:ext cx="3733800" cy="2514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71600" y="2819400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19800" y="27051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27703" y="3077167"/>
            <a:ext cx="4087447" cy="3187701"/>
            <a:chOff x="2827703" y="3077167"/>
            <a:chExt cx="4087447" cy="3187701"/>
          </a:xfrm>
        </p:grpSpPr>
        <p:pic>
          <p:nvPicPr>
            <p:cNvPr id="6" name="Picture 5" descr="di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7703" y="3077167"/>
              <a:ext cx="3376247" cy="1828801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5124450" y="5045668"/>
              <a:ext cx="17907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ডিম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845313"/>
            <a:ext cx="39624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স্নেহ জাতীয় খাদ্য।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k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4019733" cy="2133600"/>
          </a:xfrm>
          <a:prstGeom prst="rect">
            <a:avLst/>
          </a:prstGeom>
        </p:spPr>
      </p:pic>
      <p:pic>
        <p:nvPicPr>
          <p:cNvPr id="4" name="Picture 3" descr="nar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"/>
            <a:ext cx="3505200" cy="25145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3000" y="2133600"/>
            <a:ext cx="1600200" cy="101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মাখন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25146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90866" y="3686314"/>
            <a:ext cx="6143534" cy="2133599"/>
            <a:chOff x="2390866" y="3686314"/>
            <a:chExt cx="6143534" cy="2133599"/>
          </a:xfrm>
        </p:grpSpPr>
        <p:pic>
          <p:nvPicPr>
            <p:cNvPr id="5" name="Picture 4" descr="bada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0733" y="3686314"/>
              <a:ext cx="4133667" cy="21335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390866" y="4245112"/>
              <a:ext cx="15240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বাদাম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3980765"/>
            <a:ext cx="10668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pa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33400"/>
            <a:ext cx="2963333" cy="3124200"/>
          </a:xfrm>
          <a:prstGeom prst="rect">
            <a:avLst/>
          </a:prstGeom>
        </p:spPr>
      </p:pic>
      <p:pic>
        <p:nvPicPr>
          <p:cNvPr id="5" name="Picture 4" descr="dud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3400"/>
            <a:ext cx="37338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3980765"/>
            <a:ext cx="99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105400"/>
            <a:ext cx="24384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ভিটামিন</a:t>
            </a:r>
            <a:endParaRPr lang="en-US" sz="3600" dirty="0"/>
          </a:p>
        </p:txBody>
      </p:sp>
      <p:pic>
        <p:nvPicPr>
          <p:cNvPr id="4" name="Picture 3" descr="k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711200"/>
            <a:ext cx="4014841" cy="2476500"/>
          </a:xfrm>
          <a:prstGeom prst="rect">
            <a:avLst/>
          </a:prstGeom>
        </p:spPr>
      </p:pic>
      <p:pic>
        <p:nvPicPr>
          <p:cNvPr id="5" name="Picture 4" descr="tormu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711200"/>
            <a:ext cx="3676650" cy="24765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29200" y="3759200"/>
            <a:ext cx="1981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066800" y="3759200"/>
            <a:ext cx="1409700" cy="685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তরমুজ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560080"/>
            <a:ext cx="2438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খনিজ লবণ।</a:t>
            </a:r>
            <a:endParaRPr lang="en-US" sz="2800" dirty="0"/>
          </a:p>
        </p:txBody>
      </p:sp>
      <p:pic>
        <p:nvPicPr>
          <p:cNvPr id="3" name="Picture 2" descr="man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581400" cy="2209800"/>
          </a:xfrm>
          <a:prstGeom prst="rect">
            <a:avLst/>
          </a:prstGeom>
        </p:spPr>
      </p:pic>
      <p:pic>
        <p:nvPicPr>
          <p:cNvPr id="4" name="Picture 3" descr="ka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1000"/>
            <a:ext cx="2514600" cy="198119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43000" y="25146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2590798"/>
            <a:ext cx="1676400" cy="762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67200" y="3555999"/>
            <a:ext cx="3429000" cy="2540001"/>
            <a:chOff x="4267200" y="3555999"/>
            <a:chExt cx="3429000" cy="2540001"/>
          </a:xfrm>
        </p:grpSpPr>
        <p:pic>
          <p:nvPicPr>
            <p:cNvPr id="5" name="Picture 4" descr="kopy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7200" y="3555999"/>
              <a:ext cx="3429000" cy="198120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4800600" y="5486400"/>
              <a:ext cx="23622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বাঁধাকপি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620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দলে বিভক্ত হও  এবং নিচের ছকটি পুরণ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70079"/>
              </p:ext>
            </p:extLst>
          </p:nvPr>
        </p:nvGraphicFramePr>
        <p:xfrm>
          <a:off x="228600" y="2895600"/>
          <a:ext cx="8534401" cy="316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উপাদান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খাবারের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 গুলোর নাম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7957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24200" y="636369"/>
            <a:ext cx="2133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42491"/>
            <a:ext cx="2971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" y="1763920"/>
            <a:ext cx="23622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itchFamily="2" charset="0"/>
              </a:rPr>
              <a:t>১। খাদ্য কি?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100" y="3888144"/>
            <a:ext cx="50292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খাদ্যের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উপাদানগুলোর নাম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100" y="2584846"/>
            <a:ext cx="70104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উত্তরঃযে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সব দ্রব্য আমাদের শরীরের পুষ্টি সাধন 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তাকেই খাদ্য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4698999"/>
            <a:ext cx="5562600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আমিষ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              ২। শর্করা ,</a:t>
            </a:r>
          </a:p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স্নেহ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,                 </a:t>
            </a:r>
            <a:r>
              <a:rPr lang="bn-BD" sz="3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৪। পানি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ও       ৬।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 লবণ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1143000"/>
            <a:ext cx="6096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la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38400"/>
            <a:ext cx="4038599" cy="3810000"/>
          </a:xfrm>
          <a:prstGeom prst="rect">
            <a:avLst/>
          </a:prstGeom>
        </p:spPr>
      </p:pic>
      <p:pic>
        <p:nvPicPr>
          <p:cNvPr id="5" name="Picture 4" descr="gola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362200"/>
            <a:ext cx="4038599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81400" y="2667000"/>
            <a:ext cx="579120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জামিনুর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কাতিয়া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জগন্নাথপুর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,সুনামগঞ্জ।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990600"/>
            <a:ext cx="2667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8" t="21053" b="8772"/>
          <a:stretch/>
        </p:blipFill>
        <p:spPr>
          <a:xfrm>
            <a:off x="762000" y="2641600"/>
            <a:ext cx="25146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1839" y="990600"/>
            <a:ext cx="54864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 পরিচিতি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4191000" cy="28007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 :চতুর্থ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 :প্রাথমিক বিজ্ঞান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পাঠের শিরোনাম :খাদ্য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পাঠাংশ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২১ পৃষ্টা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819399"/>
            <a:ext cx="3124201" cy="2800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527646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আচ্ছা বলতো এটা কিসের ছবি?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v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8800"/>
            <a:ext cx="45720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700" y="4267200"/>
            <a:ext cx="2971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ভাত একটি খাদ্য।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429436"/>
            <a:ext cx="33528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6400" y="2514601"/>
            <a:ext cx="5410200" cy="2996862"/>
            <a:chOff x="1676400" y="2514601"/>
            <a:chExt cx="5410200" cy="2996862"/>
          </a:xfrm>
        </p:grpSpPr>
        <p:pic>
          <p:nvPicPr>
            <p:cNvPr id="3" name="Picture 2" descr="va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1599" y="2514601"/>
              <a:ext cx="3276601" cy="12192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76400" y="4495800"/>
              <a:ext cx="5410200" cy="1015663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0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43200"/>
            <a:ext cx="7848600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খাদ্য কি বলতে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খাদ্যের উপাদানগুলোর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লিখতে পারবে।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খাদ্যের উপাদা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উৎ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নাম বলতে পারবে।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5614" y="685800"/>
            <a:ext cx="2411238" cy="9233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শিখনফলঃ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609600"/>
            <a:ext cx="6858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এখন তোমরা প্রাথমিক বিজ্ঞান বইয়ের ২১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পৃষ্টা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 ও নিরবে /সরবে পড়।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69342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66800"/>
            <a:ext cx="5791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বলতে আমরা কি বুঝি?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971800"/>
            <a:ext cx="61722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উঃ যে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 দ্রব্য আমাদের শরীরের পুষ্টি সাধন করে তাই খাদ্য।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693" y="762000"/>
            <a:ext cx="5334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খাদ্যের উপাদান কয়টি ও কি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676856"/>
            <a:ext cx="47625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উত্তরঃ- ছয়টি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0" y="4343400"/>
            <a:ext cx="6057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আমিষ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              ২। শর্করা ,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স্নেহ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,                 </a:t>
            </a:r>
            <a:r>
              <a:rPr lang="bn-BD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৪। পানি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ও       ৬।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 লবণ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6293" y="3549878"/>
            <a:ext cx="307648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 হলোঃ-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</TotalTime>
  <Words>259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NTK</dc:creator>
  <cp:lastModifiedBy>User</cp:lastModifiedBy>
  <cp:revision>179</cp:revision>
  <dcterms:created xsi:type="dcterms:W3CDTF">2006-08-16T00:00:00Z</dcterms:created>
  <dcterms:modified xsi:type="dcterms:W3CDTF">2019-11-04T18:51:35Z</dcterms:modified>
</cp:coreProperties>
</file>