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3" r:id="rId3"/>
    <p:sldId id="284" r:id="rId4"/>
    <p:sldId id="278" r:id="rId5"/>
    <p:sldId id="257" r:id="rId6"/>
    <p:sldId id="258" r:id="rId7"/>
    <p:sldId id="280" r:id="rId8"/>
    <p:sldId id="279" r:id="rId9"/>
    <p:sldId id="267" r:id="rId10"/>
    <p:sldId id="262" r:id="rId11"/>
    <p:sldId id="281" r:id="rId12"/>
    <p:sldId id="282" r:id="rId13"/>
    <p:sldId id="263" r:id="rId14"/>
    <p:sldId id="268" r:id="rId15"/>
    <p:sldId id="264" r:id="rId16"/>
    <p:sldId id="271" r:id="rId17"/>
    <p:sldId id="265" r:id="rId18"/>
    <p:sldId id="269" r:id="rId19"/>
    <p:sldId id="270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47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4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3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7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5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1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3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12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62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8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FDA4B67-B256-4040-B18A-BC6DEF8EAE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40143E8-5953-4635-A855-28405E6FC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3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76962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ফুলের 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http://i1264.photobucket.com/albums/jj487/Rita7070/Things%20that%20are%20colorful%20and%20moving/50_large1_zpsf15c811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248400" cy="4953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1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81809" cy="1015663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সম্পদ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কী বুঝায় ? 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315039"/>
            <a:ext cx="1377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যেমন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0"/>
            <a:ext cx="6615545" cy="4544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34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28911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মানবসৃষ্ট সম্পদ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বলতে কী বুঝায় ? 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940314"/>
            <a:ext cx="1377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যেমন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133600"/>
            <a:ext cx="580446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91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5791200"/>
            <a:ext cx="571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সবই মানবসৃষ্ট </a:t>
            </a:r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380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75656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971800" cy="612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agur PTi\Desktop\Fatema\wild-elephants-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5680364" cy="30720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00545" y="594360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সবই 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</a:p>
        </p:txBody>
      </p:sp>
    </p:spTree>
    <p:extLst>
      <p:ext uri="{BB962C8B-B14F-4D97-AF65-F5344CB8AC3E}">
        <p14:creationId xmlns:p14="http://schemas.microsoft.com/office/powerpoint/2010/main" val="35546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3276600" cy="12192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3048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2133600"/>
            <a:ext cx="1524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2133600"/>
            <a:ext cx="1600200" cy="6858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762000" y="2133600"/>
            <a:ext cx="1524000" cy="6858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2133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দল: কলম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220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দল:নদী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505200" y="15240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1905000"/>
            <a:ext cx="3657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486400" y="1981200"/>
            <a:ext cx="45719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828800" y="1981200"/>
            <a:ext cx="45719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0" y="3505199"/>
            <a:ext cx="3657600" cy="2271593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791200" y="29718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524000" y="29718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3962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স্কুলের চারপাশে কী কী প্রাকৃতিক সম্পদ আছে লেখ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67200" y="3657600"/>
            <a:ext cx="3505200" cy="2362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95800" y="4114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স্কুলের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চারপাশে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মানবসৃষ্ট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 আছে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1200" y="152400"/>
            <a:ext cx="3200400" cy="12192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3124200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137160" indent="0" algn="ctr">
              <a:buNone/>
            </a:pPr>
            <a:endParaRPr lang="en-US" sz="60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bn-BD" sz="6000" b="1" dirty="0" smtClean="0">
                <a:solidFill>
                  <a:srgbClr val="FFFF00"/>
                </a:solidFill>
              </a:rPr>
              <a:t>প্রশ্ন-উত্তর পর্ব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endParaRPr lang="en-US" sz="6000" b="1" dirty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endParaRPr lang="en-US" sz="60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7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2012373" y="457200"/>
            <a:ext cx="49530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মূল্যায়ন-১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882" y="2971800"/>
            <a:ext cx="81534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ক) ৩টি করে প্রাকৃতিক সম্পদের নাম বল  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খ) ৩টি করে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মানবসৃষ্ট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সম্পদের নাম বল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গ) প্রাকৃতিক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সম্পদ কী 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) মানবসৃষ্ট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সম্পদ কী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00400" y="0"/>
            <a:ext cx="4069773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মূল্যায়ন-২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54" y="316468"/>
            <a:ext cx="15616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ছবি দেখে বল-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Image result for student swim of banglad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6135"/>
            <a:ext cx="4953000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986135"/>
            <a:ext cx="28956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মানবসৃষ্ট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 কোনটি ?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CNS\Pictures\vlcsnap-2016-09-02-16h27m56s1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202623"/>
            <a:ext cx="4442114" cy="261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4202622"/>
            <a:ext cx="42672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মানবসৃষ্ট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 নাকি প্রাকৃতিক সম্পদ ?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5253" y="4202623"/>
            <a:ext cx="4654403" cy="2620742"/>
            <a:chOff x="684933" y="381000"/>
            <a:chExt cx="7251405" cy="3429000"/>
          </a:xfrm>
        </p:grpSpPr>
        <p:sp>
          <p:nvSpPr>
            <p:cNvPr id="10" name="Rectangle 9"/>
            <p:cNvSpPr/>
            <p:nvPr/>
          </p:nvSpPr>
          <p:spPr>
            <a:xfrm>
              <a:off x="684933" y="381000"/>
              <a:ext cx="7251405" cy="3429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C:\Users\user\Desktop\lesson instrument\kochuripana p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381000"/>
              <a:ext cx="3625702" cy="3352799"/>
            </a:xfrm>
            <a:prstGeom prst="rect">
              <a:avLst/>
            </a:prstGeom>
            <a:noFill/>
          </p:spPr>
        </p:pic>
        <p:pic>
          <p:nvPicPr>
            <p:cNvPr id="12" name="Picture 5" descr="C:\Users\user\Desktop\lesson instrument\বর্ষাকালের ফুল-১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9600" y="381000"/>
              <a:ext cx="3429000" cy="33528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Tawhid Sr\Mobile\Tawhid-01715280100, Bangabandhu College\Photo-Personal CD-Video\Images Personal\Image02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2841" r="6249"/>
          <a:stretch/>
        </p:blipFill>
        <p:spPr bwMode="auto">
          <a:xfrm rot="16200000">
            <a:off x="5676901" y="490833"/>
            <a:ext cx="2971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291" y="4220282"/>
            <a:ext cx="7897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</a:rPr>
              <a:t>?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2727" y="894916"/>
            <a:ext cx="7897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</a:rPr>
              <a:t>?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474" y="152400"/>
            <a:ext cx="5554726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8800" dirty="0" smtClean="0"/>
              <a:t>বাড়ির কাজ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" y="2219742"/>
            <a:ext cx="8881476" cy="21852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 রোল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বাড়িতে কী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প্রাকৃতিক সম্পদ আছে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 নিয়ে আসবে-যে কোন ৫টি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325" y="4505742"/>
            <a:ext cx="8881476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বিজোড় রোল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তোমার বাড়িতে কী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কী মানবসৃষ্ট সম্পদ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সম্পদ আছে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লিখে নিয়ে আসবে-যে কোন ৫টি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4582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সাহায়ক গ্রন্থ/সূত্র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381999" cy="36625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প্রাথমিক বিজ্ঞান-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পঞ্চম শ্রেণি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bn-BD" sz="5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n-BD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-জাতীয় শিক্ষাক্রম ও</a:t>
            </a:r>
            <a:r>
              <a:rPr kumimoji="0" lang="bn-BD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পাঠ্যপুস্তক বোর্ড, ঢাকা</a:t>
            </a:r>
            <a:endParaRPr kumimoji="0" lang="bn-BD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</a:t>
            </a: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ইন্টারনেট 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bn-BD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962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866172"/>
            <a:ext cx="9144793" cy="5125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8004" y="2105615"/>
            <a:ext cx="2303860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21 </a:t>
            </a:r>
            <a:r>
              <a:rPr lang="en-US" sz="1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কমলেশ্বরদী সরকারি প্রাথমিক বিদ্যালয়</a:t>
            </a:r>
          </a:p>
          <a:p>
            <a:pPr algn="ctr" defTabSz="685800"/>
            <a:r>
              <a:rPr lang="bn-BD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বোয়ালমারী , ফরিদপুর</a:t>
            </a:r>
            <a:endParaRPr lang="en-US" sz="1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0637" y="4962004"/>
            <a:ext cx="4043363" cy="1061829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bn-BD" sz="21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কমলেশ্বরদী সরকারি প্রাথমিক বিদ্যালয়</a:t>
            </a:r>
          </a:p>
          <a:p>
            <a:pPr defTabSz="685800"/>
            <a:r>
              <a:rPr lang="bn-BD" sz="21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বোয়ালমারী , ফরিদপুর</a:t>
            </a:r>
            <a:endParaRPr lang="en-US" sz="21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defTabSz="685800"/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01752-059790</a:t>
            </a:r>
            <a:endParaRPr lang="bn-BD" sz="21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0017" y="4707798"/>
            <a:ext cx="205059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bn-BD" sz="405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bn-BD" sz="405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6351" y="4309736"/>
            <a:ext cx="405765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685800"/>
            <a:r>
              <a:rPr lang="bn-BD" sz="36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পারভীন সুলতানা</a:t>
            </a:r>
            <a:r>
              <a:rPr lang="en-US" sz="36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1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1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1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5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thank_you_4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839200" cy="611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A01EC9-1997-47A4-8056-571540B51D75}" type="datetime1">
              <a:rPr lang="en-US" sz="1400" smtClean="0">
                <a:solidFill>
                  <a:srgbClr val="FFFFFF"/>
                </a:solidFill>
              </a:rPr>
              <a:pPr eaLnBrk="1" hangingPunct="1"/>
              <a:t>11/9/2019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080F42-FA69-4580-8DBD-43C9F886B491}" type="slidenum">
              <a:rPr lang="en-US" sz="1400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2041" y="30079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</a:rPr>
              <a:t>এপিস্টাসিস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69019"/>
      </p:ext>
    </p:extLst>
  </p:cSld>
  <p:clrMapOvr>
    <a:masterClrMapping/>
  </p:clrMapOvr>
  <p:transition>
    <p:blinds dir="vert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219200" y="14478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endParaRPr lang="bn-BD"/>
          </a:p>
          <a:p>
            <a:pPr eaLnBrk="1" hangingPunct="1"/>
            <a:endParaRPr lang="en-US"/>
          </a:p>
        </p:txBody>
      </p:sp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609600" y="228600"/>
            <a:ext cx="7924800" cy="643253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     </a:t>
            </a:r>
          </a:p>
          <a:p>
            <a:pPr eaLnBrk="1" hangingPunct="1"/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BD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 : 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eaLnBrk="1" hangingPunct="1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:   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সম্পদ</a:t>
            </a:r>
          </a:p>
          <a:p>
            <a:pPr eaLnBrk="1" hangingPunct="1"/>
            <a:endParaRPr lang="bn-BD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r" eaLnBrk="1" hangingPunct="1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অধ্যায়- ১৩,   পৃষ্ঠা- ৮৯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Drinking-water.jpg"/>
          <p:cNvPicPr>
            <a:picLocks noChangeAspect="1"/>
          </p:cNvPicPr>
          <p:nvPr/>
        </p:nvPicPr>
        <p:blipFill rotWithShape="1">
          <a:blip r:embed="rId2" cstate="print"/>
          <a:srcRect l="3828" r="33014" b="7236"/>
          <a:stretch/>
        </p:blipFill>
        <p:spPr>
          <a:xfrm>
            <a:off x="0" y="0"/>
            <a:ext cx="3014472" cy="3806152"/>
          </a:xfrm>
          <a:prstGeom prst="rect">
            <a:avLst/>
          </a:prstGeom>
        </p:spPr>
      </p:pic>
      <p:pic>
        <p:nvPicPr>
          <p:cNvPr id="3" name="Picture 2" descr="mathbaria-pourosova-water-crisis.jpg"/>
          <p:cNvPicPr>
            <a:picLocks noChangeAspect="1"/>
          </p:cNvPicPr>
          <p:nvPr/>
        </p:nvPicPr>
        <p:blipFill rotWithShape="1">
          <a:blip r:embed="rId3" cstate="print"/>
          <a:srcRect l="19897" t="19729" r="2572" b="12186"/>
          <a:stretch/>
        </p:blipFill>
        <p:spPr>
          <a:xfrm>
            <a:off x="4114800" y="48491"/>
            <a:ext cx="5003065" cy="35287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Content Placeholder 4" descr="DGTCy.png"/>
          <p:cNvPicPr>
            <a:picLocks noChangeAspect="1"/>
          </p:cNvPicPr>
          <p:nvPr/>
        </p:nvPicPr>
        <p:blipFill rotWithShape="1">
          <a:blip r:embed="rId4" cstate="print"/>
          <a:srcRect l="11405" t="36009" r="26916" b="-4255"/>
          <a:stretch/>
        </p:blipFill>
        <p:spPr>
          <a:xfrm>
            <a:off x="13854" y="4038600"/>
            <a:ext cx="3160919" cy="2988735"/>
          </a:xfrm>
          <a:prstGeom prst="rect">
            <a:avLst/>
          </a:prstGeom>
        </p:spPr>
      </p:pic>
      <p:pic>
        <p:nvPicPr>
          <p:cNvPr id="5" name="Picture 2" descr="http://www.photographers-resource.co.uk/images/wildlife/Locations/deer/Dyrham/H3010405020_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10172"/>
            <a:ext cx="5003064" cy="3189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8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0428_200640.jpg_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4066309" cy="2971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3992" y="96982"/>
            <a:ext cx="4050008" cy="3048000"/>
          </a:xfrm>
          <a:prstGeom prst="rect">
            <a:avLst/>
          </a:prstGeom>
          <a:ln w="57150">
            <a:solidFill>
              <a:srgbClr val="FF0000"/>
            </a:solidFill>
            <a:prstDash val="lgDashDot"/>
          </a:ln>
        </p:spPr>
      </p:pic>
      <p:pic>
        <p:nvPicPr>
          <p:cNvPr id="5" name="Picture 2" descr="C:\Users\Magur PTi\Desktop\Fatema\Royal-Bengal-Tiger-396x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3992" y="3581400"/>
            <a:ext cx="4036154" cy="3276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5" descr="junkfo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6835"/>
            <a:ext cx="4142509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7772400" cy="540147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</a:p>
          <a:p>
            <a:pPr algn="ctr"/>
            <a:r>
              <a:rPr lang="bn-BD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bn-BD" sz="11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মানবসৃষ্ট </a:t>
            </a:r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</a:p>
        </p:txBody>
      </p:sp>
    </p:spTree>
    <p:extLst>
      <p:ext uri="{BB962C8B-B14F-4D97-AF65-F5344CB8AC3E}">
        <p14:creationId xmlns:p14="http://schemas.microsoft.com/office/powerpoint/2010/main" val="29123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76200" y="0"/>
            <a:ext cx="8839200" cy="684802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bn-BD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marL="857250" indent="-857250" algn="just" eaLnBrk="1" hangingPunct="1">
              <a:buFont typeface="Wingdings" pitchFamily="2" charset="2"/>
              <a:buChar char="v"/>
            </a:pP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সম্পদ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বলতে ও  লিখতে পারবে  ৷</a:t>
            </a:r>
          </a:p>
          <a:p>
            <a:pPr marL="857250" indent="-857250" algn="just" eaLnBrk="1" hangingPunct="1">
              <a:buFont typeface="Wingdings" pitchFamily="2" charset="2"/>
              <a:buChar char="v"/>
            </a:pP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মানবসৃষ্ট সম্পদ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লিখতে পারবে ৷</a:t>
            </a:r>
          </a:p>
          <a:p>
            <a:pPr marL="857250" indent="-857250" algn="just" eaLnBrk="1" hangingPunct="1">
              <a:buFont typeface="Wingdings" pitchFamily="2" charset="2"/>
              <a:buChar char="v"/>
            </a:pP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মানবসৃষ্ট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 নাম     বলতে             </a:t>
            </a:r>
            <a:r>
              <a:rPr lang="bn-BD" sz="54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 সম্পদ চিহ্নিত করতে পারবে   </a:t>
            </a:r>
            <a:endParaRPr lang="bn-BD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NS\Pictures\vlcsnap-2016-09-02-15h52m07s1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40" y="-1"/>
            <a:ext cx="435326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NS\Pictures\vlcsnap-2016-09-02-15h51m46s1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710"/>
            <a:ext cx="4727348" cy="31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NS\Pictures\vlcsnap-2016-09-02-15h51m09s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" y="3630032"/>
            <a:ext cx="4713493" cy="31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awhid Sr\Image\Tiger-F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00" y="3587968"/>
            <a:ext cx="4332600" cy="308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30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5334000" cy="18288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6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610600" cy="1905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  ৮৯ ও ৯০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 কর এবং পড়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2819400"/>
            <a:ext cx="8610600" cy="1828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381000"/>
            <a:ext cx="5334000" cy="18288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762000"/>
            <a:ext cx="5028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সংযোগ</a:t>
            </a:r>
            <a:endParaRPr lang="en-US" sz="6000" b="1" dirty="0"/>
          </a:p>
        </p:txBody>
      </p:sp>
      <p:pic>
        <p:nvPicPr>
          <p:cNvPr id="7" name="Picture 2" descr="C:\Users\P\Desktop\22_mannan-pscience-4\Picture\bricks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953904"/>
            <a:ext cx="1828800" cy="1828800"/>
          </a:xfrm>
          <a:prstGeom prst="rect">
            <a:avLst/>
          </a:prstGeom>
          <a:noFill/>
        </p:spPr>
      </p:pic>
      <p:pic>
        <p:nvPicPr>
          <p:cNvPr id="8" name="Picture 7" descr="boo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9" y="4838180"/>
            <a:ext cx="3248891" cy="20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231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Lucida Sans</vt:lpstr>
      <vt:lpstr>Lucida Sans Unicode</vt:lpstr>
      <vt:lpstr>NikoshBAN</vt:lpstr>
      <vt:lpstr>Times New Roman</vt:lpstr>
      <vt:lpstr>Vrinda</vt:lpstr>
      <vt:lpstr>Wingdings</vt:lpstr>
      <vt:lpstr>Wingdings 2</vt:lpstr>
      <vt:lpstr>Wingdings 3</vt:lpstr>
      <vt:lpstr>Apex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CNS</dc:creator>
  <cp:lastModifiedBy>JJQBN72</cp:lastModifiedBy>
  <cp:revision>31</cp:revision>
  <dcterms:created xsi:type="dcterms:W3CDTF">2006-08-16T00:00:00Z</dcterms:created>
  <dcterms:modified xsi:type="dcterms:W3CDTF">2019-11-09T06:33:37Z</dcterms:modified>
</cp:coreProperties>
</file>