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4" r:id="rId5"/>
    <p:sldId id="257" r:id="rId6"/>
    <p:sldId id="265" r:id="rId7"/>
    <p:sldId id="260" r:id="rId8"/>
    <p:sldId id="266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8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38D74-7AC5-40E0-8963-EC2B898D90BE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C0EBF-4EAC-43B5-9EA9-4650B970EF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920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C0EBF-4EAC-43B5-9EA9-4650B970EF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9386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65AB-0E21-42D4-AADE-604E1E99042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4951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F8E-0207-4785-82B2-B68F721C8FFF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852-931F-41C8-ABDB-D9EDC3E61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604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F8E-0207-4785-82B2-B68F721C8FFF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852-931F-41C8-ABDB-D9EDC3E61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882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F8E-0207-4785-82B2-B68F721C8FFF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852-931F-41C8-ABDB-D9EDC3E61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606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F8E-0207-4785-82B2-B68F721C8FFF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852-931F-41C8-ABDB-D9EDC3E61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687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F8E-0207-4785-82B2-B68F721C8FFF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852-931F-41C8-ABDB-D9EDC3E61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273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F8E-0207-4785-82B2-B68F721C8FFF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852-931F-41C8-ABDB-D9EDC3E61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03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F8E-0207-4785-82B2-B68F721C8FFF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852-931F-41C8-ABDB-D9EDC3E61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467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F8E-0207-4785-82B2-B68F721C8FFF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852-931F-41C8-ABDB-D9EDC3E61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424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F8E-0207-4785-82B2-B68F721C8FFF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852-931F-41C8-ABDB-D9EDC3E61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537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F8E-0207-4785-82B2-B68F721C8FFF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852-931F-41C8-ABDB-D9EDC3E61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925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F8E-0207-4785-82B2-B68F721C8FFF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852-931F-41C8-ABDB-D9EDC3E61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13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91F8E-0207-4785-82B2-B68F721C8FFF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86852-931F-41C8-ABDB-D9EDC3E61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926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596"/>
          <a:stretch/>
        </p:blipFill>
        <p:spPr>
          <a:xfrm>
            <a:off x="166255" y="110836"/>
            <a:ext cx="12192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90220330"/>
              </p:ext>
            </p:extLst>
          </p:nvPr>
        </p:nvGraphicFramePr>
        <p:xfrm>
          <a:off x="831274" y="1233055"/>
          <a:ext cx="2601244" cy="1310640"/>
        </p:xfrm>
        <a:graphic>
          <a:graphicData uri="http://schemas.openxmlformats.org/drawingml/2006/table">
            <a:tbl>
              <a:tblPr/>
              <a:tblGrid>
                <a:gridCol w="2601244"/>
              </a:tblGrid>
              <a:tr h="1158453">
                <a:tc>
                  <a:txBody>
                    <a:bodyPr/>
                    <a:lstStyle/>
                    <a:p>
                      <a:r>
                        <a:rPr lang="bn-BD" sz="80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স্বাগতম</a:t>
                      </a:r>
                      <a:endParaRPr lang="en-US" sz="80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1477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4962" y="255870"/>
            <a:ext cx="5896331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329" y="1902865"/>
            <a:ext cx="6763249" cy="3129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742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6135" y="1025368"/>
            <a:ext cx="3721945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5888" y="2996419"/>
            <a:ext cx="3494247" cy="212365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 ষষ্ঠ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  <a:endParaRPr lang="en-US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৪০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6538" y="2973323"/>
            <a:ext cx="5827594" cy="2123658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হারুন-অর-রশিদ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দারুচ্ছুন্নাত,ডেমরা,ঢাকা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914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613" y="211119"/>
            <a:ext cx="3545709" cy="2657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76" y="367058"/>
            <a:ext cx="3364451" cy="22345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344" y="3103418"/>
            <a:ext cx="3073977" cy="2940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58" y="3335829"/>
            <a:ext cx="3267469" cy="2454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32" y="367058"/>
            <a:ext cx="3209138" cy="24168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76716" y="5540991"/>
            <a:ext cx="3289111" cy="118735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মিশ্র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898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67" y="368490"/>
            <a:ext cx="2576867" cy="25264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79" y="266955"/>
            <a:ext cx="4218398" cy="2729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4" y="3739592"/>
            <a:ext cx="1995182" cy="2299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182" y="3220977"/>
            <a:ext cx="2388357" cy="234215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89612" y="3070746"/>
            <a:ext cx="3193576" cy="120100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কলয়েড ধর্মী পদার্থ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41643" y="6182436"/>
            <a:ext cx="2333819" cy="532263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সাসপেনশন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39284" y="5563128"/>
            <a:ext cx="3098041" cy="933206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তরল-গ্যাস দ্রবণ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009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3994" y="312695"/>
            <a:ext cx="348532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7768" y="1519253"/>
            <a:ext cx="4717774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8655" y="2738895"/>
            <a:ext cx="6096000" cy="2831544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মিশ্রণ কী তা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সাসপেনশন কী তা ব্যাখ্যা করতে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কলয়েড কী </a:t>
            </a:r>
            <a:r>
              <a:rPr lang="bn-BD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ব্যাখ্যা করতে পারবে </a:t>
            </a:r>
            <a:r>
              <a:rPr lang="bn-BD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মিশ্রণ এবং দ্রবণের মধ্যে পার্থক্য করতে পারবে। </a:t>
            </a:r>
            <a:endParaRPr lang="bn-BD" sz="32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305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83356576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p:oleObj spid="_x0000_s1079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8421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553" y="1023584"/>
            <a:ext cx="4121413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3263" y="2662486"/>
            <a:ext cx="88301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গ্রুপ-১ সব দ্রবণই মিশ্রণ কিন্তু সব মিশ্রণ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দ্রবণ নয়- ব্যাখ্যা কর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গ্রুপ-২ তরল গ্যাস দ্রবণ ও তরল তরল দ্রবণ- ব্যাখ্যা কর।</a:t>
            </a:r>
          </a:p>
        </p:txBody>
      </p:sp>
    </p:spTree>
    <p:extLst>
      <p:ext uri="{BB962C8B-B14F-4D97-AF65-F5344CB8AC3E}">
        <p14:creationId xmlns="" xmlns:p14="http://schemas.microsoft.com/office/powerpoint/2010/main" val="309194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সমসত্ত্ব </a:t>
            </a:r>
            <a:r>
              <a:rPr lang="bn-BD" sz="40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bn-BD" sz="40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40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ঔষধ কি সাসপেনশন না কলয়েড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পানিকে সার্বজনীন দ্রাবক বলা হয় কেন?</a:t>
            </a:r>
          </a:p>
          <a:p>
            <a:pPr marL="0" indent="0">
              <a:buNone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976490" y="463599"/>
            <a:ext cx="2650588" cy="840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344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2503" y="168865"/>
            <a:ext cx="4859572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8298" y="5213444"/>
            <a:ext cx="10107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ঔষধ এবং দুধ এর মধ্যে কোনটি সাসপেনশন  কোনটি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কলয়েড যুক্তিসহ ব্যাখ্যা কর।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1" y="1901736"/>
            <a:ext cx="6462087" cy="30114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242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121</Words>
  <Application>Microsoft Office PowerPoint</Application>
  <PresentationFormat>Custom</PresentationFormat>
  <Paragraphs>30</Paragraphs>
  <Slides>10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মূল্যায়ন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sabib</cp:lastModifiedBy>
  <cp:revision>70</cp:revision>
  <dcterms:created xsi:type="dcterms:W3CDTF">2015-02-11T04:02:35Z</dcterms:created>
  <dcterms:modified xsi:type="dcterms:W3CDTF">2019-11-13T02:37:56Z</dcterms:modified>
</cp:coreProperties>
</file>