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9" r:id="rId1"/>
  </p:sldMasterIdLst>
  <p:sldIdLst>
    <p:sldId id="257" r:id="rId2"/>
    <p:sldId id="258" r:id="rId3"/>
    <p:sldId id="264" r:id="rId4"/>
    <p:sldId id="260" r:id="rId5"/>
    <p:sldId id="262" r:id="rId6"/>
    <p:sldId id="265" r:id="rId7"/>
    <p:sldId id="271" r:id="rId8"/>
    <p:sldId id="266" r:id="rId9"/>
    <p:sldId id="267" r:id="rId10"/>
    <p:sldId id="268" r:id="rId11"/>
    <p:sldId id="269" r:id="rId12"/>
    <p:sldId id="27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31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9D74062-E611-415D-8211-F4AFC9103AA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50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362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253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7151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800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6466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2196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9D74062-E611-415D-8211-F4AFC9103AA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4602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9D74062-E611-415D-8211-F4AFC9103AA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569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319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552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6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440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14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364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347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74062-E611-415D-8211-F4AFC9103AA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5456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9D74062-E611-415D-8211-F4AFC9103AAD}" type="datetimeFigureOut">
              <a:rPr lang="en-US" smtClean="0"/>
              <a:t>11/13/2019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0DA069C3-F635-4CF3-A245-DE521B48A4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162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0" r:id="rId1"/>
    <p:sldLayoutId id="2147483901" r:id="rId2"/>
    <p:sldLayoutId id="2147483902" r:id="rId3"/>
    <p:sldLayoutId id="2147483903" r:id="rId4"/>
    <p:sldLayoutId id="2147483904" r:id="rId5"/>
    <p:sldLayoutId id="2147483905" r:id="rId6"/>
    <p:sldLayoutId id="2147483906" r:id="rId7"/>
    <p:sldLayoutId id="2147483907" r:id="rId8"/>
    <p:sldLayoutId id="2147483908" r:id="rId9"/>
    <p:sldLayoutId id="2147483909" r:id="rId10"/>
    <p:sldLayoutId id="2147483910" r:id="rId11"/>
    <p:sldLayoutId id="2147483911" r:id="rId12"/>
    <p:sldLayoutId id="2147483912" r:id="rId13"/>
    <p:sldLayoutId id="2147483913" r:id="rId14"/>
    <p:sldLayoutId id="2147483914" r:id="rId15"/>
    <p:sldLayoutId id="2147483915" r:id="rId16"/>
    <p:sldLayoutId id="214748391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g"/><Relationship Id="rId4" Type="http://schemas.openxmlformats.org/officeDocument/2006/relationships/image" Target="../media/image13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536680" y="167150"/>
            <a:ext cx="65532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</a:t>
            </a: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</a:t>
            </a:r>
          </a:p>
          <a:p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</a:t>
            </a:r>
            <a:endParaRPr lang="en-US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লা</a:t>
            </a:r>
            <a:endParaRPr lang="en-US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মু</a:t>
            </a:r>
            <a:endParaRPr lang="en-US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</a:t>
            </a:r>
          </a:p>
          <a:p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লা</a:t>
            </a:r>
            <a:endParaRPr lang="en-US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ই</a:t>
            </a:r>
          </a:p>
          <a:p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কু</a:t>
            </a:r>
            <a:endParaRPr lang="en-US" sz="40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</a:p>
          <a:p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17180" y="5775960"/>
            <a:ext cx="394716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8558"/>
            <a:ext cx="10070275" cy="5643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746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ctr"/>
            <a:r>
              <a:rPr lang="bn-IN" sz="8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দলীয় কাজ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00B050"/>
          </a:solidFill>
          <a:ln w="76200"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lowchart: Terminator 3"/>
          <p:cNvSpPr/>
          <p:nvPr/>
        </p:nvSpPr>
        <p:spPr>
          <a:xfrm>
            <a:off x="309983" y="2236665"/>
            <a:ext cx="10515600" cy="4149970"/>
          </a:xfrm>
          <a:prstGeom prst="flowChartTerminator">
            <a:avLst/>
          </a:prstGeom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সুরা বাকারার ১৮৩,১৮৪ ও ১৮৫ নং আয়াতদ্বয় অর্থসহ তালাওয়াত কর।</a:t>
            </a:r>
            <a:endParaRPr lang="en-US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344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857570"/>
          </a:xfrm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3" name="Up Arrow 2"/>
          <p:cNvSpPr/>
          <p:nvPr/>
        </p:nvSpPr>
        <p:spPr>
          <a:xfrm>
            <a:off x="2602523" y="2968283"/>
            <a:ext cx="45719" cy="4571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Up Arrow 3"/>
          <p:cNvSpPr/>
          <p:nvPr/>
        </p:nvSpPr>
        <p:spPr>
          <a:xfrm>
            <a:off x="886265" y="436097"/>
            <a:ext cx="10480430" cy="1786597"/>
          </a:xfrm>
          <a:prstGeom prst="upArrow">
            <a:avLst>
              <a:gd name="adj1" fmla="val 77651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বাড়ীর কাজ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0" y="2841674"/>
            <a:ext cx="12192000" cy="4016326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5400" b="1" u="sng" dirty="0" smtClean="0">
                <a:solidFill>
                  <a:schemeClr val="accent5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প্রশ্নঃ-</a:t>
            </a:r>
          </a:p>
          <a:p>
            <a:pPr algn="just"/>
            <a:r>
              <a:rPr lang="bn-IN" sz="5400" dirty="0" smtClean="0">
                <a:solidFill>
                  <a:schemeClr val="accent5">
                    <a:lumMod val="5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সাওমের সংগা দাও। সাওম কাদের উপর,কখন ফরয হয়েছে? কুরআন হাদিসের আলোকে বর্ণনা কর।</a:t>
            </a:r>
            <a:endParaRPr lang="en-US" dirty="0">
              <a:solidFill>
                <a:schemeClr val="accent5">
                  <a:lumMod val="5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021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4411" y="6161467"/>
            <a:ext cx="348878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সবাইকে ধন্যবাদ 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90163" y="6223023"/>
            <a:ext cx="839372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আসসালামু আলাইকুম ওয়া রাহমাতুল্লাহ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6647" y="17925"/>
            <a:ext cx="10348039" cy="6143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16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28148"/>
            <a:ext cx="10515600" cy="1325563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ctr"/>
            <a:r>
              <a:rPr lang="en-US" sz="8800" b="1" dirty="0" err="1" smtClean="0">
                <a:solidFill>
                  <a:schemeClr val="bg1">
                    <a:lumMod val="95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b="1" dirty="0">
              <a:solidFill>
                <a:schemeClr val="bg1">
                  <a:lumMod val="95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2265" y="1905000"/>
            <a:ext cx="5157787" cy="823912"/>
          </a:xfrm>
          <a:blipFill>
            <a:blip r:embed="rId3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ctr"/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1642" y="2417906"/>
            <a:ext cx="6400800" cy="3489960"/>
          </a:xfrm>
          <a:blipFill>
            <a:blip r:embed="rId4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en-US" sz="3900" dirty="0" err="1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মোহাম্মাদ</a:t>
            </a:r>
            <a:r>
              <a:rPr lang="en-US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900" dirty="0" err="1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আবু</a:t>
            </a:r>
            <a:r>
              <a:rPr lang="en-US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900" dirty="0" err="1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সাইদ</a:t>
            </a:r>
            <a:r>
              <a:rPr lang="en-US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</a:p>
          <a:p>
            <a:r>
              <a:rPr lang="en-US" sz="3900" dirty="0" err="1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</a:t>
            </a:r>
            <a:r>
              <a:rPr lang="en-US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3900" dirty="0" err="1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মৌলভী</a:t>
            </a:r>
            <a:r>
              <a:rPr lang="en-US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en-US" sz="3900" dirty="0" err="1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en-US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।</a:t>
            </a:r>
          </a:p>
          <a:p>
            <a:r>
              <a:rPr lang="en-US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দেবোত্তর  দাখিল </a:t>
            </a:r>
            <a:r>
              <a:rPr lang="en-US" sz="3900" dirty="0" err="1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মাদ্রসা</a:t>
            </a:r>
            <a:endParaRPr lang="en-US" sz="3900" dirty="0" smtClean="0">
              <a:solidFill>
                <a:schemeClr val="bg2">
                  <a:lumMod val="1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900" dirty="0" err="1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আটঘরিয়া</a:t>
            </a:r>
            <a:r>
              <a:rPr lang="en-US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,</a:t>
            </a:r>
            <a:r>
              <a:rPr lang="en-US" sz="3900" dirty="0" err="1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পাবনা</a:t>
            </a:r>
            <a:r>
              <a:rPr lang="en-US" sz="3900" dirty="0" smtClean="0">
                <a:solidFill>
                  <a:schemeClr val="bg2">
                    <a:lumMod val="1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 ।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40052" y="1905000"/>
            <a:ext cx="4396339" cy="576262"/>
          </a:xfrm>
          <a:blipFill>
            <a:blip r:embed="rId3"/>
            <a:tile tx="0" ty="0" sx="100000" sy="100000" flip="none" algn="tl"/>
          </a:blipFill>
        </p:spPr>
        <p:txBody>
          <a:bodyPr>
            <a:normAutofit fontScale="62500" lnSpcReduction="20000"/>
          </a:bodyPr>
          <a:lstStyle/>
          <a:p>
            <a:pPr algn="ctr"/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79293" y="2417906"/>
            <a:ext cx="5299517" cy="3489960"/>
          </a:xfrm>
          <a:blipFill>
            <a:blip r:embed="rId4"/>
            <a:tile tx="0" ty="0" sx="100000" sy="100000" flip="none" algn="tl"/>
          </a:blipFill>
        </p:spPr>
        <p:txBody>
          <a:bodyPr>
            <a:normAutofit fontScale="92500" lnSpcReduction="10000"/>
          </a:bodyPr>
          <a:lstStyle/>
          <a:p>
            <a:r>
              <a:rPr lang="bn-IN" sz="3600" b="1" dirty="0">
                <a:latin typeface="NikoshBAN" panose="02000000000000000000" pitchFamily="2" charset="0"/>
                <a:cs typeface="NikoshBAN" panose="02000000000000000000" pitchFamily="2" charset="0"/>
              </a:rPr>
              <a:t>বিষয়- কুরআন ও তাজভীদ</a:t>
            </a:r>
          </a:p>
          <a:p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শ্রেণি- নবম ও দশম</a:t>
            </a:r>
          </a:p>
          <a:p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সুরা-আল বাকারা</a:t>
            </a:r>
          </a:p>
          <a:p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রুকু-2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3</a:t>
            </a:r>
            <a:endParaRPr lang="bn-IN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আয়াত-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183, 184 ও ১৮৫ </a:t>
            </a:r>
            <a:endParaRPr lang="bn-IN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3600" dirty="0">
                <a:latin typeface="NikoshBAN" panose="02000000000000000000" pitchFamily="2" charset="0"/>
                <a:cs typeface="NikoshBAN" panose="02000000000000000000" pitchFamily="2" charset="0"/>
              </a:rPr>
              <a:t>সময়- ৪৫ মিনিট </a:t>
            </a:r>
            <a:endParaRPr lang="bn-IN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603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  <p:bldP spid="4" grpId="0" build="p" animBg="1"/>
      <p:bldP spid="5" grpId="0" build="p" animBg="1"/>
      <p:bldP spid="6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067"/>
            <a:ext cx="5922498" cy="496120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1477" y="0"/>
            <a:ext cx="5650523" cy="4961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895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"/>
            <a:ext cx="10515600" cy="1181686"/>
          </a:xfrm>
          <a:solidFill>
            <a:srgbClr val="0070C0"/>
          </a:solidFill>
          <a:ln w="762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bn-IN" sz="7200" b="1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পাঠ ঘোষনা</a:t>
            </a:r>
            <a:endParaRPr lang="en-US" b="1" u="sng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1716259"/>
            <a:ext cx="10515600" cy="4373392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r>
              <a:rPr lang="bn-IN" sz="5400" dirty="0" smtClean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আজকের পাঠঃ-</a:t>
            </a:r>
          </a:p>
          <a:p>
            <a:pPr algn="ctr"/>
            <a:r>
              <a:rPr lang="bn-IN" sz="16600" b="1" dirty="0" smtClean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“সাওম”</a:t>
            </a:r>
            <a:endParaRPr lang="en-US" sz="16600" b="1" dirty="0">
              <a:solidFill>
                <a:srgbClr val="FFC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409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  <a:ln w="5715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bn-IN" sz="8000" b="1" u="sng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শিখণফল</a:t>
            </a:r>
            <a:endParaRPr lang="en-US" b="1" u="sng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00"/>
          </a:solidFill>
          <a:ln w="57150">
            <a:solidFill>
              <a:srgbClr val="7030A0"/>
            </a:solidFill>
          </a:ln>
        </p:spPr>
        <p:txBody>
          <a:bodyPr>
            <a:normAutofit fontScale="77500" lnSpcReduction="20000"/>
          </a:bodyPr>
          <a:lstStyle/>
          <a:p>
            <a:r>
              <a:rPr lang="bn-IN" sz="5400" b="1" i="1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শেষে শিক্ষার্থীরা-</a:t>
            </a:r>
            <a:endParaRPr lang="bn-IN" sz="4400" b="1" i="1" dirty="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১। সাওমের সংগা দিতে পারবে।</a:t>
            </a:r>
          </a:p>
          <a:p>
            <a:r>
              <a:rPr lang="bn-IN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২। সাওম ফরযের সময়কাল বলতে পারবে। </a:t>
            </a:r>
          </a:p>
          <a:p>
            <a:r>
              <a:rPr lang="bn-IN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৩। সাওম পালনের পদ্ধতি ব্যাখ্যা করতে পারবে।</a:t>
            </a:r>
          </a:p>
          <a:p>
            <a:r>
              <a:rPr lang="bn-IN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৪। সাওম কাদের উপর ফরয তা বর্ণনা করতে পারবে।</a:t>
            </a:r>
          </a:p>
          <a:p>
            <a:r>
              <a:rPr lang="bn-IN" sz="4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৫। সাওম কখন ভঙ্গ করতে পারবে তার বর্ণনা দিতে পারবে।</a:t>
            </a:r>
            <a:endParaRPr lang="en-US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74461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07964"/>
            <a:ext cx="10515600" cy="125202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838200" y="407963"/>
            <a:ext cx="10515600" cy="1252025"/>
          </a:xfrm>
          <a:prstGeom prst="ellipse">
            <a:avLst/>
          </a:prstGeom>
          <a:blipFill>
            <a:blip r:embed="rId2"/>
            <a:tile tx="0" ty="0" sx="100000" sy="100000" flip="none" algn="tl"/>
          </a:blipFill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72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উপস্থাপন</a:t>
            </a:r>
            <a:endParaRPr lang="en-US" b="1" dirty="0">
              <a:solidFill>
                <a:schemeClr val="accent5">
                  <a:lumMod val="60000"/>
                  <a:lumOff val="40000"/>
                </a:schemeClr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838200" y="1828800"/>
            <a:ext cx="10866120" cy="4346917"/>
          </a:xfrm>
          <a:prstGeom prst="flowChartTerminator">
            <a:avLst/>
          </a:prstGeom>
          <a:blipFill>
            <a:blip r:embed="rId3"/>
            <a:tile tx="0" ty="0" sx="100000" sy="100000" flip="none" algn="tl"/>
          </a:blipFill>
          <a:ln w="57150"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n-IN" sz="4000" b="1" u="sng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আল্লাহ তায়ালার বাণীঃ-</a:t>
            </a:r>
            <a:endParaRPr lang="bn-IN" sz="3600" b="1" u="sng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IN" sz="4400" i="1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“হে ঈমান্দারগন ! তোমাদের উপর সাওম ফরয করা হয়েছে, যেমন তোমাদের পূর্ববুর্তীদের উপড় ফরয করা হয়েছিল, আশা করা যায় তোমরা মুত্তাকী হতে পারবে।”</a:t>
            </a:r>
            <a:endParaRPr lang="bn-IN" sz="2400" i="1" dirty="0" smtClean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431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5622189" cy="3108959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6397" y="-28136"/>
            <a:ext cx="5115604" cy="313709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73195"/>
            <a:ext cx="5622188" cy="328480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6397" y="3573195"/>
            <a:ext cx="5115604" cy="3284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0396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12192000" cy="1015663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IN" sz="60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সাওম যাদের উপর ফরয</a:t>
            </a:r>
            <a:r>
              <a:rPr lang="bn-IN" sz="4400" b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b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0" y="1195754"/>
            <a:ext cx="12463975" cy="5662246"/>
          </a:xfrm>
          <a:prstGeom prst="roundRect">
            <a:avLst/>
          </a:prstGeom>
          <a:solidFill>
            <a:schemeClr val="bg2">
              <a:lumMod val="1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mtClean="0">
                <a:latin typeface="NikoshBAN" panose="02000000000000000000" pitchFamily="2" charset="0"/>
                <a:cs typeface="NikoshBAN" panose="02000000000000000000" pitchFamily="2" charset="0"/>
              </a:rPr>
              <a:t>স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Flowchart: Terminator 6"/>
          <p:cNvSpPr/>
          <p:nvPr/>
        </p:nvSpPr>
        <p:spPr>
          <a:xfrm>
            <a:off x="152400" y="1371600"/>
            <a:ext cx="2514600" cy="11049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মুসলিম</a:t>
            </a:r>
            <a:r>
              <a:rPr lang="bn-IN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Flowchart: Terminator 7"/>
          <p:cNvSpPr/>
          <p:nvPr/>
        </p:nvSpPr>
        <p:spPr>
          <a:xfrm>
            <a:off x="4314825" y="1371600"/>
            <a:ext cx="3124200" cy="11049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6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প্রাপ্ত বয়স্ক</a:t>
            </a:r>
            <a:endParaRPr lang="en-US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Flowchart: Terminator 8"/>
          <p:cNvSpPr/>
          <p:nvPr/>
        </p:nvSpPr>
        <p:spPr>
          <a:xfrm>
            <a:off x="9086850" y="1371600"/>
            <a:ext cx="3105150" cy="1104900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5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মুকিম</a:t>
            </a:r>
            <a:endParaRPr lang="en-US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Flowchart: Terminator 9"/>
          <p:cNvSpPr/>
          <p:nvPr/>
        </p:nvSpPr>
        <p:spPr>
          <a:xfrm>
            <a:off x="112542" y="3727938"/>
            <a:ext cx="2616590" cy="1237957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u="sng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সুস্থ্য হওয়া</a:t>
            </a:r>
            <a:endParaRPr lang="en-US" u="sng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Flowchart: Terminator 10"/>
          <p:cNvSpPr/>
          <p:nvPr/>
        </p:nvSpPr>
        <p:spPr>
          <a:xfrm>
            <a:off x="4314825" y="3727938"/>
            <a:ext cx="3124200" cy="1237957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স্বাধীন হওয়া </a:t>
            </a:r>
            <a:endParaRPr lang="en-US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Flowchart: Terminator 11"/>
          <p:cNvSpPr/>
          <p:nvPr/>
        </p:nvSpPr>
        <p:spPr>
          <a:xfrm>
            <a:off x="9086851" y="3727938"/>
            <a:ext cx="3105149" cy="1237957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সুস্থ্য মস্তিস্ক থাকা</a:t>
            </a:r>
            <a:endParaRPr lang="en-US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cxnSp>
        <p:nvCxnSpPr>
          <p:cNvPr id="14" name="Straight Arrow Connector 13"/>
          <p:cNvCxnSpPr>
            <a:stCxn id="7" idx="3"/>
            <a:endCxn id="8" idx="1"/>
          </p:cNvCxnSpPr>
          <p:nvPr/>
        </p:nvCxnSpPr>
        <p:spPr>
          <a:xfrm>
            <a:off x="2667000" y="1924050"/>
            <a:ext cx="164782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8" idx="3"/>
            <a:endCxn id="9" idx="1"/>
          </p:cNvCxnSpPr>
          <p:nvPr/>
        </p:nvCxnSpPr>
        <p:spPr>
          <a:xfrm>
            <a:off x="7439025" y="1924050"/>
            <a:ext cx="164782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0" idx="3"/>
            <a:endCxn id="11" idx="1"/>
          </p:cNvCxnSpPr>
          <p:nvPr/>
        </p:nvCxnSpPr>
        <p:spPr>
          <a:xfrm>
            <a:off x="2729132" y="4346917"/>
            <a:ext cx="158569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1" idx="3"/>
            <a:endCxn id="12" idx="1"/>
          </p:cNvCxnSpPr>
          <p:nvPr/>
        </p:nvCxnSpPr>
        <p:spPr>
          <a:xfrm>
            <a:off x="7439025" y="4346917"/>
            <a:ext cx="164782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98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</a:bodyPr>
          <a:lstStyle/>
          <a:p>
            <a:pPr algn="ctr"/>
            <a:r>
              <a:rPr lang="en-US" sz="8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সাওমের</a:t>
            </a:r>
            <a:r>
              <a:rPr lang="en-US" sz="8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88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প্রকার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3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4" name="Flowchart: Off-page Connector 3"/>
          <p:cNvSpPr/>
          <p:nvPr/>
        </p:nvSpPr>
        <p:spPr>
          <a:xfrm>
            <a:off x="838201" y="1871003"/>
            <a:ext cx="2974144" cy="689317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ফরয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Flowchart: Terminator 4"/>
          <p:cNvSpPr/>
          <p:nvPr/>
        </p:nvSpPr>
        <p:spPr>
          <a:xfrm>
            <a:off x="838199" y="2912012"/>
            <a:ext cx="2974145" cy="801859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2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রমজান মাসের রোজা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Flowchart: Off-page Connector 5"/>
          <p:cNvSpPr/>
          <p:nvPr/>
        </p:nvSpPr>
        <p:spPr>
          <a:xfrm>
            <a:off x="4529797" y="1871003"/>
            <a:ext cx="3277772" cy="689317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ওয়াজিব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Flowchart: Terminator 6"/>
          <p:cNvSpPr/>
          <p:nvPr/>
        </p:nvSpPr>
        <p:spPr>
          <a:xfrm>
            <a:off x="5220929" y="2912012"/>
            <a:ext cx="1733881" cy="1997612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মানতের রোজা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Flowchart: Off-page Connector 7"/>
          <p:cNvSpPr/>
          <p:nvPr/>
        </p:nvSpPr>
        <p:spPr>
          <a:xfrm>
            <a:off x="8525022" y="1871003"/>
            <a:ext cx="2828778" cy="689317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সুন্নত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Flowchart: Terminator 8"/>
          <p:cNvSpPr/>
          <p:nvPr/>
        </p:nvSpPr>
        <p:spPr>
          <a:xfrm>
            <a:off x="8525022" y="2912012"/>
            <a:ext cx="2828778" cy="801859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মহরমের রোজা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Flowchart: Off-page Connector 9"/>
          <p:cNvSpPr/>
          <p:nvPr/>
        </p:nvSpPr>
        <p:spPr>
          <a:xfrm>
            <a:off x="838199" y="4206240"/>
            <a:ext cx="2974145" cy="703385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মুস্তাহাব</a:t>
            </a:r>
            <a:r>
              <a:rPr lang="bn-IN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Flowchart: Terminator 10"/>
          <p:cNvSpPr/>
          <p:nvPr/>
        </p:nvSpPr>
        <p:spPr>
          <a:xfrm>
            <a:off x="838199" y="5401994"/>
            <a:ext cx="2974146" cy="774969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শুক্রবারের রোজা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Flowchart: Off-page Connector 11"/>
          <p:cNvSpPr/>
          <p:nvPr/>
        </p:nvSpPr>
        <p:spPr>
          <a:xfrm>
            <a:off x="8525022" y="4206239"/>
            <a:ext cx="2812209" cy="703385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হারাম 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Flowchart: Terminator 12"/>
          <p:cNvSpPr/>
          <p:nvPr/>
        </p:nvSpPr>
        <p:spPr>
          <a:xfrm>
            <a:off x="8406581" y="5401992"/>
            <a:ext cx="2947219" cy="774971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n-IN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ঈদের দিনে রোজা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2197510" y="2560320"/>
            <a:ext cx="235974" cy="3516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wn Arrow 14"/>
          <p:cNvSpPr/>
          <p:nvPr/>
        </p:nvSpPr>
        <p:spPr>
          <a:xfrm>
            <a:off x="6046839" y="2560320"/>
            <a:ext cx="250722" cy="3516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9837174" y="2560320"/>
            <a:ext cx="221226" cy="35169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2302336" y="4909624"/>
            <a:ext cx="249135" cy="4923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9837174" y="4909624"/>
            <a:ext cx="221226" cy="4923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438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185</TotalTime>
  <Words>212</Words>
  <Application>Microsoft Office PowerPoint</Application>
  <PresentationFormat>Widescreen</PresentationFormat>
  <Paragraphs>63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Century Gothic</vt:lpstr>
      <vt:lpstr>NikoshBAN</vt:lpstr>
      <vt:lpstr>Wingdings 3</vt:lpstr>
      <vt:lpstr>Ion Boardroom</vt:lpstr>
      <vt:lpstr>PowerPoint Presentation</vt:lpstr>
      <vt:lpstr>পরিচিতি</vt:lpstr>
      <vt:lpstr>PowerPoint Presentation</vt:lpstr>
      <vt:lpstr>পাঠ ঘোষনা</vt:lpstr>
      <vt:lpstr>শিখণফল</vt:lpstr>
      <vt:lpstr>PowerPoint Presentation</vt:lpstr>
      <vt:lpstr>PowerPoint Presentation</vt:lpstr>
      <vt:lpstr>PowerPoint Presentation</vt:lpstr>
      <vt:lpstr>সাওমের প্রকার</vt:lpstr>
      <vt:lpstr>দলীয় কাজ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Minarul Is</cp:lastModifiedBy>
  <cp:revision>28</cp:revision>
  <dcterms:created xsi:type="dcterms:W3CDTF">2016-09-24T08:54:52Z</dcterms:created>
  <dcterms:modified xsi:type="dcterms:W3CDTF">2019-11-13T05:23:51Z</dcterms:modified>
</cp:coreProperties>
</file>