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4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4" r:id="rId12"/>
    <p:sldId id="298" r:id="rId13"/>
    <p:sldId id="322" r:id="rId14"/>
    <p:sldId id="326" r:id="rId15"/>
    <p:sldId id="325" r:id="rId16"/>
    <p:sldId id="323" r:id="rId17"/>
    <p:sldId id="327" r:id="rId18"/>
    <p:sldId id="328" r:id="rId19"/>
    <p:sldId id="330" r:id="rId20"/>
    <p:sldId id="329" r:id="rId21"/>
    <p:sldId id="331" r:id="rId22"/>
    <p:sldId id="300" r:id="rId23"/>
    <p:sldId id="301" r:id="rId24"/>
    <p:sldId id="30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B1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3" autoAdjust="0"/>
  </p:normalViewPr>
  <p:slideViewPr>
    <p:cSldViewPr>
      <p:cViewPr varScale="1">
        <p:scale>
          <a:sx n="51" d="100"/>
          <a:sy n="51" d="100"/>
        </p:scale>
        <p:origin x="-68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712F1-B214-4C11-82E7-52EE3EC9DA9F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7AB69-AEDE-4EB9-8A29-8DD2DF93D4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mailto:smaminur53@gmail.com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5105400"/>
            <a:ext cx="7467600" cy="1323439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8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Tuli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838200"/>
            <a:ext cx="73914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219199"/>
            <a:ext cx="7239000" cy="4879033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381000"/>
            <a:ext cx="72390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ভুল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বৈদ্যুতিক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219200"/>
            <a:ext cx="8028214" cy="4495800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762000" y="381000"/>
            <a:ext cx="80010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ভুল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বৈদ্যুতিক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সংযোগের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457200"/>
            <a:ext cx="7467600" cy="132343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chemeClr val="dk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8000" dirty="0" smtClean="0">
                <a:solidFill>
                  <a:schemeClr val="dk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chemeClr val="dk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752600"/>
            <a:ext cx="7467600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dk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5400" dirty="0" smtClean="0">
                <a:solidFill>
                  <a:schemeClr val="dk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dk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ভুল</a:t>
            </a:r>
            <a:r>
              <a:rPr lang="en-US" sz="5400" dirty="0" smtClean="0">
                <a:solidFill>
                  <a:schemeClr val="dk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dk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বৈদ্যুতিক</a:t>
            </a:r>
            <a:r>
              <a:rPr lang="en-US" sz="5400" dirty="0" smtClean="0">
                <a:solidFill>
                  <a:schemeClr val="dk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dk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BD" sz="5400" dirty="0" smtClean="0">
                <a:solidFill>
                  <a:schemeClr val="dk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600200"/>
            <a:ext cx="7086600" cy="4715810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1143000" y="838200"/>
            <a:ext cx="70866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সঠিক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বৈদ্যুতিক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371600"/>
            <a:ext cx="7125325" cy="4724400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609600"/>
            <a:ext cx="70866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সঠিক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বৈদ্যুতিক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752600"/>
            <a:ext cx="7257143" cy="4191000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1219200" y="914400"/>
            <a:ext cx="73914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সঠিক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বৈদ্যুতিক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1143000"/>
            <a:ext cx="7968343" cy="4419600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762000" y="381000"/>
            <a:ext cx="80010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সঠিক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বৈদ্যুতিক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সংযোগের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457200"/>
            <a:ext cx="7467600" cy="132343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chemeClr val="dk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8000" dirty="0" smtClean="0">
                <a:solidFill>
                  <a:schemeClr val="dk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chemeClr val="dk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752600"/>
            <a:ext cx="7467600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dk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5400" dirty="0" smtClean="0">
                <a:solidFill>
                  <a:schemeClr val="dk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dk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5400" dirty="0" smtClean="0">
                <a:solidFill>
                  <a:schemeClr val="dk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dk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বৈদ্যুতিক</a:t>
            </a:r>
            <a:r>
              <a:rPr lang="en-US" sz="5400" dirty="0" smtClean="0">
                <a:solidFill>
                  <a:schemeClr val="dk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dk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BD" sz="5400" dirty="0" smtClean="0">
                <a:solidFill>
                  <a:schemeClr val="dk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3999" y="1143000"/>
            <a:ext cx="6698255" cy="3962400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1524000" y="381000"/>
            <a:ext cx="6705600" cy="6858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lvl="0">
              <a:spcBef>
                <a:spcPct val="20000"/>
              </a:spcBef>
              <a:defRPr/>
            </a:pP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আইসিটি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যন্ত্র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গরম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বাতাস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পারছেনা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1143000"/>
            <a:ext cx="6400800" cy="5501514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228600" y="381000"/>
            <a:ext cx="8686800" cy="7620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গরম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বাতাস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কুলিং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ফ্যান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লাগানো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838200"/>
            <a:ext cx="7467600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6000" u="sng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en-US" sz="6000" u="sng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u="sng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u="sng" dirty="0" smtClean="0">
              <a:solidFill>
                <a:schemeClr val="accent4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828800"/>
            <a:ext cx="7467600" cy="440120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আমিনুর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endParaRPr lang="bn-IN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 </a:t>
            </a:r>
            <a:endParaRPr lang="bn-IN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বাশুয়াড়ী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ধ্যমিক বিদ্যালয়</a:t>
            </a:r>
          </a:p>
          <a:p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অভয়নগর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,যশোর।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বাঃ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নং-01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৯২২-৩০৭৮৫৩</a:t>
            </a:r>
          </a:p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smaminur53@gmail.com</a:t>
            </a:r>
            <a:endParaRPr lang="en-US" sz="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n-IN" sz="4000" dirty="0" smtClean="0">
              <a:solidFill>
                <a:srgbClr val="0070C0"/>
              </a:solidFill>
              <a:latin typeface="Times New Roman" pitchFamily="18" charset="0"/>
              <a:cs typeface="NikoshBAN" pitchFamily="2" charset="0"/>
            </a:endParaRPr>
          </a:p>
        </p:txBody>
      </p:sp>
      <p:pic>
        <p:nvPicPr>
          <p:cNvPr id="4" name="Picture 3" descr="Aminu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53200" y="1905000"/>
            <a:ext cx="1752600" cy="233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371600" y="457200"/>
            <a:ext cx="5791200" cy="7620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গরম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বাতাস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295400"/>
            <a:ext cx="5791200" cy="4302220"/>
          </a:xfrm>
          <a:prstGeom prst="rect">
            <a:avLst/>
          </a:prstGeom>
        </p:spPr>
      </p:pic>
      <p:sp>
        <p:nvSpPr>
          <p:cNvPr id="4" name="Left Arrow 3"/>
          <p:cNvSpPr/>
          <p:nvPr/>
        </p:nvSpPr>
        <p:spPr>
          <a:xfrm rot="11566409">
            <a:off x="4539446" y="2274436"/>
            <a:ext cx="3429000" cy="778637"/>
          </a:xfrm>
          <a:prstGeom prst="lef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698854">
            <a:off x="4447249" y="228286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গরম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বাতাস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371600" y="457200"/>
            <a:ext cx="5791200" cy="7620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ঠান্ডা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বাতাস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ঢুকচ্ছে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295400"/>
            <a:ext cx="5791200" cy="4302220"/>
          </a:xfrm>
          <a:prstGeom prst="rect">
            <a:avLst/>
          </a:prstGeom>
        </p:spPr>
      </p:pic>
      <p:sp>
        <p:nvSpPr>
          <p:cNvPr id="4" name="Left Arrow 3"/>
          <p:cNvSpPr/>
          <p:nvPr/>
        </p:nvSpPr>
        <p:spPr>
          <a:xfrm rot="605628">
            <a:off x="4456502" y="2279546"/>
            <a:ext cx="3493610" cy="849885"/>
          </a:xfrm>
          <a:prstGeom prst="lef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698854">
            <a:off x="4669635" y="2435894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ঠান্ডা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বাতাস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ঢুকচ্ছে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838200"/>
            <a:ext cx="868680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057400"/>
            <a:ext cx="8763000" cy="230832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প্রসেসরকে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ঠান্ডা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রাখে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কীসে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ভোল্টেজ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?,</a:t>
            </a: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dk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বৈদ্যুতিক</a:t>
            </a:r>
            <a:r>
              <a:rPr lang="en-US" sz="4800" dirty="0" smtClean="0">
                <a:solidFill>
                  <a:schemeClr val="dk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ভোল্টেজ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838200"/>
            <a:ext cx="7467600" cy="11079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dk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600" dirty="0" smtClean="0">
                <a:solidFill>
                  <a:schemeClr val="dk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dk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981200"/>
            <a:ext cx="7467600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নিরাপদ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ব্যবহারে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সচেতনতার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838200"/>
            <a:ext cx="7467600" cy="132343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2" descr="I:\FLOWER\Ahsan 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05000"/>
            <a:ext cx="7467600" cy="41573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838200"/>
            <a:ext cx="7467600" cy="110799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981200"/>
            <a:ext cx="7467600" cy="4038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শ্রেণিঃ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৬ষ্ঠ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বিষয়ঃ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তথ্য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ও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যোগাযোগ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প্রযুক্তি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অধ্যায়ঃ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২য়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/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সময়ঃ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৫০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মিনিট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তাং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-   ১৬/০৮/২০১৯ </a:t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828800"/>
            <a:ext cx="7391400" cy="4267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838200"/>
            <a:ext cx="73914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বলতো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52400"/>
            <a:ext cx="7467600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বলতো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1143000"/>
            <a:ext cx="7467600" cy="5430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28600" y="1219200"/>
            <a:ext cx="8763000" cy="3429000"/>
          </a:xfrm>
          <a:prstGeom prst="horizontalScroll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76400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নিরাপদ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838200"/>
            <a:ext cx="7467600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1905000"/>
            <a:ext cx="7467600" cy="4114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>
              <a:spcBef>
                <a:spcPct val="20000"/>
              </a:spcBef>
              <a:defRPr/>
            </a:pP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১।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ভুল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বৈদ্যুতিক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কোনটি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বলতে পারবে।</a:t>
            </a:r>
          </a:p>
          <a:p>
            <a:pPr lvl="0">
              <a:spcBef>
                <a:spcPct val="20000"/>
              </a:spcBef>
            </a:pP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২।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সঠিক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বৈদ্যুতিক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তে পারবে।</a:t>
            </a:r>
            <a:endParaRPr kumimoji="0" lang="bn-B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  <a:p>
            <a:pPr lvl="0">
              <a:spcBef>
                <a:spcPct val="20000"/>
              </a:spcBef>
            </a:pP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৩।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আইসিটি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যন্ত্র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অ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পরিষ্কার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ব্যাখ্যা করতে পারবে।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066800"/>
            <a:ext cx="7162800" cy="4766518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1143000" y="228600"/>
            <a:ext cx="71628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ভুল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বৈদ্যুতিক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 cstate="print"/>
          <a:srcRect l="51351" b="6757"/>
          <a:stretch>
            <a:fillRect/>
          </a:stretch>
        </p:blipFill>
        <p:spPr>
          <a:xfrm>
            <a:off x="2141330" y="1219200"/>
            <a:ext cx="4792870" cy="4724400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2133600" y="381000"/>
            <a:ext cx="48006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ভুল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বৈদ্যুতিক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204</Words>
  <Application>Microsoft Office PowerPoint</Application>
  <PresentationFormat>On-screen Show (4:3)</PresentationFormat>
  <Paragraphs>43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BHS</dc:creator>
  <cp:lastModifiedBy>BHS</cp:lastModifiedBy>
  <cp:revision>104</cp:revision>
  <dcterms:created xsi:type="dcterms:W3CDTF">2006-08-16T00:00:00Z</dcterms:created>
  <dcterms:modified xsi:type="dcterms:W3CDTF">2019-08-16T15:52:50Z</dcterms:modified>
</cp:coreProperties>
</file>