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81" r:id="rId9"/>
    <p:sldId id="283" r:id="rId10"/>
    <p:sldId id="284" r:id="rId11"/>
    <p:sldId id="265" r:id="rId12"/>
    <p:sldId id="268" r:id="rId13"/>
    <p:sldId id="269" r:id="rId14"/>
    <p:sldId id="286" r:id="rId15"/>
    <p:sldId id="285" r:id="rId16"/>
    <p:sldId id="276" r:id="rId17"/>
    <p:sldId id="278" r:id="rId18"/>
    <p:sldId id="279" r:id="rId19"/>
    <p:sldId id="277" r:id="rId20"/>
    <p:sldId id="280" r:id="rId21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000" autoAdjust="0"/>
  </p:normalViewPr>
  <p:slideViewPr>
    <p:cSldViewPr snapToGrid="0">
      <p:cViewPr varScale="1">
        <p:scale>
          <a:sx n="63" d="100"/>
          <a:sy n="63" d="100"/>
        </p:scale>
        <p:origin x="11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D6090-AC2E-4B41-B9CF-AFC6E0D7F7D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997F5-D5DC-402D-AFD5-A93217A6B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34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পৃথিবীতে</a:t>
            </a:r>
            <a:r>
              <a:rPr lang="en-US" baseline="0" dirty="0" smtClean="0"/>
              <a:t> </a:t>
            </a:r>
            <a:r>
              <a:rPr lang="en-US" dirty="0" err="1" smtClean="0"/>
              <a:t>প্রতিবেশি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রাষ্ট্রগুলো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অপরকে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সহযোগীতা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গঠন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করেছে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এমন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মাঝ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শিরনাম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97F5-D5DC-402D-AFD5-A93217A6BB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95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সার্কের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পূরো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তারা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সহযোগিতা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97F5-D5DC-402D-AFD5-A93217A6BB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60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সার্কভূক্ত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রাষ্ট্রগুলোর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জাতীয়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পতাকা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২/১জন </a:t>
            </a:r>
            <a:r>
              <a:rPr lang="en-US" baseline="0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রাষ্ট্রগুলোর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লিখবে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প্রয়োজনে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সহযোগিতা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97F5-D5DC-402D-AFD5-A93217A6BB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5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97F5-D5DC-402D-AFD5-A93217A6BB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33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97F5-D5DC-402D-AFD5-A93217A6BB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37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97F5-D5DC-402D-AFD5-A93217A6BB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75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97F5-D5DC-402D-AFD5-A93217A6BB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93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1" y="-13063"/>
            <a:ext cx="11430001" cy="768259"/>
            <a:chOff x="0" y="-12192"/>
            <a:chExt cx="10058401" cy="717042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12192"/>
              <a:ext cx="676275" cy="70485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9367838" y="14288"/>
              <a:ext cx="676275" cy="704850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 userDrawn="1"/>
          </p:nvCxnSpPr>
          <p:spPr>
            <a:xfrm>
              <a:off x="676275" y="89535"/>
              <a:ext cx="8677275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sysDash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 userDrawn="1"/>
        </p:nvGrpSpPr>
        <p:grpSpPr>
          <a:xfrm rot="10800000">
            <a:off x="1" y="6015447"/>
            <a:ext cx="11430001" cy="768259"/>
            <a:chOff x="0" y="-12192"/>
            <a:chExt cx="10058401" cy="717042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12192"/>
              <a:ext cx="676275" cy="7048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9367838" y="14288"/>
              <a:ext cx="676275" cy="704850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 userDrawn="1"/>
          </p:nvCxnSpPr>
          <p:spPr>
            <a:xfrm>
              <a:off x="676275" y="89535"/>
              <a:ext cx="8677275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sysDash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 userDrawn="1"/>
        </p:nvCxnSpPr>
        <p:spPr>
          <a:xfrm>
            <a:off x="11298489" y="815437"/>
            <a:ext cx="44276" cy="5152835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59634" y="815437"/>
            <a:ext cx="44276" cy="5152835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 rot="10800000" flipV="1">
            <a:off x="3215308" y="4198903"/>
            <a:ext cx="4640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Agran High School.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Baraigram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Natore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Email-nizamnishat1977@gmail.com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831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FEDFB25-9FC1-4F2E-86B4-EC8EA148418D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EC589B7-00BC-475A-9AA0-6F4C57BA5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0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FEDFB25-9FC1-4F2E-86B4-EC8EA148418D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EC589B7-00BC-475A-9AA0-6F4C57BA5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54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FEDFB25-9FC1-4F2E-86B4-EC8EA148418D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EC589B7-00BC-475A-9AA0-6F4C57BA5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82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FEDFB25-9FC1-4F2E-86B4-EC8EA148418D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EC589B7-00BC-475A-9AA0-6F4C57BA5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11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 rot="10800000">
            <a:off x="1" y="6015447"/>
            <a:ext cx="11430001" cy="768259"/>
            <a:chOff x="0" y="-12192"/>
            <a:chExt cx="10058401" cy="717042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12192"/>
              <a:ext cx="676275" cy="7048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9367838" y="14288"/>
              <a:ext cx="676275" cy="704850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 userDrawn="1"/>
          </p:nvCxnSpPr>
          <p:spPr>
            <a:xfrm>
              <a:off x="676275" y="89535"/>
              <a:ext cx="8677275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sysDash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 userDrawn="1"/>
        </p:nvCxnSpPr>
        <p:spPr>
          <a:xfrm>
            <a:off x="11298489" y="815437"/>
            <a:ext cx="44276" cy="5152835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59634" y="815437"/>
            <a:ext cx="44276" cy="5152835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 rot="10800000" flipV="1">
            <a:off x="2751667" y="6275222"/>
            <a:ext cx="5541819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6" dirty="0" smtClean="0"/>
              <a:t>Agran High School. </a:t>
            </a:r>
            <a:r>
              <a:rPr lang="en-US" sz="1206" dirty="0" err="1" smtClean="0"/>
              <a:t>Baraigram</a:t>
            </a:r>
            <a:r>
              <a:rPr lang="en-US" sz="1206" dirty="0" smtClean="0"/>
              <a:t>, </a:t>
            </a:r>
            <a:r>
              <a:rPr lang="en-US" sz="1206" dirty="0" err="1" smtClean="0"/>
              <a:t>Natore</a:t>
            </a:r>
            <a:r>
              <a:rPr lang="en-US" sz="1206" dirty="0" smtClean="0"/>
              <a:t>. nizamnishat1977@gmail.com</a:t>
            </a:r>
            <a:endParaRPr lang="en-US" sz="1206" dirty="0"/>
          </a:p>
        </p:txBody>
      </p:sp>
    </p:spTree>
    <p:extLst>
      <p:ext uri="{BB962C8B-B14F-4D97-AF65-F5344CB8AC3E}">
        <p14:creationId xmlns:p14="http://schemas.microsoft.com/office/powerpoint/2010/main" val="802812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1" y="-13063"/>
            <a:ext cx="11430001" cy="768259"/>
            <a:chOff x="0" y="-12192"/>
            <a:chExt cx="10058401" cy="717042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12192"/>
              <a:ext cx="676275" cy="70485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9367838" y="14288"/>
              <a:ext cx="676275" cy="704850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 userDrawn="1"/>
          </p:nvCxnSpPr>
          <p:spPr>
            <a:xfrm>
              <a:off x="676275" y="89535"/>
              <a:ext cx="8677275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sysDash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 userDrawn="1"/>
        </p:nvGrpSpPr>
        <p:grpSpPr>
          <a:xfrm rot="10800000">
            <a:off x="1" y="6015447"/>
            <a:ext cx="11430001" cy="768259"/>
            <a:chOff x="0" y="-12192"/>
            <a:chExt cx="10058401" cy="717042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12192"/>
              <a:ext cx="676275" cy="7048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9367838" y="14288"/>
              <a:ext cx="676275" cy="704850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 userDrawn="1"/>
          </p:nvCxnSpPr>
          <p:spPr>
            <a:xfrm>
              <a:off x="676275" y="89535"/>
              <a:ext cx="8677275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sysDash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 userDrawn="1"/>
        </p:nvCxnSpPr>
        <p:spPr>
          <a:xfrm>
            <a:off x="11298489" y="815437"/>
            <a:ext cx="44276" cy="5152835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59634" y="815437"/>
            <a:ext cx="44276" cy="5152835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 rot="10800000" flipV="1">
            <a:off x="3150913" y="6336796"/>
            <a:ext cx="4640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Agran High School.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Baraigram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Natore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Email-nizamnishat1977@gmail.com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235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FEDFB25-9FC1-4F2E-86B4-EC8EA148418D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EC589B7-00BC-475A-9AA0-6F4C57BA5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7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FEDFB25-9FC1-4F2E-86B4-EC8EA148418D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EC589B7-00BC-475A-9AA0-6F4C57BA5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8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FEDFB25-9FC1-4F2E-86B4-EC8EA148418D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EC589B7-00BC-475A-9AA0-6F4C57BA5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79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FEDFB25-9FC1-4F2E-86B4-EC8EA148418D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EC589B7-00BC-475A-9AA0-6F4C57BA5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07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FEDFB25-9FC1-4F2E-86B4-EC8EA148418D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EC589B7-00BC-475A-9AA0-6F4C57BA5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67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FEDFB25-9FC1-4F2E-86B4-EC8EA148418D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EC589B7-00BC-475A-9AA0-6F4C57BA5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9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FEDFB25-9FC1-4F2E-86B4-EC8EA148418D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EC589B7-00BC-475A-9AA0-6F4C57BA5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35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1" y="-13063"/>
            <a:ext cx="11430001" cy="768259"/>
            <a:chOff x="0" y="-12192"/>
            <a:chExt cx="10058401" cy="717042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12192"/>
              <a:ext cx="676275" cy="7048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9367838" y="14288"/>
              <a:ext cx="676275" cy="704850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 userDrawn="1"/>
          </p:nvCxnSpPr>
          <p:spPr>
            <a:xfrm>
              <a:off x="676275" y="89535"/>
              <a:ext cx="8677275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sysDash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 userDrawn="1"/>
        </p:nvGrpSpPr>
        <p:grpSpPr>
          <a:xfrm rot="10800000">
            <a:off x="1" y="6015447"/>
            <a:ext cx="11430001" cy="768259"/>
            <a:chOff x="0" y="-12192"/>
            <a:chExt cx="10058401" cy="717042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12192"/>
              <a:ext cx="676275" cy="70485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9367838" y="14288"/>
              <a:ext cx="676275" cy="70485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 userDrawn="1"/>
          </p:nvCxnSpPr>
          <p:spPr>
            <a:xfrm>
              <a:off x="676275" y="89535"/>
              <a:ext cx="8677275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sysDash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 userDrawn="1"/>
        </p:nvCxnSpPr>
        <p:spPr>
          <a:xfrm>
            <a:off x="11298489" y="815437"/>
            <a:ext cx="44276" cy="5152835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9634" y="815437"/>
            <a:ext cx="44276" cy="5152835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 rot="10800000" flipV="1">
            <a:off x="3279702" y="6275303"/>
            <a:ext cx="4640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Agran High School.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Baraigram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Natore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Email-nizamnishat1977@gmail.com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34" y="235533"/>
            <a:ext cx="610271" cy="6701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041" y="245745"/>
            <a:ext cx="610271" cy="67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4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timing>
    <p:tnLst>
      <p:par>
        <p:cTn id="1" dur="indefinite" restart="never" nodeType="tmRoot"/>
      </p:par>
    </p:tnLst>
  </p:timing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jfif"/><Relationship Id="rId5" Type="http://schemas.openxmlformats.org/officeDocument/2006/relationships/image" Target="../media/image25.jfif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fif"/><Relationship Id="rId9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7.jpeg"/><Relationship Id="rId7" Type="http://schemas.openxmlformats.org/officeDocument/2006/relationships/image" Target="../media/image39.jfi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jpg"/><Relationship Id="rId5" Type="http://schemas.openxmlformats.org/officeDocument/2006/relationships/image" Target="../media/image25.jfif"/><Relationship Id="rId10" Type="http://schemas.openxmlformats.org/officeDocument/2006/relationships/image" Target="../media/image42.jpg"/><Relationship Id="rId4" Type="http://schemas.openxmlformats.org/officeDocument/2006/relationships/image" Target="../media/image24.jpg"/><Relationship Id="rId9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43.jpg"/><Relationship Id="rId7" Type="http://schemas.openxmlformats.org/officeDocument/2006/relationships/image" Target="../media/image4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Relationship Id="rId9" Type="http://schemas.openxmlformats.org/officeDocument/2006/relationships/image" Target="../media/image49.jf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12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g"/><Relationship Id="rId11" Type="http://schemas.openxmlformats.org/officeDocument/2006/relationships/image" Target="../media/image19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3758" y="458549"/>
            <a:ext cx="9139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1757362"/>
            <a:ext cx="7635240" cy="4125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01170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যোগাযোগ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যোগাযোগ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45815" y="160337"/>
            <a:ext cx="3992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98" y="991334"/>
            <a:ext cx="2968871" cy="19658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815" y="991335"/>
            <a:ext cx="3512454" cy="1965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38" y="991335"/>
            <a:ext cx="3337560" cy="19658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3561476"/>
            <a:ext cx="2987394" cy="22516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4728561" y="3561476"/>
            <a:ext cx="6039451" cy="1984058"/>
            <a:chOff x="4728561" y="3561476"/>
            <a:chExt cx="6039451" cy="198405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0987" y="3561476"/>
              <a:ext cx="2867025" cy="198405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ECEEFB"/>
                </a:clrFrom>
                <a:clrTo>
                  <a:srgbClr val="ECEE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8561" y="3561476"/>
              <a:ext cx="3276516" cy="1978197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1502073" y="2957148"/>
            <a:ext cx="102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88" y="3018696"/>
            <a:ext cx="119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30339" y="3018696"/>
            <a:ext cx="1273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11040" y="3541923"/>
            <a:ext cx="6492240" cy="208163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364912" y="5959428"/>
            <a:ext cx="1606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21207" y="5675028"/>
            <a:ext cx="1606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45815" y="179890"/>
            <a:ext cx="4206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সার্কের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85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4" grpId="0"/>
      <p:bldP spid="15" grpId="0"/>
      <p:bldP spid="16" grpId="0"/>
      <p:bldP spid="17" grpId="0" animBg="1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70481" y="964068"/>
            <a:ext cx="11096787" cy="0"/>
          </a:xfrm>
          <a:prstGeom prst="line">
            <a:avLst/>
          </a:prstGeom>
          <a:ln w="762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123" y="1263094"/>
            <a:ext cx="6609397" cy="44823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286000" y="133071"/>
            <a:ext cx="7452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সার্কভূক্ত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রাষ্ট্রসমূহের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ভৌগলিক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40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7019" y="69809"/>
            <a:ext cx="32319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4612" y="1007980"/>
            <a:ext cx="11096787" cy="0"/>
          </a:xfrm>
          <a:prstGeom prst="line">
            <a:avLst/>
          </a:prstGeom>
          <a:ln w="762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873273" y="5376697"/>
            <a:ext cx="53703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সার্কের</a:t>
            </a:r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861" y="1338280"/>
            <a:ext cx="4999206" cy="34198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7151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3939" y="0"/>
            <a:ext cx="6098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সার্ক</a:t>
            </a:r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4612" y="938171"/>
            <a:ext cx="11096787" cy="0"/>
          </a:xfrm>
          <a:prstGeom prst="line">
            <a:avLst/>
          </a:prstGeom>
          <a:ln w="762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369334" y="1430820"/>
            <a:ext cx="10567342" cy="3152515"/>
            <a:chOff x="295438" y="1438712"/>
            <a:chExt cx="10567342" cy="3152515"/>
          </a:xfrm>
        </p:grpSpPr>
        <p:grpSp>
          <p:nvGrpSpPr>
            <p:cNvPr id="11" name="Group 10"/>
            <p:cNvGrpSpPr/>
            <p:nvPr/>
          </p:nvGrpSpPr>
          <p:grpSpPr>
            <a:xfrm>
              <a:off x="5410977" y="1438713"/>
              <a:ext cx="3658708" cy="3149503"/>
              <a:chOff x="1423471" y="1333159"/>
              <a:chExt cx="8878769" cy="433197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606351" y="1378879"/>
                <a:ext cx="8695889" cy="4286250"/>
                <a:chOff x="691951" y="1301814"/>
                <a:chExt cx="8695889" cy="4286250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1951" y="1301814"/>
                  <a:ext cx="8572501" cy="4286250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sp>
              <p:nvSpPr>
                <p:cNvPr id="6" name="Oval 5"/>
                <p:cNvSpPr/>
                <p:nvPr/>
              </p:nvSpPr>
              <p:spPr>
                <a:xfrm>
                  <a:off x="6065520" y="3977640"/>
                  <a:ext cx="3322320" cy="701040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3471" y="1333159"/>
                <a:ext cx="3213043" cy="3669456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295438" y="1438712"/>
              <a:ext cx="10567342" cy="3152515"/>
              <a:chOff x="224882" y="1249748"/>
              <a:chExt cx="10567342" cy="2315646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7864" y="1249749"/>
                <a:ext cx="2880360" cy="2313435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8099" y="1249749"/>
                <a:ext cx="2524125" cy="2315645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882" y="1249748"/>
                <a:ext cx="2352982" cy="2313435"/>
              </a:xfrm>
              <a:prstGeom prst="rect">
                <a:avLst/>
              </a:prstGeom>
            </p:spPr>
          </p:pic>
        </p:grpSp>
      </p:grpSp>
      <p:sp>
        <p:nvSpPr>
          <p:cNvPr id="12" name="Rectangle 11"/>
          <p:cNvSpPr/>
          <p:nvPr/>
        </p:nvSpPr>
        <p:spPr>
          <a:xfrm>
            <a:off x="1379006" y="5563497"/>
            <a:ext cx="79944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সার্কভূক্ত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দেশগুলোর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জীবনযাত্রার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মানউন্নয়ন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1773" y="5618931"/>
            <a:ext cx="7251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এশিয়ার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দেশগুলোর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69334" y="1464061"/>
            <a:ext cx="5378304" cy="3820540"/>
            <a:chOff x="1733057" y="1120828"/>
            <a:chExt cx="8386302" cy="4605497"/>
          </a:xfrm>
        </p:grpSpPr>
        <p:sp>
          <p:nvSpPr>
            <p:cNvPr id="14" name="Rectangle 13"/>
            <p:cNvSpPr/>
            <p:nvPr/>
          </p:nvSpPr>
          <p:spPr>
            <a:xfrm>
              <a:off x="5471159" y="4267200"/>
              <a:ext cx="4648200" cy="395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3057" y="1120828"/>
              <a:ext cx="7587196" cy="460549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994" y="1535264"/>
            <a:ext cx="4953772" cy="38047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52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3939" y="0"/>
            <a:ext cx="6098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সার্ক</a:t>
            </a:r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4612" y="938171"/>
            <a:ext cx="11096787" cy="0"/>
          </a:xfrm>
          <a:prstGeom prst="line">
            <a:avLst/>
          </a:prstGeom>
          <a:ln w="762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078229"/>
            <a:ext cx="4716780" cy="4083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768" y="1015303"/>
            <a:ext cx="5227321" cy="4083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extBox 8"/>
          <p:cNvSpPr txBox="1"/>
          <p:nvPr/>
        </p:nvSpPr>
        <p:spPr>
          <a:xfrm>
            <a:off x="2361208" y="5302205"/>
            <a:ext cx="6675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কল্যাণমূলক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446" y="1168473"/>
            <a:ext cx="4954188" cy="40188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14" name="Group 13"/>
          <p:cNvGrpSpPr/>
          <p:nvPr/>
        </p:nvGrpSpPr>
        <p:grpSpPr>
          <a:xfrm>
            <a:off x="340221" y="1152383"/>
            <a:ext cx="5484137" cy="3991625"/>
            <a:chOff x="723899" y="1063387"/>
            <a:chExt cx="5484137" cy="39916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00" y="1074217"/>
              <a:ext cx="2847975" cy="16002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899" y="2703327"/>
              <a:ext cx="2847975" cy="229153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1874" y="2674417"/>
              <a:ext cx="2521703" cy="23805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1874" y="1063387"/>
              <a:ext cx="2636162" cy="2025538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723900" y="5468785"/>
            <a:ext cx="1030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সাংকৃতিক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82" y="1185159"/>
            <a:ext cx="5484137" cy="39840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406" y="1185159"/>
            <a:ext cx="4941228" cy="40022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3" name="TextBox 22"/>
          <p:cNvSpPr txBox="1"/>
          <p:nvPr/>
        </p:nvSpPr>
        <p:spPr>
          <a:xfrm>
            <a:off x="845820" y="5425425"/>
            <a:ext cx="10180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সার্কভূক্ত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বিরাজমান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বিরোধ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55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15" grpId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66700" y="932495"/>
            <a:ext cx="10812780" cy="5026345"/>
            <a:chOff x="266700" y="932495"/>
            <a:chExt cx="10812780" cy="5026345"/>
          </a:xfrm>
        </p:grpSpPr>
        <p:grpSp>
          <p:nvGrpSpPr>
            <p:cNvPr id="12" name="Group 11"/>
            <p:cNvGrpSpPr/>
            <p:nvPr/>
          </p:nvGrpSpPr>
          <p:grpSpPr>
            <a:xfrm>
              <a:off x="266700" y="932495"/>
              <a:ext cx="10812780" cy="2633665"/>
              <a:chOff x="236220" y="825815"/>
              <a:chExt cx="10812780" cy="2633665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220" y="825817"/>
                <a:ext cx="2781300" cy="2633663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7520" y="825816"/>
                <a:ext cx="2865120" cy="2633663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82640" y="825815"/>
                <a:ext cx="2926080" cy="2633664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08720" y="825815"/>
                <a:ext cx="2240280" cy="2633664"/>
              </a:xfrm>
              <a:prstGeom prst="rect">
                <a:avLst/>
              </a:prstGeom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" y="3566159"/>
              <a:ext cx="4518660" cy="187452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5360" y="3566159"/>
              <a:ext cx="3790632" cy="187452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2985" y="3566159"/>
              <a:ext cx="2426495" cy="2392681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8652985" y="5181600"/>
              <a:ext cx="2426495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53440" y="5604897"/>
            <a:ext cx="10774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দেশগুলোর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পারস্পরিক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সমঝোতা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09900" y="163053"/>
            <a:ext cx="6461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22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1085471"/>
            <a:ext cx="4472776" cy="43744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50831" y="69809"/>
            <a:ext cx="30043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4612" y="1023220"/>
            <a:ext cx="11096787" cy="0"/>
          </a:xfrm>
          <a:prstGeom prst="line">
            <a:avLst/>
          </a:prstGeom>
          <a:ln w="762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352801" y="4876800"/>
            <a:ext cx="4472776" cy="583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99131" y="5105959"/>
            <a:ext cx="83077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সার্ক</a:t>
            </a:r>
            <a:r>
              <a:rPr lang="en-US" sz="4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4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4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সংক্ষেপে লিখ</a:t>
            </a:r>
            <a:endParaRPr 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04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2479" y="69809"/>
            <a:ext cx="216408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4612" y="1175620"/>
            <a:ext cx="11096787" cy="0"/>
          </a:xfrm>
          <a:prstGeom prst="line">
            <a:avLst/>
          </a:prstGeom>
          <a:ln w="762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60120" y="1655872"/>
            <a:ext cx="493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.সার্ক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0120" y="2401644"/>
            <a:ext cx="275844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১৯৮১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8658" y="2399689"/>
            <a:ext cx="2331722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১৯৮৪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0120" y="3274134"/>
            <a:ext cx="275844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১৯৮৫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18658" y="3274495"/>
            <a:ext cx="2331722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১৯৮৬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34300" y="277568"/>
            <a:ext cx="294132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34300" y="277568"/>
            <a:ext cx="294132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16240" y="5041463"/>
            <a:ext cx="2956560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0120" y="4146624"/>
            <a:ext cx="493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১.সার্কভূক্ত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0120" y="4889948"/>
            <a:ext cx="275844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18658" y="4907710"/>
            <a:ext cx="2331722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0120" y="5660772"/>
            <a:ext cx="275844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18658" y="5661160"/>
            <a:ext cx="2331722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63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2479" y="69809"/>
            <a:ext cx="216408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4612" y="1023220"/>
            <a:ext cx="11096787" cy="0"/>
          </a:xfrm>
          <a:prstGeom prst="line">
            <a:avLst/>
          </a:prstGeom>
          <a:ln w="762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676400" y="1442659"/>
            <a:ext cx="7239000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আঞ্চলিক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সহোযোগিতার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2185262"/>
            <a:ext cx="227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2848618"/>
            <a:ext cx="3589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আসিয়ান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3445595"/>
            <a:ext cx="515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b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নায়েম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9719" y="4140986"/>
            <a:ext cx="3779521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8280" y="5037774"/>
            <a:ext cx="173326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2879" y="5068254"/>
            <a:ext cx="1618561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63639" y="5046346"/>
            <a:ext cx="1669539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34399" y="5053013"/>
            <a:ext cx="217932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ও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19999" y="258451"/>
            <a:ext cx="272796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19999" y="267730"/>
            <a:ext cx="272796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33178" y="3164821"/>
            <a:ext cx="2956560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91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6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02128" y="69809"/>
            <a:ext cx="29017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4612" y="1023220"/>
            <a:ext cx="11096787" cy="0"/>
          </a:xfrm>
          <a:prstGeom prst="line">
            <a:avLst/>
          </a:prstGeom>
          <a:ln w="762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entagon 5"/>
          <p:cNvSpPr/>
          <p:nvPr/>
        </p:nvSpPr>
        <p:spPr>
          <a:xfrm flipH="1">
            <a:off x="853355" y="4351048"/>
            <a:ext cx="9953381" cy="1343845"/>
          </a:xfrm>
          <a:prstGeom prst="homePlate">
            <a:avLst>
              <a:gd name="adj" fmla="val 978"/>
            </a:avLst>
          </a:prstGeom>
          <a:noFill/>
          <a:ln w="571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567" y="1262538"/>
            <a:ext cx="5384876" cy="28491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85971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70388" y="2965706"/>
            <a:ext cx="6655851" cy="3293209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৬ষ্ঠ শ্রেণি</a:t>
            </a:r>
            <a:endParaRPr lang="bn-BD" sz="4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বিষয়‌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bn-BD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অধ্যয়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৪৫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০০/11/২০১৯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3165" y="2932941"/>
            <a:ext cx="4417223" cy="3202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নিজাম উদ্দিন</a:t>
            </a:r>
          </a:p>
          <a:p>
            <a:pPr algn="ctr"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(কম্পিউটার  ডিপ্লোমা )</a:t>
            </a:r>
          </a:p>
          <a:p>
            <a:pPr algn="ctr">
              <a:defRPr/>
            </a:pP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সিনিয়র সহকারী শিক্ষক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আগ্রান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 বিদ্যালয়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>
              <a:defRPr/>
            </a:pP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বড়াইগ্রাম, নাটোর।</a:t>
            </a:r>
          </a:p>
          <a:p>
            <a:pPr algn="ctr">
              <a:defRPr/>
            </a:pPr>
            <a:r>
              <a:rPr lang="bn-BD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নং ০১৭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২২-০৫৪৮১৯</a:t>
            </a:r>
            <a:endPara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 nizamnishat@gmail.com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bn-BD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0587" y="707851"/>
            <a:ext cx="1698171" cy="2007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8FFFF"/>
              </a:clrFrom>
              <a:clrTo>
                <a:srgbClr val="F8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2167" r="78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640" r="21239"/>
          <a:stretch/>
        </p:blipFill>
        <p:spPr>
          <a:xfrm>
            <a:off x="7781487" y="663770"/>
            <a:ext cx="1788252" cy="2051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Rectangle 8"/>
          <p:cNvSpPr/>
          <p:nvPr/>
        </p:nvSpPr>
        <p:spPr>
          <a:xfrm>
            <a:off x="4814488" y="279050"/>
            <a:ext cx="18101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/>
          </a:p>
        </p:txBody>
      </p:sp>
      <p:sp>
        <p:nvSpPr>
          <p:cNvPr id="10" name="Flowchart: Decision 9"/>
          <p:cNvSpPr/>
          <p:nvPr/>
        </p:nvSpPr>
        <p:spPr>
          <a:xfrm>
            <a:off x="5747659" y="1048492"/>
            <a:ext cx="104502" cy="5087314"/>
          </a:xfrm>
          <a:prstGeom prst="flowChartDecision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7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90249" y="498455"/>
            <a:ext cx="7820875" cy="92333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bn-IN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সবাইকে ধন্যবাদ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246" y="1539240"/>
            <a:ext cx="7040880" cy="431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230" y="3259455"/>
            <a:ext cx="4762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6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442" y="955383"/>
            <a:ext cx="4787795" cy="51598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44725" y="124386"/>
            <a:ext cx="4096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লক্ষ্য কর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20" y="821331"/>
            <a:ext cx="9355644" cy="54279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47024" y="185941"/>
            <a:ext cx="6403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899224"/>
              </p:ext>
            </p:extLst>
          </p:nvPr>
        </p:nvGraphicFramePr>
        <p:xfrm>
          <a:off x="5412264" y="2767148"/>
          <a:ext cx="1458912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ackager Shell Object" showAsIcon="1" r:id="rId6" imgW="634680" imgH="491040" progId="Package">
                  <p:embed/>
                </p:oleObj>
              </mc:Choice>
              <mc:Fallback>
                <p:oleObj name="Packager Shell Object" showAsIcon="1" r:id="rId6" imgW="63468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12264" y="2767148"/>
                        <a:ext cx="1458912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726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9476" y="1590214"/>
            <a:ext cx="10570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4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আঞ্চলিক</a:t>
            </a:r>
            <a:r>
              <a:rPr lang="en-US" sz="4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4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সংস্থাসমূহ</a:t>
            </a:r>
            <a:endParaRPr lang="en-US" sz="4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3352" y="666884"/>
            <a:ext cx="3997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পাঠ...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448" y="2586990"/>
            <a:ext cx="6055182" cy="323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4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5245" y="457200"/>
            <a:ext cx="30044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0604" y="1646813"/>
            <a:ext cx="4937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শিক্ষার্থীরা...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5838" y="2590205"/>
            <a:ext cx="8804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সংস্থাটির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5838" y="4402369"/>
            <a:ext cx="9653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3992" y="3472041"/>
            <a:ext cx="8804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12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" y="318829"/>
            <a:ext cx="790575" cy="8681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250840"/>
            <a:ext cx="914400" cy="100413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31805" y="1434937"/>
            <a:ext cx="61983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SAARC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4109790" y="1821800"/>
            <a:ext cx="1208967" cy="228600"/>
          </a:xfrm>
          <a:prstGeom prst="rightArrow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109789" y="2676657"/>
            <a:ext cx="1208967" cy="228600"/>
          </a:xfrm>
          <a:prstGeom prst="rightArrow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109789" y="3657429"/>
            <a:ext cx="1208967" cy="228600"/>
          </a:xfrm>
          <a:prstGeom prst="rightArrow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4109789" y="4576035"/>
            <a:ext cx="1208967" cy="228600"/>
          </a:xfrm>
          <a:prstGeom prst="rightArrow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4109789" y="5532731"/>
            <a:ext cx="1208967" cy="228600"/>
          </a:xfrm>
          <a:prstGeom prst="rightArrow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035039" y="1612935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South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35039" y="241892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Asian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5039" y="341778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Association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35039" y="4336392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Regional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5039" y="5299082"/>
            <a:ext cx="3733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Cooperation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024" y="335110"/>
            <a:ext cx="4680945" cy="514029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109789" y="5475404"/>
            <a:ext cx="393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8404" y="2095998"/>
            <a:ext cx="19954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এশীয়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আঞ্চলিক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1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8" grpId="0"/>
      <p:bldP spid="28" grpId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9677" y="100805"/>
            <a:ext cx="2526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14914" y="5570742"/>
            <a:ext cx="54761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সার্কের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পূরো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70481" y="1116468"/>
            <a:ext cx="11096787" cy="0"/>
          </a:xfrm>
          <a:prstGeom prst="line">
            <a:avLst/>
          </a:prstGeom>
          <a:ln w="762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12" y="1334946"/>
            <a:ext cx="3658324" cy="401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9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3115" y="100805"/>
            <a:ext cx="2699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সার্কের</a:t>
            </a:r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4610" y="887868"/>
            <a:ext cx="11096787" cy="0"/>
          </a:xfrm>
          <a:prstGeom prst="line">
            <a:avLst/>
          </a:prstGeom>
          <a:ln w="762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604" y="1024135"/>
            <a:ext cx="5562600" cy="44746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1915" y="3029188"/>
            <a:ext cx="1388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নয়াদিল্লি</a:t>
            </a:r>
            <a:endParaRPr lang="en-US" dirty="0">
              <a:ln>
                <a:solidFill>
                  <a:srgbClr val="7030A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847102" y="2636519"/>
            <a:ext cx="1599418" cy="762001"/>
          </a:xfrm>
          <a:custGeom>
            <a:avLst/>
            <a:gdLst>
              <a:gd name="connsiteX0" fmla="*/ 414483 w 1505864"/>
              <a:gd name="connsiteY0" fmla="*/ 221226 h 854631"/>
              <a:gd name="connsiteX1" fmla="*/ 473477 w 1505864"/>
              <a:gd name="connsiteY1" fmla="*/ 235974 h 854631"/>
              <a:gd name="connsiteX2" fmla="*/ 532470 w 1505864"/>
              <a:gd name="connsiteY2" fmla="*/ 250722 h 854631"/>
              <a:gd name="connsiteX3" fmla="*/ 517722 w 1505864"/>
              <a:gd name="connsiteY3" fmla="*/ 294968 h 854631"/>
              <a:gd name="connsiteX4" fmla="*/ 414483 w 1505864"/>
              <a:gd name="connsiteY4" fmla="*/ 324464 h 854631"/>
              <a:gd name="connsiteX5" fmla="*/ 399735 w 1505864"/>
              <a:gd name="connsiteY5" fmla="*/ 442452 h 854631"/>
              <a:gd name="connsiteX6" fmla="*/ 178509 w 1505864"/>
              <a:gd name="connsiteY6" fmla="*/ 383458 h 854631"/>
              <a:gd name="connsiteX7" fmla="*/ 149012 w 1505864"/>
              <a:gd name="connsiteY7" fmla="*/ 471948 h 854631"/>
              <a:gd name="connsiteX8" fmla="*/ 134264 w 1505864"/>
              <a:gd name="connsiteY8" fmla="*/ 530942 h 854631"/>
              <a:gd name="connsiteX9" fmla="*/ 75270 w 1505864"/>
              <a:gd name="connsiteY9" fmla="*/ 619432 h 854631"/>
              <a:gd name="connsiteX10" fmla="*/ 31025 w 1505864"/>
              <a:gd name="connsiteY10" fmla="*/ 648929 h 854631"/>
              <a:gd name="connsiteX11" fmla="*/ 45774 w 1505864"/>
              <a:gd name="connsiteY11" fmla="*/ 766916 h 854631"/>
              <a:gd name="connsiteX12" fmla="*/ 104767 w 1505864"/>
              <a:gd name="connsiteY12" fmla="*/ 781664 h 854631"/>
              <a:gd name="connsiteX13" fmla="*/ 355490 w 1505864"/>
              <a:gd name="connsiteY13" fmla="*/ 840658 h 854631"/>
              <a:gd name="connsiteX14" fmla="*/ 1196148 w 1505864"/>
              <a:gd name="connsiteY14" fmla="*/ 825910 h 854631"/>
              <a:gd name="connsiteX15" fmla="*/ 1225644 w 1505864"/>
              <a:gd name="connsiteY15" fmla="*/ 781664 h 854631"/>
              <a:gd name="connsiteX16" fmla="*/ 1240393 w 1505864"/>
              <a:gd name="connsiteY16" fmla="*/ 737419 h 854631"/>
              <a:gd name="connsiteX17" fmla="*/ 1328883 w 1505864"/>
              <a:gd name="connsiteY17" fmla="*/ 707922 h 854631"/>
              <a:gd name="connsiteX18" fmla="*/ 1387877 w 1505864"/>
              <a:gd name="connsiteY18" fmla="*/ 619432 h 854631"/>
              <a:gd name="connsiteX19" fmla="*/ 1402625 w 1505864"/>
              <a:gd name="connsiteY19" fmla="*/ 471948 h 854631"/>
              <a:gd name="connsiteX20" fmla="*/ 1505864 w 1505864"/>
              <a:gd name="connsiteY20" fmla="*/ 457200 h 854631"/>
              <a:gd name="connsiteX21" fmla="*/ 1240393 w 1505864"/>
              <a:gd name="connsiteY21" fmla="*/ 383458 h 854631"/>
              <a:gd name="connsiteX22" fmla="*/ 1151903 w 1505864"/>
              <a:gd name="connsiteY22" fmla="*/ 353961 h 854631"/>
              <a:gd name="connsiteX23" fmla="*/ 1137154 w 1505864"/>
              <a:gd name="connsiteY23" fmla="*/ 309716 h 854631"/>
              <a:gd name="connsiteX24" fmla="*/ 1078161 w 1505864"/>
              <a:gd name="connsiteY24" fmla="*/ 294968 h 854631"/>
              <a:gd name="connsiteX25" fmla="*/ 989670 w 1505864"/>
              <a:gd name="connsiteY25" fmla="*/ 265471 h 854631"/>
              <a:gd name="connsiteX26" fmla="*/ 812690 w 1505864"/>
              <a:gd name="connsiteY26" fmla="*/ 235974 h 854631"/>
              <a:gd name="connsiteX27" fmla="*/ 783193 w 1505864"/>
              <a:gd name="connsiteY27" fmla="*/ 191729 h 854631"/>
              <a:gd name="connsiteX28" fmla="*/ 783193 w 1505864"/>
              <a:gd name="connsiteY28" fmla="*/ 29497 h 854631"/>
              <a:gd name="connsiteX29" fmla="*/ 694703 w 1505864"/>
              <a:gd name="connsiteY29" fmla="*/ 0 h 854631"/>
              <a:gd name="connsiteX30" fmla="*/ 561967 w 1505864"/>
              <a:gd name="connsiteY30" fmla="*/ 88490 h 854631"/>
              <a:gd name="connsiteX31" fmla="*/ 517722 w 1505864"/>
              <a:gd name="connsiteY31" fmla="*/ 117987 h 854631"/>
              <a:gd name="connsiteX32" fmla="*/ 429232 w 1505864"/>
              <a:gd name="connsiteY32" fmla="*/ 147484 h 85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505864" h="854631">
                <a:moveTo>
                  <a:pt x="414483" y="221226"/>
                </a:moveTo>
                <a:cubicBezTo>
                  <a:pt x="515190" y="389072"/>
                  <a:pt x="419224" y="268526"/>
                  <a:pt x="473477" y="235974"/>
                </a:cubicBezTo>
                <a:cubicBezTo>
                  <a:pt x="490858" y="225545"/>
                  <a:pt x="512806" y="245806"/>
                  <a:pt x="532470" y="250722"/>
                </a:cubicBezTo>
                <a:cubicBezTo>
                  <a:pt x="527554" y="265471"/>
                  <a:pt x="528715" y="283975"/>
                  <a:pt x="517722" y="294968"/>
                </a:cubicBezTo>
                <a:cubicBezTo>
                  <a:pt x="510669" y="302021"/>
                  <a:pt x="414993" y="324337"/>
                  <a:pt x="414483" y="324464"/>
                </a:cubicBezTo>
                <a:cubicBezTo>
                  <a:pt x="409567" y="363793"/>
                  <a:pt x="435652" y="425691"/>
                  <a:pt x="399735" y="442452"/>
                </a:cubicBezTo>
                <a:cubicBezTo>
                  <a:pt x="212206" y="529966"/>
                  <a:pt x="207314" y="469874"/>
                  <a:pt x="178509" y="383458"/>
                </a:cubicBezTo>
                <a:cubicBezTo>
                  <a:pt x="168677" y="412955"/>
                  <a:pt x="156553" y="441784"/>
                  <a:pt x="149012" y="471948"/>
                </a:cubicBezTo>
                <a:cubicBezTo>
                  <a:pt x="144096" y="491613"/>
                  <a:pt x="143329" y="512812"/>
                  <a:pt x="134264" y="530942"/>
                </a:cubicBezTo>
                <a:cubicBezTo>
                  <a:pt x="118410" y="562650"/>
                  <a:pt x="104767" y="599767"/>
                  <a:pt x="75270" y="619432"/>
                </a:cubicBezTo>
                <a:lnTo>
                  <a:pt x="31025" y="648929"/>
                </a:lnTo>
                <a:cubicBezTo>
                  <a:pt x="4464" y="728613"/>
                  <a:pt x="-29212" y="734780"/>
                  <a:pt x="45774" y="766916"/>
                </a:cubicBezTo>
                <a:cubicBezTo>
                  <a:pt x="64405" y="774901"/>
                  <a:pt x="85103" y="776748"/>
                  <a:pt x="104767" y="781664"/>
                </a:cubicBezTo>
                <a:cubicBezTo>
                  <a:pt x="143403" y="897577"/>
                  <a:pt x="109238" y="840658"/>
                  <a:pt x="355490" y="840658"/>
                </a:cubicBezTo>
                <a:cubicBezTo>
                  <a:pt x="635752" y="840658"/>
                  <a:pt x="915929" y="830826"/>
                  <a:pt x="1196148" y="825910"/>
                </a:cubicBezTo>
                <a:cubicBezTo>
                  <a:pt x="1205980" y="811161"/>
                  <a:pt x="1217717" y="797518"/>
                  <a:pt x="1225644" y="781664"/>
                </a:cubicBezTo>
                <a:cubicBezTo>
                  <a:pt x="1232596" y="767759"/>
                  <a:pt x="1227743" y="746455"/>
                  <a:pt x="1240393" y="737419"/>
                </a:cubicBezTo>
                <a:cubicBezTo>
                  <a:pt x="1265694" y="719347"/>
                  <a:pt x="1328883" y="707922"/>
                  <a:pt x="1328883" y="707922"/>
                </a:cubicBezTo>
                <a:cubicBezTo>
                  <a:pt x="1348548" y="678425"/>
                  <a:pt x="1384350" y="654707"/>
                  <a:pt x="1387877" y="619432"/>
                </a:cubicBezTo>
                <a:cubicBezTo>
                  <a:pt x="1392793" y="570271"/>
                  <a:pt x="1373565" y="511905"/>
                  <a:pt x="1402625" y="471948"/>
                </a:cubicBezTo>
                <a:cubicBezTo>
                  <a:pt x="1423071" y="443834"/>
                  <a:pt x="1471451" y="462116"/>
                  <a:pt x="1505864" y="457200"/>
                </a:cubicBezTo>
                <a:cubicBezTo>
                  <a:pt x="1469595" y="312131"/>
                  <a:pt x="1516365" y="419454"/>
                  <a:pt x="1240393" y="383458"/>
                </a:cubicBezTo>
                <a:cubicBezTo>
                  <a:pt x="1209562" y="379437"/>
                  <a:pt x="1151903" y="353961"/>
                  <a:pt x="1151903" y="353961"/>
                </a:cubicBezTo>
                <a:cubicBezTo>
                  <a:pt x="1146987" y="339213"/>
                  <a:pt x="1149294" y="319428"/>
                  <a:pt x="1137154" y="309716"/>
                </a:cubicBezTo>
                <a:cubicBezTo>
                  <a:pt x="1121326" y="297054"/>
                  <a:pt x="1097576" y="300792"/>
                  <a:pt x="1078161" y="294968"/>
                </a:cubicBezTo>
                <a:cubicBezTo>
                  <a:pt x="1048380" y="286034"/>
                  <a:pt x="1020450" y="269868"/>
                  <a:pt x="989670" y="265471"/>
                </a:cubicBezTo>
                <a:cubicBezTo>
                  <a:pt x="861617" y="247177"/>
                  <a:pt x="920519" y="257539"/>
                  <a:pt x="812690" y="235974"/>
                </a:cubicBezTo>
                <a:cubicBezTo>
                  <a:pt x="802858" y="221226"/>
                  <a:pt x="785151" y="209346"/>
                  <a:pt x="783193" y="191729"/>
                </a:cubicBezTo>
                <a:cubicBezTo>
                  <a:pt x="778977" y="153787"/>
                  <a:pt x="823157" y="69461"/>
                  <a:pt x="783193" y="29497"/>
                </a:cubicBezTo>
                <a:cubicBezTo>
                  <a:pt x="761208" y="7511"/>
                  <a:pt x="694703" y="0"/>
                  <a:pt x="694703" y="0"/>
                </a:cubicBezTo>
                <a:lnTo>
                  <a:pt x="561967" y="88490"/>
                </a:lnTo>
                <a:cubicBezTo>
                  <a:pt x="547219" y="98322"/>
                  <a:pt x="534538" y="112382"/>
                  <a:pt x="517722" y="117987"/>
                </a:cubicBezTo>
                <a:lnTo>
                  <a:pt x="429232" y="147484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6530" y="5414443"/>
            <a:ext cx="11096787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১৯৮৩ সালের ২রা আগষ্ট ভারতের রাজধানী নয়াদিল্লিতে এই  সাতটি দেশের পররাষ্ট্র মন্ত্রীরা এক চুক্তিতে স্বাক্ষর করেন। ১৯৮৫ সালে আনুষ্ঠানিক ভাবে সার্ক গঠিত হয়।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1041763"/>
            <a:ext cx="7528560" cy="45284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64253" y="5722219"/>
            <a:ext cx="6233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সার্কভূক্ত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999" y="2346960"/>
            <a:ext cx="2663597" cy="16478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001" y="370597"/>
            <a:ext cx="2663597" cy="145256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352" y="4493753"/>
            <a:ext cx="2663597" cy="17430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35" y="340117"/>
            <a:ext cx="2610754" cy="143943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35" y="2346960"/>
            <a:ext cx="2610754" cy="180045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311" y="373161"/>
            <a:ext cx="2223655" cy="140402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99" y="4585353"/>
            <a:ext cx="2610754" cy="17336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665" y="4551987"/>
            <a:ext cx="2518064" cy="177832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145321" y="1371428"/>
            <a:ext cx="1472422" cy="584775"/>
          </a:xfrm>
          <a:prstGeom prst="rect">
            <a:avLst/>
          </a:prstGeom>
          <a:noFill/>
          <a:effectLst>
            <a:softEdge rad="63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482030" y="137358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92528" y="3609004"/>
            <a:ext cx="1336481" cy="584775"/>
          </a:xfrm>
          <a:prstGeom prst="rect">
            <a:avLst/>
          </a:prstGeom>
          <a:noFill/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শ্রীলংকা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62621" y="5806098"/>
            <a:ext cx="943702" cy="58477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ভূটান</a:t>
            </a:r>
            <a:endParaRPr lang="en-US" sz="3200" b="1" dirty="0">
              <a:ln>
                <a:solidFill>
                  <a:srgbClr val="00206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51120" y="5789586"/>
            <a:ext cx="2056721" cy="584775"/>
          </a:xfrm>
          <a:prstGeom prst="rect">
            <a:avLst/>
          </a:prstGeom>
          <a:noFill/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আফগানিস্তান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677152" y="5771328"/>
            <a:ext cx="1682499" cy="584775"/>
          </a:xfrm>
          <a:prstGeom prst="rect">
            <a:avLst/>
          </a:prstGeom>
          <a:noFill/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মালদ্বীপ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836995" y="3471833"/>
            <a:ext cx="1245235" cy="58477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নেপাল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23238" y="1263382"/>
            <a:ext cx="118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963" y="2128001"/>
            <a:ext cx="203835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6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4500"/>
                            </p:stCondLst>
                            <p:childTnLst>
                              <p:par>
                                <p:cTn id="1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6500"/>
                            </p:stCondLst>
                            <p:childTnLst>
                              <p:par>
                                <p:cTn id="1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0500"/>
                            </p:stCondLst>
                            <p:childTnLst>
                              <p:par>
                                <p:cTn id="1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 animBg="1"/>
      <p:bldP spid="6" grpId="1" animBg="1"/>
      <p:bldP spid="7" grpId="0"/>
      <p:bldP spid="7" grpId="1"/>
      <p:bldP spid="9" grpId="0"/>
      <p:bldP spid="9" grpId="1"/>
      <p:bldP spid="35" grpId="0" animBg="1"/>
      <p:bldP spid="36" grpId="0"/>
      <p:bldP spid="37" grpId="0" animBg="1"/>
      <p:bldP spid="38" grpId="0"/>
      <p:bldP spid="39" grpId="0" animBg="1"/>
      <p:bldP spid="40" grpId="0" animBg="1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4053" y="40480"/>
            <a:ext cx="3706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সার্কের</a:t>
            </a:r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সদরদপ্তর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4610" y="887868"/>
            <a:ext cx="11096787" cy="0"/>
          </a:xfrm>
          <a:prstGeom prst="line">
            <a:avLst/>
          </a:prstGeom>
          <a:ln w="762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60" y="1097914"/>
            <a:ext cx="7025640" cy="4474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2894563" y="5767188"/>
            <a:ext cx="551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সংস্থাটির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সদরদপ্তর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8843" y="5706862"/>
            <a:ext cx="569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নেপালের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রাজধানী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কাঠমুন্ডুতে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11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  <p:bldP spid="6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1401</TotalTime>
  <Words>490</Words>
  <Application>Microsoft Office PowerPoint</Application>
  <PresentationFormat>Custom</PresentationFormat>
  <Paragraphs>116</Paragraphs>
  <Slides>20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Agran High School</dc:creator>
  <cp:lastModifiedBy>NIZAM UDDIN</cp:lastModifiedBy>
  <cp:revision>171</cp:revision>
  <dcterms:created xsi:type="dcterms:W3CDTF">2019-09-07T14:10:21Z</dcterms:created>
  <dcterms:modified xsi:type="dcterms:W3CDTF">2019-11-12T14:38:26Z</dcterms:modified>
</cp:coreProperties>
</file>