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04" r:id="rId3"/>
    <p:sldId id="612" r:id="rId4"/>
    <p:sldId id="286" r:id="rId5"/>
    <p:sldId id="308" r:id="rId6"/>
    <p:sldId id="337" r:id="rId7"/>
    <p:sldId id="342" r:id="rId8"/>
    <p:sldId id="343" r:id="rId9"/>
    <p:sldId id="319" r:id="rId10"/>
    <p:sldId id="327" r:id="rId11"/>
    <p:sldId id="328" r:id="rId12"/>
    <p:sldId id="616" r:id="rId13"/>
    <p:sldId id="278" r:id="rId14"/>
    <p:sldId id="281" r:id="rId15"/>
    <p:sldId id="325" r:id="rId16"/>
    <p:sldId id="619" r:id="rId17"/>
    <p:sldId id="285" r:id="rId18"/>
    <p:sldId id="282" r:id="rId19"/>
    <p:sldId id="623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B8ADD-D2B7-4770-B6CF-8F552A030F2F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8610D-59B9-467E-B2FC-F415F348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1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B8943-66C8-4E65-B3C0-59D8308FEC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3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5A5DB-D373-451C-AA11-A21E376D0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17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5A5DB-D373-451C-AA11-A21E376D0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93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84EB-4617-48FE-BCA8-8CE716CC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390AF-D4C8-477F-BD0F-625D5543C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41A21-88E2-49CC-A219-AD638E48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F9845-D9F2-4DAC-81CD-EB87ADF3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0C9FA-195F-41ED-AD6D-04F18BB2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2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2DEC-9992-4251-AFAE-54888D16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11EA8-19D2-471E-B28A-9F4BE0AD4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6A50-91BC-4A71-8A89-195EB14C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84936-1A17-46F4-8693-6E148747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0C04-E1D3-4B78-9C6A-677C6122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B2176-D05A-40CE-AA58-F0E09388D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C0E4F-6B41-4B6B-944B-4027B4857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2691-015F-409B-B030-9108FDDE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06065-9B23-4A92-98E5-6AF82047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E8572-3EDB-4D05-9FBB-E615D5C1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3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97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6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8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14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66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6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162C-B6FF-415B-86B4-5B1EFC83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69C5-BC10-47D0-AE48-711A0A9FD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FA8BE-209D-460D-B408-63B0FDB2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C9169-B3B7-4DB3-A3D3-B8611A83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2665E-E901-41A8-94DB-44DDD933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9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35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35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AC76-27B9-4789-AD35-E1D9B9AD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D0867-B0A5-49CC-A025-F600792A2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1479D-3142-4435-98D1-1E3E0410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04E7-37E3-4C8F-BA29-4E36430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C59BB-2252-43C4-9A9D-7AB80883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7E9-57E3-468B-B2B9-F30B400F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FA53-05B9-4A38-A31E-9FBFA84CC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8CC8D-B327-4D85-B8AA-AB6FB204F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77655-487F-46D0-BBB0-534A7960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2D00A-13BC-43BB-BECA-7DB480BF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93632-2042-4AD6-A3AA-BE95DEFF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499F-F21F-4DD2-9455-914CC19E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BF3BD-46E4-4672-BAE5-38DD0FE8F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EEB63-C102-461F-B61C-F27D8217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FA85F-E922-43A1-8C0C-B0C03DE73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036EB-0C90-4EAD-A834-ABE7A40D4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C23C7-6137-4B34-9211-E6B31B47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6AE25-9188-414D-9566-F002E4CA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6113A-5593-4F5F-9CC6-FBC8C705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8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89A6-C0D5-4D42-86E1-33ACA2FD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A5532-CA15-4C91-A5CB-C8A867D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1B584-73B1-48A6-93C3-5506F7F9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DF486-9059-4B4B-907E-28229D33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7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AB6FA-1A3C-4214-9CF7-F78F95B1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DEEF1-2695-41B0-98EB-348DAEF1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03165-DCDB-4E45-BB3C-4293DFEA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6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4DAC-60B7-4B3E-9C0A-95E4AB81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EED14-3B09-4515-A6BB-70984FFB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D6142-D5C7-4B8D-B5FA-F5C7B65F5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47974-F2EB-44E7-84E5-C771BA02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AAE27-1A3B-467E-B244-CDD2942E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F06EE-C1AD-42D8-A0F7-598F5B44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5DC9-26F0-4DCF-B002-4ECF73B5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440F-DC96-4857-B86E-895B725BB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767E9-765D-4643-A0F8-7D66ECAEA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06B9D-60E7-413E-9AF7-EEEC0432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9BDC-4B72-4372-8C65-66FB0382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F9317-26EC-4474-96E6-08EBFEFA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A4A83-0A63-42B9-B919-16D50FE9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09F22-73DF-4268-8AB1-C8BC5ADF3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19AFC-C67A-496F-AE0B-25324EEEF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71C6B-7599-4F2F-B222-143948376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CE306-413D-46C0-91C3-EDAB1FBD3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E40A3-B189-426B-9562-0969DFE8F908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8400-D1F5-4453-B5BE-AAC92C717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bUxidtiEA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B0BED9-E284-4C1D-AD5A-88347234BA43}"/>
              </a:ext>
            </a:extLst>
          </p:cNvPr>
          <p:cNvSpPr/>
          <p:nvPr/>
        </p:nvSpPr>
        <p:spPr>
          <a:xfrm>
            <a:off x="0" y="499294"/>
            <a:ext cx="121920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DB404-307E-48AE-BFA0-811486DB20E0}"/>
              </a:ext>
            </a:extLst>
          </p:cNvPr>
          <p:cNvGrpSpPr/>
          <p:nvPr/>
        </p:nvGrpSpPr>
        <p:grpSpPr>
          <a:xfrm>
            <a:off x="1553886" y="335927"/>
            <a:ext cx="2113934" cy="5568878"/>
            <a:chOff x="1553886" y="306899"/>
            <a:chExt cx="2113934" cy="55688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6A49910-7CFB-4E43-85CA-72C6C55A0273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4ABD23-8037-4174-BE53-8D4F028F984C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A709329B-4F66-4C86-8D26-696DE04668AF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B4018-71BC-486D-9729-03F57B79EF99}"/>
                </a:ext>
              </a:extLst>
            </p:cNvPr>
            <p:cNvSpPr txBox="1"/>
            <p:nvPr/>
          </p:nvSpPr>
          <p:spPr>
            <a:xfrm rot="21298793">
              <a:off x="1660751" y="3228899"/>
              <a:ext cx="127904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স্বা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075606-D255-433E-A2E8-672D3C415865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D69E9D6C-A0E0-425F-8D53-7C7F795760B3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088AB6CC-9EF8-483C-9878-9C492E1CA3D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42D500EB-1C85-4EF8-ADC5-081BA39B2EA7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A72B2D4C-5C5D-462A-AC9C-357FF445BA5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AD01779C-19D6-40FD-9D71-7C15BFF8810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68ACBAA8-3074-4879-8CA7-CD43A6C16ABC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FEB7BF-85F5-49E6-8013-21A895A3F034}"/>
              </a:ext>
            </a:extLst>
          </p:cNvPr>
          <p:cNvGrpSpPr/>
          <p:nvPr/>
        </p:nvGrpSpPr>
        <p:grpSpPr>
          <a:xfrm>
            <a:off x="4017570" y="324056"/>
            <a:ext cx="2113934" cy="5672359"/>
            <a:chOff x="1388169" y="306899"/>
            <a:chExt cx="2113934" cy="567235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11D216-7871-42D3-98F3-3E6B293F54FE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EAA940B-9D5A-49C7-9DD5-BC965F722705}"/>
                </a:ext>
              </a:extLst>
            </p:cNvPr>
            <p:cNvSpPr/>
            <p:nvPr/>
          </p:nvSpPr>
          <p:spPr>
            <a:xfrm rot="2832847">
              <a:off x="1278072" y="3232191"/>
              <a:ext cx="2334127" cy="21139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F42EBAD9-3112-4C79-9954-C49A0D9E6A94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1BE2D-25B1-4E01-9481-8ECF6FDF2341}"/>
                </a:ext>
              </a:extLst>
            </p:cNvPr>
            <p:cNvSpPr txBox="1"/>
            <p:nvPr/>
          </p:nvSpPr>
          <p:spPr>
            <a:xfrm rot="21298793">
              <a:off x="1695920" y="282454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গ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B01D083-C0D7-4FEC-99A7-5806A5F9CC8E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B8F5875C-0B5C-4211-8815-1E29309D455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40DB4635-344C-4B4F-A421-563D5ED2B524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80744EBB-9455-439B-AB0A-D103582F6A7C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5A290410-2D3F-416D-B4D0-181320F78D14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519F83CB-1564-4EA6-8735-E61DC4A1E400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32878D9E-8D04-49D9-8350-708CFC742D1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DB5289-7C31-4886-A78C-FC312D8863B2}"/>
              </a:ext>
            </a:extLst>
          </p:cNvPr>
          <p:cNvGrpSpPr/>
          <p:nvPr/>
        </p:nvGrpSpPr>
        <p:grpSpPr>
          <a:xfrm>
            <a:off x="6376017" y="285799"/>
            <a:ext cx="2334127" cy="5648334"/>
            <a:chOff x="921733" y="306899"/>
            <a:chExt cx="2334127" cy="564833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A9799DE-5C17-4F71-8CA6-0586EEE78155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F8F679D-5C7A-4014-AF93-E7BC2C60602C}"/>
                </a:ext>
              </a:extLst>
            </p:cNvPr>
            <p:cNvSpPr/>
            <p:nvPr/>
          </p:nvSpPr>
          <p:spPr>
            <a:xfrm rot="19445692">
              <a:off x="921733" y="3206023"/>
              <a:ext cx="2334127" cy="2113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5317CBB9-9A0C-4109-8E1B-AE82450331E9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ADD678-B178-4CDD-9CCB-8BC9FB12229D}"/>
                </a:ext>
              </a:extLst>
            </p:cNvPr>
            <p:cNvSpPr txBox="1"/>
            <p:nvPr/>
          </p:nvSpPr>
          <p:spPr>
            <a:xfrm rot="733849">
              <a:off x="1168861" y="2800523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ত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727799-DC10-49CE-BFED-FEBDAA28218F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B34E6C40-DB2F-4FD2-9595-2079CCD176EA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A362D9AB-2D0E-441C-A4E1-DD8201850730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1CAB3287-D70B-42CC-AECF-BB6DF86E5CC9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21BB3966-AD7C-495A-B59A-8095ECFDA23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4B5A356A-08A6-4844-8631-526E3F70B788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A986034A-F20F-4623-B26D-0A89E5C3153B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6D968B-E79F-422E-BD17-17787C9FC29F}"/>
              </a:ext>
            </a:extLst>
          </p:cNvPr>
          <p:cNvGrpSpPr/>
          <p:nvPr/>
        </p:nvGrpSpPr>
        <p:grpSpPr>
          <a:xfrm>
            <a:off x="9172502" y="333926"/>
            <a:ext cx="2113934" cy="5634989"/>
            <a:chOff x="1284299" y="306899"/>
            <a:chExt cx="2113934" cy="563498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0A5C0F9-8A6E-4D37-A97A-7A5CB61416BD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932C13F-39C8-47D4-A3A9-E50D843A2169}"/>
                </a:ext>
              </a:extLst>
            </p:cNvPr>
            <p:cNvSpPr/>
            <p:nvPr/>
          </p:nvSpPr>
          <p:spPr>
            <a:xfrm rot="13580898">
              <a:off x="1174202" y="3221795"/>
              <a:ext cx="2334127" cy="211393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F53EDF0C-55CB-46FF-92E0-E2011547479E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35706F-5DF1-4F6B-9A63-7400FEEF8423}"/>
                </a:ext>
              </a:extLst>
            </p:cNvPr>
            <p:cNvSpPr txBox="1"/>
            <p:nvPr/>
          </p:nvSpPr>
          <p:spPr>
            <a:xfrm rot="21298793">
              <a:off x="1430966" y="278717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4E03B2-D81D-4AC1-AB4E-663A2BA16D74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BC6AF083-A2AD-4CA6-AFF0-BB96F1C82697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1AC62B63-EE75-43FA-8077-9D9404602A69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12B8F803-703F-4A9E-AF17-1EC17F3E69CA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4D6F5D68-D7C5-4B88-8712-C0482F97BC3D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67FFBBFF-83D1-4303-A3D3-5EB625077A30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712ECC54-4CE1-4738-AF06-3D743566C73F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" name="Frame 50">
            <a:extLst>
              <a:ext uri="{FF2B5EF4-FFF2-40B4-BE49-F238E27FC236}">
                <a16:creationId xmlns:a16="http://schemas.microsoft.com/office/drawing/2014/main" id="{1EC17218-26D1-433B-912A-F52947A8956E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9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742383-0018-45EB-BA39-9A1E3F4DC70E}"/>
              </a:ext>
            </a:extLst>
          </p:cNvPr>
          <p:cNvGrpSpPr/>
          <p:nvPr/>
        </p:nvGrpSpPr>
        <p:grpSpPr>
          <a:xfrm>
            <a:off x="0" y="-17546"/>
            <a:ext cx="12192000" cy="6858000"/>
            <a:chOff x="0" y="-17546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C820B3-C867-4F17-8439-63FD35A52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0875" y="1485900"/>
              <a:ext cx="4572000" cy="3924299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A8FCE3-E778-46A8-B048-4513287566E0}"/>
                </a:ext>
              </a:extLst>
            </p:cNvPr>
            <p:cNvGrpSpPr/>
            <p:nvPr/>
          </p:nvGrpSpPr>
          <p:grpSpPr>
            <a:xfrm>
              <a:off x="3465095" y="3423804"/>
              <a:ext cx="1912518" cy="2004944"/>
              <a:chOff x="2454442" y="2198521"/>
              <a:chExt cx="2839454" cy="298383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3373865-C494-47C2-B16C-57D2752FD9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3356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 flipH="1">
                <a:off x="2454442" y="2198521"/>
                <a:ext cx="2839454" cy="29838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BEB36A5-8CC0-4B86-A444-FBEFD22A2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812" t="9407" r="18564" b="51114"/>
              <a:stretch>
                <a:fillRect/>
              </a:stretch>
            </p:blipFill>
            <p:spPr>
              <a:xfrm rot="18312968">
                <a:off x="2316615" y="2392994"/>
                <a:ext cx="2109385" cy="1740209"/>
              </a:xfrm>
              <a:custGeom>
                <a:avLst/>
                <a:gdLst>
                  <a:gd name="connsiteX0" fmla="*/ 2228818 w 3657600"/>
                  <a:gd name="connsiteY0" fmla="*/ 2153814 h 2983832"/>
                  <a:gd name="connsiteX1" fmla="*/ 2230545 w 3657600"/>
                  <a:gd name="connsiteY1" fmla="*/ 2156056 h 2983832"/>
                  <a:gd name="connsiteX2" fmla="*/ 2231325 w 3657600"/>
                  <a:gd name="connsiteY2" fmla="*/ 2157172 h 2983832"/>
                  <a:gd name="connsiteX3" fmla="*/ 457200 w 3657600"/>
                  <a:gd name="connsiteY3" fmla="*/ 1010653 h 2983832"/>
                  <a:gd name="connsiteX4" fmla="*/ 529389 w 3657600"/>
                  <a:gd name="connsiteY4" fmla="*/ 1034716 h 2983832"/>
                  <a:gd name="connsiteX5" fmla="*/ 601579 w 3657600"/>
                  <a:gd name="connsiteY5" fmla="*/ 1082842 h 2983832"/>
                  <a:gd name="connsiteX6" fmla="*/ 721895 w 3657600"/>
                  <a:gd name="connsiteY6" fmla="*/ 1106906 h 2983832"/>
                  <a:gd name="connsiteX7" fmla="*/ 259629 w 3657600"/>
                  <a:gd name="connsiteY7" fmla="*/ 1088415 h 2983832"/>
                  <a:gd name="connsiteX8" fmla="*/ 271728 w 3657600"/>
                  <a:gd name="connsiteY8" fmla="*/ 1076458 h 2983832"/>
                  <a:gd name="connsiteX9" fmla="*/ 336884 w 3657600"/>
                  <a:gd name="connsiteY9" fmla="*/ 1034716 h 2983832"/>
                  <a:gd name="connsiteX10" fmla="*/ 457200 w 3657600"/>
                  <a:gd name="connsiteY10" fmla="*/ 1010653 h 2983832"/>
                  <a:gd name="connsiteX11" fmla="*/ 1804737 w 3657600"/>
                  <a:gd name="connsiteY11" fmla="*/ 0 h 2983832"/>
                  <a:gd name="connsiteX12" fmla="*/ 1900989 w 3657600"/>
                  <a:gd name="connsiteY12" fmla="*/ 120316 h 2983832"/>
                  <a:gd name="connsiteX13" fmla="*/ 1925053 w 3657600"/>
                  <a:gd name="connsiteY13" fmla="*/ 240632 h 2983832"/>
                  <a:gd name="connsiteX14" fmla="*/ 2189747 w 3657600"/>
                  <a:gd name="connsiteY14" fmla="*/ 264695 h 2983832"/>
                  <a:gd name="connsiteX15" fmla="*/ 2550695 w 3657600"/>
                  <a:gd name="connsiteY15" fmla="*/ 288758 h 2983832"/>
                  <a:gd name="connsiteX16" fmla="*/ 2719137 w 3657600"/>
                  <a:gd name="connsiteY16" fmla="*/ 360948 h 2983832"/>
                  <a:gd name="connsiteX17" fmla="*/ 2791326 w 3657600"/>
                  <a:gd name="connsiteY17" fmla="*/ 409074 h 2983832"/>
                  <a:gd name="connsiteX18" fmla="*/ 2935705 w 3657600"/>
                  <a:gd name="connsiteY18" fmla="*/ 457200 h 2983832"/>
                  <a:gd name="connsiteX19" fmla="*/ 3007895 w 3657600"/>
                  <a:gd name="connsiteY19" fmla="*/ 553453 h 2983832"/>
                  <a:gd name="connsiteX20" fmla="*/ 3031958 w 3657600"/>
                  <a:gd name="connsiteY20" fmla="*/ 625642 h 2983832"/>
                  <a:gd name="connsiteX21" fmla="*/ 3104147 w 3657600"/>
                  <a:gd name="connsiteY21" fmla="*/ 673769 h 2983832"/>
                  <a:gd name="connsiteX22" fmla="*/ 3176337 w 3657600"/>
                  <a:gd name="connsiteY22" fmla="*/ 914400 h 2983832"/>
                  <a:gd name="connsiteX23" fmla="*/ 3224463 w 3657600"/>
                  <a:gd name="connsiteY23" fmla="*/ 962527 h 2983832"/>
                  <a:gd name="connsiteX24" fmla="*/ 3272589 w 3657600"/>
                  <a:gd name="connsiteY24" fmla="*/ 1058779 h 2983832"/>
                  <a:gd name="connsiteX25" fmla="*/ 3392905 w 3657600"/>
                  <a:gd name="connsiteY25" fmla="*/ 1155032 h 2983832"/>
                  <a:gd name="connsiteX26" fmla="*/ 3416968 w 3657600"/>
                  <a:gd name="connsiteY26" fmla="*/ 1227221 h 2983832"/>
                  <a:gd name="connsiteX27" fmla="*/ 3465095 w 3657600"/>
                  <a:gd name="connsiteY27" fmla="*/ 1275348 h 2983832"/>
                  <a:gd name="connsiteX28" fmla="*/ 3513221 w 3657600"/>
                  <a:gd name="connsiteY28" fmla="*/ 1347537 h 2983832"/>
                  <a:gd name="connsiteX29" fmla="*/ 3609474 w 3657600"/>
                  <a:gd name="connsiteY29" fmla="*/ 1564106 h 2983832"/>
                  <a:gd name="connsiteX30" fmla="*/ 3633537 w 3657600"/>
                  <a:gd name="connsiteY30" fmla="*/ 1708485 h 2983832"/>
                  <a:gd name="connsiteX31" fmla="*/ 3657600 w 3657600"/>
                  <a:gd name="connsiteY31" fmla="*/ 1780674 h 2983832"/>
                  <a:gd name="connsiteX32" fmla="*/ 3633537 w 3657600"/>
                  <a:gd name="connsiteY32" fmla="*/ 2646948 h 2983832"/>
                  <a:gd name="connsiteX33" fmla="*/ 3585410 w 3657600"/>
                  <a:gd name="connsiteY33" fmla="*/ 2719137 h 2983832"/>
                  <a:gd name="connsiteX34" fmla="*/ 3368842 w 3657600"/>
                  <a:gd name="connsiteY34" fmla="*/ 2839453 h 2983832"/>
                  <a:gd name="connsiteX35" fmla="*/ 3224463 w 3657600"/>
                  <a:gd name="connsiteY35" fmla="*/ 2935706 h 2983832"/>
                  <a:gd name="connsiteX36" fmla="*/ 3152274 w 3657600"/>
                  <a:gd name="connsiteY36" fmla="*/ 2983832 h 2983832"/>
                  <a:gd name="connsiteX37" fmla="*/ 2935705 w 3657600"/>
                  <a:gd name="connsiteY37" fmla="*/ 2935706 h 2983832"/>
                  <a:gd name="connsiteX38" fmla="*/ 2863516 w 3657600"/>
                  <a:gd name="connsiteY38" fmla="*/ 2863516 h 2983832"/>
                  <a:gd name="connsiteX39" fmla="*/ 2791326 w 3657600"/>
                  <a:gd name="connsiteY39" fmla="*/ 2719137 h 2983832"/>
                  <a:gd name="connsiteX40" fmla="*/ 2719137 w 3657600"/>
                  <a:gd name="connsiteY40" fmla="*/ 2671011 h 2983832"/>
                  <a:gd name="connsiteX41" fmla="*/ 2646947 w 3657600"/>
                  <a:gd name="connsiteY41" fmla="*/ 2646948 h 2983832"/>
                  <a:gd name="connsiteX42" fmla="*/ 2526632 w 3657600"/>
                  <a:gd name="connsiteY42" fmla="*/ 2526632 h 2983832"/>
                  <a:gd name="connsiteX43" fmla="*/ 2478505 w 3657600"/>
                  <a:gd name="connsiteY43" fmla="*/ 2478506 h 2983832"/>
                  <a:gd name="connsiteX44" fmla="*/ 2454442 w 3657600"/>
                  <a:gd name="connsiteY44" fmla="*/ 2406316 h 2983832"/>
                  <a:gd name="connsiteX45" fmla="*/ 2358189 w 3657600"/>
                  <a:gd name="connsiteY45" fmla="*/ 2286000 h 2983832"/>
                  <a:gd name="connsiteX46" fmla="*/ 2286000 w 3657600"/>
                  <a:gd name="connsiteY46" fmla="*/ 2237874 h 2983832"/>
                  <a:gd name="connsiteX47" fmla="*/ 2236660 w 3657600"/>
                  <a:gd name="connsiteY47" fmla="*/ 2164802 h 2983832"/>
                  <a:gd name="connsiteX48" fmla="*/ 2231325 w 3657600"/>
                  <a:gd name="connsiteY48" fmla="*/ 2157172 h 2983832"/>
                  <a:gd name="connsiteX49" fmla="*/ 2235545 w 3657600"/>
                  <a:gd name="connsiteY49" fmla="*/ 2162823 h 2983832"/>
                  <a:gd name="connsiteX50" fmla="*/ 2213810 w 3657600"/>
                  <a:gd name="connsiteY50" fmla="*/ 2093495 h 2983832"/>
                  <a:gd name="connsiteX51" fmla="*/ 2165684 w 3657600"/>
                  <a:gd name="connsiteY51" fmla="*/ 2021306 h 2983832"/>
                  <a:gd name="connsiteX52" fmla="*/ 2045368 w 3657600"/>
                  <a:gd name="connsiteY52" fmla="*/ 1925053 h 2983832"/>
                  <a:gd name="connsiteX53" fmla="*/ 1973179 w 3657600"/>
                  <a:gd name="connsiteY53" fmla="*/ 1900990 h 2983832"/>
                  <a:gd name="connsiteX54" fmla="*/ 1900989 w 3657600"/>
                  <a:gd name="connsiteY54" fmla="*/ 1852864 h 2983832"/>
                  <a:gd name="connsiteX55" fmla="*/ 1756610 w 3657600"/>
                  <a:gd name="connsiteY55" fmla="*/ 1804737 h 2983832"/>
                  <a:gd name="connsiteX56" fmla="*/ 1588168 w 3657600"/>
                  <a:gd name="connsiteY56" fmla="*/ 1684421 h 2983832"/>
                  <a:gd name="connsiteX57" fmla="*/ 1515979 w 3657600"/>
                  <a:gd name="connsiteY57" fmla="*/ 1660358 h 2983832"/>
                  <a:gd name="connsiteX58" fmla="*/ 1395663 w 3657600"/>
                  <a:gd name="connsiteY58" fmla="*/ 1540042 h 2983832"/>
                  <a:gd name="connsiteX59" fmla="*/ 1251284 w 3657600"/>
                  <a:gd name="connsiteY59" fmla="*/ 1347537 h 2983832"/>
                  <a:gd name="connsiteX60" fmla="*/ 1227221 w 3657600"/>
                  <a:gd name="connsiteY60" fmla="*/ 1251285 h 2983832"/>
                  <a:gd name="connsiteX61" fmla="*/ 1058779 w 3657600"/>
                  <a:gd name="connsiteY61" fmla="*/ 1106906 h 2983832"/>
                  <a:gd name="connsiteX62" fmla="*/ 890337 w 3657600"/>
                  <a:gd name="connsiteY62" fmla="*/ 986590 h 2983832"/>
                  <a:gd name="connsiteX63" fmla="*/ 794084 w 3657600"/>
                  <a:gd name="connsiteY63" fmla="*/ 938464 h 2983832"/>
                  <a:gd name="connsiteX64" fmla="*/ 433137 w 3657600"/>
                  <a:gd name="connsiteY64" fmla="*/ 962527 h 2983832"/>
                  <a:gd name="connsiteX65" fmla="*/ 264695 w 3657600"/>
                  <a:gd name="connsiteY65" fmla="*/ 986590 h 2983832"/>
                  <a:gd name="connsiteX66" fmla="*/ 216568 w 3657600"/>
                  <a:gd name="connsiteY66" fmla="*/ 1058779 h 2983832"/>
                  <a:gd name="connsiteX67" fmla="*/ 120316 w 3657600"/>
                  <a:gd name="connsiteY67" fmla="*/ 1082842 h 2983832"/>
                  <a:gd name="connsiteX68" fmla="*/ 259629 w 3657600"/>
                  <a:gd name="connsiteY68" fmla="*/ 1088415 h 2983832"/>
                  <a:gd name="connsiteX69" fmla="*/ 216568 w 3657600"/>
                  <a:gd name="connsiteY69" fmla="*/ 1130969 h 2983832"/>
                  <a:gd name="connsiteX70" fmla="*/ 72189 w 3657600"/>
                  <a:gd name="connsiteY70" fmla="*/ 1082842 h 2983832"/>
                  <a:gd name="connsiteX71" fmla="*/ 48126 w 3657600"/>
                  <a:gd name="connsiteY71" fmla="*/ 1010653 h 2983832"/>
                  <a:gd name="connsiteX72" fmla="*/ 0 w 3657600"/>
                  <a:gd name="connsiteY72" fmla="*/ 794085 h 2983832"/>
                  <a:gd name="connsiteX73" fmla="*/ 24063 w 3657600"/>
                  <a:gd name="connsiteY73" fmla="*/ 577516 h 2983832"/>
                  <a:gd name="connsiteX74" fmla="*/ 144379 w 3657600"/>
                  <a:gd name="connsiteY74" fmla="*/ 457200 h 2983832"/>
                  <a:gd name="connsiteX75" fmla="*/ 216568 w 3657600"/>
                  <a:gd name="connsiteY75" fmla="*/ 385011 h 2983832"/>
                  <a:gd name="connsiteX76" fmla="*/ 505326 w 3657600"/>
                  <a:gd name="connsiteY76" fmla="*/ 312821 h 2983832"/>
                  <a:gd name="connsiteX77" fmla="*/ 601579 w 3657600"/>
                  <a:gd name="connsiteY77" fmla="*/ 288758 h 2983832"/>
                  <a:gd name="connsiteX78" fmla="*/ 673768 w 3657600"/>
                  <a:gd name="connsiteY78" fmla="*/ 264695 h 2983832"/>
                  <a:gd name="connsiteX79" fmla="*/ 890337 w 3657600"/>
                  <a:gd name="connsiteY79" fmla="*/ 240632 h 2983832"/>
                  <a:gd name="connsiteX80" fmla="*/ 1155032 w 3657600"/>
                  <a:gd name="connsiteY80" fmla="*/ 216569 h 2983832"/>
                  <a:gd name="connsiteX81" fmla="*/ 1227221 w 3657600"/>
                  <a:gd name="connsiteY81" fmla="*/ 168442 h 2983832"/>
                  <a:gd name="connsiteX82" fmla="*/ 1323474 w 3657600"/>
                  <a:gd name="connsiteY82" fmla="*/ 48127 h 2983832"/>
                  <a:gd name="connsiteX83" fmla="*/ 1395663 w 3657600"/>
                  <a:gd name="connsiteY83" fmla="*/ 24064 h 2983832"/>
                  <a:gd name="connsiteX84" fmla="*/ 1491916 w 3657600"/>
                  <a:gd name="connsiteY84" fmla="*/ 48127 h 2983832"/>
                  <a:gd name="connsiteX85" fmla="*/ 1564105 w 3657600"/>
                  <a:gd name="connsiteY85" fmla="*/ 120316 h 2983832"/>
                  <a:gd name="connsiteX86" fmla="*/ 1684421 w 3657600"/>
                  <a:gd name="connsiteY86" fmla="*/ 96253 h 2983832"/>
                  <a:gd name="connsiteX87" fmla="*/ 1756610 w 3657600"/>
                  <a:gd name="connsiteY87" fmla="*/ 48127 h 2983832"/>
                  <a:gd name="connsiteX88" fmla="*/ 1804737 w 3657600"/>
                  <a:gd name="connsiteY88" fmla="*/ 0 h 298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657600" h="2983832">
                    <a:moveTo>
                      <a:pt x="2228818" y="2153814"/>
                    </a:moveTo>
                    <a:cubicBezTo>
                      <a:pt x="2227614" y="2152081"/>
                      <a:pt x="2227820" y="2152223"/>
                      <a:pt x="2230545" y="2156056"/>
                    </a:cubicBezTo>
                    <a:lnTo>
                      <a:pt x="2231325" y="2157172"/>
                    </a:lnTo>
                    <a:close/>
                    <a:moveTo>
                      <a:pt x="457200" y="1010653"/>
                    </a:moveTo>
                    <a:cubicBezTo>
                      <a:pt x="481263" y="1018674"/>
                      <a:pt x="506702" y="1023373"/>
                      <a:pt x="529389" y="1034716"/>
                    </a:cubicBezTo>
                    <a:cubicBezTo>
                      <a:pt x="555256" y="1047650"/>
                      <a:pt x="574500" y="1072687"/>
                      <a:pt x="601579" y="1082842"/>
                    </a:cubicBezTo>
                    <a:cubicBezTo>
                      <a:pt x="639874" y="1097203"/>
                      <a:pt x="681790" y="1098885"/>
                      <a:pt x="721895" y="1106906"/>
                    </a:cubicBezTo>
                    <a:lnTo>
                      <a:pt x="259629" y="1088415"/>
                    </a:lnTo>
                    <a:lnTo>
                      <a:pt x="271728" y="1076458"/>
                    </a:lnTo>
                    <a:cubicBezTo>
                      <a:pt x="291331" y="1059076"/>
                      <a:pt x="312600" y="1043823"/>
                      <a:pt x="336884" y="1034716"/>
                    </a:cubicBezTo>
                    <a:cubicBezTo>
                      <a:pt x="375179" y="1020355"/>
                      <a:pt x="417095" y="1018674"/>
                      <a:pt x="457200" y="1010653"/>
                    </a:cubicBezTo>
                    <a:close/>
                    <a:moveTo>
                      <a:pt x="1804737" y="0"/>
                    </a:moveTo>
                    <a:cubicBezTo>
                      <a:pt x="1827595" y="0"/>
                      <a:pt x="1898557" y="116668"/>
                      <a:pt x="1900989" y="120316"/>
                    </a:cubicBezTo>
                    <a:cubicBezTo>
                      <a:pt x="1909010" y="160421"/>
                      <a:pt x="1888471" y="222341"/>
                      <a:pt x="1925053" y="240632"/>
                    </a:cubicBezTo>
                    <a:cubicBezTo>
                      <a:pt x="2004295" y="280253"/>
                      <a:pt x="2101413" y="257900"/>
                      <a:pt x="2189747" y="264695"/>
                    </a:cubicBezTo>
                    <a:cubicBezTo>
                      <a:pt x="2309975" y="273943"/>
                      <a:pt x="2430379" y="280737"/>
                      <a:pt x="2550695" y="288758"/>
                    </a:cubicBezTo>
                    <a:cubicBezTo>
                      <a:pt x="2649883" y="387948"/>
                      <a:pt x="2536659" y="292519"/>
                      <a:pt x="2719137" y="360948"/>
                    </a:cubicBezTo>
                    <a:cubicBezTo>
                      <a:pt x="2746216" y="371102"/>
                      <a:pt x="2764898" y="397328"/>
                      <a:pt x="2791326" y="409074"/>
                    </a:cubicBezTo>
                    <a:cubicBezTo>
                      <a:pt x="2837683" y="429677"/>
                      <a:pt x="2935705" y="457200"/>
                      <a:pt x="2935705" y="457200"/>
                    </a:cubicBezTo>
                    <a:cubicBezTo>
                      <a:pt x="2959768" y="489284"/>
                      <a:pt x="2987997" y="518632"/>
                      <a:pt x="3007895" y="553453"/>
                    </a:cubicBezTo>
                    <a:cubicBezTo>
                      <a:pt x="3020479" y="575476"/>
                      <a:pt x="3016113" y="605835"/>
                      <a:pt x="3031958" y="625642"/>
                    </a:cubicBezTo>
                    <a:cubicBezTo>
                      <a:pt x="3050024" y="648225"/>
                      <a:pt x="3080084" y="657727"/>
                      <a:pt x="3104147" y="673769"/>
                    </a:cubicBezTo>
                    <a:cubicBezTo>
                      <a:pt x="3115053" y="717392"/>
                      <a:pt x="3156808" y="894870"/>
                      <a:pt x="3176337" y="914400"/>
                    </a:cubicBezTo>
                    <a:cubicBezTo>
                      <a:pt x="3192379" y="930442"/>
                      <a:pt x="3211879" y="943650"/>
                      <a:pt x="3224463" y="962527"/>
                    </a:cubicBezTo>
                    <a:cubicBezTo>
                      <a:pt x="3244361" y="992374"/>
                      <a:pt x="3252691" y="1028933"/>
                      <a:pt x="3272589" y="1058779"/>
                    </a:cubicBezTo>
                    <a:cubicBezTo>
                      <a:pt x="3300020" y="1099925"/>
                      <a:pt x="3354289" y="1129288"/>
                      <a:pt x="3392905" y="1155032"/>
                    </a:cubicBezTo>
                    <a:cubicBezTo>
                      <a:pt x="3400926" y="1179095"/>
                      <a:pt x="3403918" y="1205471"/>
                      <a:pt x="3416968" y="1227221"/>
                    </a:cubicBezTo>
                    <a:cubicBezTo>
                      <a:pt x="3428641" y="1246675"/>
                      <a:pt x="3450922" y="1257632"/>
                      <a:pt x="3465095" y="1275348"/>
                    </a:cubicBezTo>
                    <a:cubicBezTo>
                      <a:pt x="3483161" y="1297931"/>
                      <a:pt x="3497179" y="1323474"/>
                      <a:pt x="3513221" y="1347537"/>
                    </a:cubicBezTo>
                    <a:cubicBezTo>
                      <a:pt x="3570492" y="1519352"/>
                      <a:pt x="3533207" y="1449707"/>
                      <a:pt x="3609474" y="1564106"/>
                    </a:cubicBezTo>
                    <a:cubicBezTo>
                      <a:pt x="3617495" y="1612232"/>
                      <a:pt x="3622953" y="1660857"/>
                      <a:pt x="3633537" y="1708485"/>
                    </a:cubicBezTo>
                    <a:cubicBezTo>
                      <a:pt x="3639039" y="1733246"/>
                      <a:pt x="3657600" y="1755309"/>
                      <a:pt x="3657600" y="1780674"/>
                    </a:cubicBezTo>
                    <a:cubicBezTo>
                      <a:pt x="3657600" y="2069543"/>
                      <a:pt x="3655692" y="2358930"/>
                      <a:pt x="3633537" y="2646948"/>
                    </a:cubicBezTo>
                    <a:cubicBezTo>
                      <a:pt x="3631319" y="2675783"/>
                      <a:pt x="3607175" y="2700093"/>
                      <a:pt x="3585410" y="2719137"/>
                    </a:cubicBezTo>
                    <a:cubicBezTo>
                      <a:pt x="3483572" y="2808245"/>
                      <a:pt x="3467994" y="2806403"/>
                      <a:pt x="3368842" y="2839453"/>
                    </a:cubicBezTo>
                    <a:lnTo>
                      <a:pt x="3224463" y="2935706"/>
                    </a:lnTo>
                    <a:lnTo>
                      <a:pt x="3152274" y="2983832"/>
                    </a:lnTo>
                    <a:cubicBezTo>
                      <a:pt x="3134806" y="2980921"/>
                      <a:pt x="2975196" y="2962033"/>
                      <a:pt x="2935705" y="2935706"/>
                    </a:cubicBezTo>
                    <a:cubicBezTo>
                      <a:pt x="2907390" y="2916829"/>
                      <a:pt x="2887579" y="2887579"/>
                      <a:pt x="2863516" y="2863516"/>
                    </a:cubicBezTo>
                    <a:cubicBezTo>
                      <a:pt x="2843945" y="2804802"/>
                      <a:pt x="2837974" y="2765785"/>
                      <a:pt x="2791326" y="2719137"/>
                    </a:cubicBezTo>
                    <a:cubicBezTo>
                      <a:pt x="2770876" y="2698687"/>
                      <a:pt x="2745004" y="2683944"/>
                      <a:pt x="2719137" y="2671011"/>
                    </a:cubicBezTo>
                    <a:cubicBezTo>
                      <a:pt x="2696450" y="2659668"/>
                      <a:pt x="2671010" y="2654969"/>
                      <a:pt x="2646947" y="2646948"/>
                    </a:cubicBezTo>
                    <a:lnTo>
                      <a:pt x="2526632" y="2526632"/>
                    </a:lnTo>
                    <a:lnTo>
                      <a:pt x="2478505" y="2478506"/>
                    </a:lnTo>
                    <a:cubicBezTo>
                      <a:pt x="2470484" y="2454443"/>
                      <a:pt x="2465785" y="2429003"/>
                      <a:pt x="2454442" y="2406316"/>
                    </a:cubicBezTo>
                    <a:cubicBezTo>
                      <a:pt x="2433597" y="2364626"/>
                      <a:pt x="2395492" y="2315842"/>
                      <a:pt x="2358189" y="2286000"/>
                    </a:cubicBezTo>
                    <a:cubicBezTo>
                      <a:pt x="2335606" y="2267934"/>
                      <a:pt x="2310063" y="2253916"/>
                      <a:pt x="2286000" y="2237874"/>
                    </a:cubicBezTo>
                    <a:cubicBezTo>
                      <a:pt x="2260140" y="2199084"/>
                      <a:pt x="2244942" y="2176769"/>
                      <a:pt x="2236660" y="2164802"/>
                    </a:cubicBezTo>
                    <a:lnTo>
                      <a:pt x="2231325" y="2157172"/>
                    </a:lnTo>
                    <a:lnTo>
                      <a:pt x="2235545" y="2162823"/>
                    </a:lnTo>
                    <a:cubicBezTo>
                      <a:pt x="2247191" y="2177495"/>
                      <a:pt x="2263623" y="2193121"/>
                      <a:pt x="2213810" y="2093495"/>
                    </a:cubicBezTo>
                    <a:cubicBezTo>
                      <a:pt x="2200876" y="2067628"/>
                      <a:pt x="2183750" y="2043889"/>
                      <a:pt x="2165684" y="2021306"/>
                    </a:cubicBezTo>
                    <a:cubicBezTo>
                      <a:pt x="2135840" y="1984001"/>
                      <a:pt x="2087062" y="1945900"/>
                      <a:pt x="2045368" y="1925053"/>
                    </a:cubicBezTo>
                    <a:cubicBezTo>
                      <a:pt x="2022681" y="1913710"/>
                      <a:pt x="1995866" y="1912333"/>
                      <a:pt x="1973179" y="1900990"/>
                    </a:cubicBezTo>
                    <a:cubicBezTo>
                      <a:pt x="1947312" y="1888056"/>
                      <a:pt x="1927417" y="1864610"/>
                      <a:pt x="1900989" y="1852864"/>
                    </a:cubicBezTo>
                    <a:cubicBezTo>
                      <a:pt x="1854632" y="1832261"/>
                      <a:pt x="1756610" y="1804737"/>
                      <a:pt x="1756610" y="1804737"/>
                    </a:cubicBezTo>
                    <a:cubicBezTo>
                      <a:pt x="1734812" y="1788388"/>
                      <a:pt x="1623353" y="1702014"/>
                      <a:pt x="1588168" y="1684421"/>
                    </a:cubicBezTo>
                    <a:cubicBezTo>
                      <a:pt x="1565481" y="1673078"/>
                      <a:pt x="1540042" y="1668379"/>
                      <a:pt x="1515979" y="1660358"/>
                    </a:cubicBezTo>
                    <a:cubicBezTo>
                      <a:pt x="1475874" y="1620253"/>
                      <a:pt x="1427124" y="1587234"/>
                      <a:pt x="1395663" y="1540042"/>
                    </a:cubicBezTo>
                    <a:cubicBezTo>
                      <a:pt x="1286825" y="1376787"/>
                      <a:pt x="1340309" y="1436564"/>
                      <a:pt x="1251284" y="1347537"/>
                    </a:cubicBezTo>
                    <a:cubicBezTo>
                      <a:pt x="1243263" y="1315453"/>
                      <a:pt x="1244749" y="1279329"/>
                      <a:pt x="1227221" y="1251285"/>
                    </a:cubicBezTo>
                    <a:cubicBezTo>
                      <a:pt x="1180301" y="1176213"/>
                      <a:pt x="1124244" y="1153667"/>
                      <a:pt x="1058779" y="1106906"/>
                    </a:cubicBezTo>
                    <a:cubicBezTo>
                      <a:pt x="1007133" y="1070016"/>
                      <a:pt x="947046" y="1018995"/>
                      <a:pt x="890337" y="986590"/>
                    </a:cubicBezTo>
                    <a:cubicBezTo>
                      <a:pt x="859192" y="968793"/>
                      <a:pt x="826168" y="954506"/>
                      <a:pt x="794084" y="938464"/>
                    </a:cubicBezTo>
                    <a:cubicBezTo>
                      <a:pt x="673768" y="946485"/>
                      <a:pt x="553225" y="951610"/>
                      <a:pt x="433137" y="962527"/>
                    </a:cubicBezTo>
                    <a:cubicBezTo>
                      <a:pt x="376653" y="967662"/>
                      <a:pt x="316524" y="963555"/>
                      <a:pt x="264695" y="986590"/>
                    </a:cubicBezTo>
                    <a:cubicBezTo>
                      <a:pt x="238267" y="998336"/>
                      <a:pt x="240631" y="1042737"/>
                      <a:pt x="216568" y="1058779"/>
                    </a:cubicBezTo>
                    <a:cubicBezTo>
                      <a:pt x="189051" y="1077124"/>
                      <a:pt x="120316" y="1082842"/>
                      <a:pt x="120316" y="1082842"/>
                    </a:cubicBezTo>
                    <a:lnTo>
                      <a:pt x="259629" y="1088415"/>
                    </a:lnTo>
                    <a:lnTo>
                      <a:pt x="216568" y="1130969"/>
                    </a:lnTo>
                    <a:cubicBezTo>
                      <a:pt x="168442" y="1114927"/>
                      <a:pt x="88231" y="1130968"/>
                      <a:pt x="72189" y="1082842"/>
                    </a:cubicBezTo>
                    <a:cubicBezTo>
                      <a:pt x="64168" y="1058779"/>
                      <a:pt x="55094" y="1035042"/>
                      <a:pt x="48126" y="1010653"/>
                    </a:cubicBezTo>
                    <a:cubicBezTo>
                      <a:pt x="25472" y="931362"/>
                      <a:pt x="16540" y="876783"/>
                      <a:pt x="0" y="794085"/>
                    </a:cubicBezTo>
                    <a:cubicBezTo>
                      <a:pt x="8021" y="721895"/>
                      <a:pt x="6447" y="647981"/>
                      <a:pt x="24063" y="577516"/>
                    </a:cubicBezTo>
                    <a:cubicBezTo>
                      <a:pt x="42638" y="503217"/>
                      <a:pt x="93720" y="499416"/>
                      <a:pt x="144379" y="457200"/>
                    </a:cubicBezTo>
                    <a:cubicBezTo>
                      <a:pt x="170522" y="435414"/>
                      <a:pt x="186820" y="401537"/>
                      <a:pt x="216568" y="385011"/>
                    </a:cubicBezTo>
                    <a:cubicBezTo>
                      <a:pt x="307016" y="334763"/>
                      <a:pt x="407294" y="332428"/>
                      <a:pt x="505326" y="312821"/>
                    </a:cubicBezTo>
                    <a:cubicBezTo>
                      <a:pt x="537756" y="306335"/>
                      <a:pt x="569780" y="297843"/>
                      <a:pt x="601579" y="288758"/>
                    </a:cubicBezTo>
                    <a:cubicBezTo>
                      <a:pt x="625968" y="281790"/>
                      <a:pt x="648748" y="268865"/>
                      <a:pt x="673768" y="264695"/>
                    </a:cubicBezTo>
                    <a:cubicBezTo>
                      <a:pt x="745414" y="252754"/>
                      <a:pt x="818064" y="247859"/>
                      <a:pt x="890337" y="240632"/>
                    </a:cubicBezTo>
                    <a:lnTo>
                      <a:pt x="1155032" y="216569"/>
                    </a:lnTo>
                    <a:cubicBezTo>
                      <a:pt x="1179095" y="200527"/>
                      <a:pt x="1206771" y="188892"/>
                      <a:pt x="1227221" y="168442"/>
                    </a:cubicBezTo>
                    <a:cubicBezTo>
                      <a:pt x="1276404" y="119258"/>
                      <a:pt x="1263940" y="83847"/>
                      <a:pt x="1323474" y="48127"/>
                    </a:cubicBezTo>
                    <a:cubicBezTo>
                      <a:pt x="1345224" y="35077"/>
                      <a:pt x="1371600" y="32085"/>
                      <a:pt x="1395663" y="24064"/>
                    </a:cubicBezTo>
                    <a:cubicBezTo>
                      <a:pt x="1427747" y="32085"/>
                      <a:pt x="1463202" y="31719"/>
                      <a:pt x="1491916" y="48127"/>
                    </a:cubicBezTo>
                    <a:cubicBezTo>
                      <a:pt x="1521463" y="65011"/>
                      <a:pt x="1531091" y="112062"/>
                      <a:pt x="1564105" y="120316"/>
                    </a:cubicBezTo>
                    <a:cubicBezTo>
                      <a:pt x="1603783" y="130236"/>
                      <a:pt x="1644316" y="104274"/>
                      <a:pt x="1684421" y="96253"/>
                    </a:cubicBezTo>
                    <a:cubicBezTo>
                      <a:pt x="1708484" y="80211"/>
                      <a:pt x="1734027" y="66193"/>
                      <a:pt x="1756610" y="48127"/>
                    </a:cubicBezTo>
                    <a:cubicBezTo>
                      <a:pt x="1774326" y="33954"/>
                      <a:pt x="1782050" y="0"/>
                      <a:pt x="1804737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2641037-5031-4059-B88C-DDE954BC0949}"/>
                </a:ext>
              </a:extLst>
            </p:cNvPr>
            <p:cNvGrpSpPr/>
            <p:nvPr/>
          </p:nvGrpSpPr>
          <p:grpSpPr>
            <a:xfrm>
              <a:off x="0" y="-17546"/>
              <a:ext cx="12192000" cy="6858000"/>
              <a:chOff x="0" y="-17546"/>
              <a:chExt cx="12192000" cy="68580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B48BAD9-E5D2-4DB9-BDCD-F953770C437D}"/>
                  </a:ext>
                </a:extLst>
              </p:cNvPr>
              <p:cNvSpPr/>
              <p:nvPr/>
            </p:nvSpPr>
            <p:spPr>
              <a:xfrm>
                <a:off x="0" y="-17546"/>
                <a:ext cx="12192000" cy="6858000"/>
              </a:xfrm>
              <a:custGeom>
                <a:avLst/>
                <a:gdLst>
                  <a:gd name="connsiteX0" fmla="*/ 2914650 w 12192000"/>
                  <a:gd name="connsiteY0" fmla="*/ 1543050 h 6858000"/>
                  <a:gd name="connsiteX1" fmla="*/ 2914650 w 12192000"/>
                  <a:gd name="connsiteY1" fmla="*/ 5619750 h 6858000"/>
                  <a:gd name="connsiteX2" fmla="*/ 7372350 w 12192000"/>
                  <a:gd name="connsiteY2" fmla="*/ 5619750 h 6858000"/>
                  <a:gd name="connsiteX3" fmla="*/ 7372350 w 12192000"/>
                  <a:gd name="connsiteY3" fmla="*/ 1543050 h 6858000"/>
                  <a:gd name="connsiteX4" fmla="*/ 0 w 12192000"/>
                  <a:gd name="connsiteY4" fmla="*/ 0 h 6858000"/>
                  <a:gd name="connsiteX5" fmla="*/ 12192000 w 12192000"/>
                  <a:gd name="connsiteY5" fmla="*/ 0 h 6858000"/>
                  <a:gd name="connsiteX6" fmla="*/ 12192000 w 12192000"/>
                  <a:gd name="connsiteY6" fmla="*/ 6858000 h 6858000"/>
                  <a:gd name="connsiteX7" fmla="*/ 0 w 12192000"/>
                  <a:gd name="connsiteY7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6858000">
                    <a:moveTo>
                      <a:pt x="2914650" y="1543050"/>
                    </a:moveTo>
                    <a:lnTo>
                      <a:pt x="2914650" y="5619750"/>
                    </a:lnTo>
                    <a:lnTo>
                      <a:pt x="7372350" y="5619750"/>
                    </a:lnTo>
                    <a:lnTo>
                      <a:pt x="7372350" y="1543050"/>
                    </a:lnTo>
                    <a:close/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9278BC2-C399-4C59-BB43-F3FFD4D84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562100" y="763504"/>
                <a:ext cx="7486650" cy="5295901"/>
              </a:xfrm>
              <a:prstGeom prst="rect">
                <a:avLst/>
              </a:prstGeom>
            </p:spPr>
          </p:pic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9D93A13-8D0C-4F81-9FB2-D9B355891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 rot="20829529" flipH="1">
            <a:off x="6904735" y="3837496"/>
            <a:ext cx="2568768" cy="3023221"/>
          </a:xfrm>
          <a:custGeom>
            <a:avLst/>
            <a:gdLst>
              <a:gd name="connsiteX0" fmla="*/ 0 w 2152650"/>
              <a:gd name="connsiteY0" fmla="*/ 0 h 3162300"/>
              <a:gd name="connsiteX1" fmla="*/ 2152650 w 2152650"/>
              <a:gd name="connsiteY1" fmla="*/ 0 h 3162300"/>
              <a:gd name="connsiteX2" fmla="*/ 2152650 w 2152650"/>
              <a:gd name="connsiteY2" fmla="*/ 3162300 h 3162300"/>
              <a:gd name="connsiteX3" fmla="*/ 0 w 215265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0" h="3162300">
                <a:moveTo>
                  <a:pt x="0" y="0"/>
                </a:moveTo>
                <a:lnTo>
                  <a:pt x="2152650" y="0"/>
                </a:lnTo>
                <a:lnTo>
                  <a:pt x="2152650" y="3162300"/>
                </a:lnTo>
                <a:lnTo>
                  <a:pt x="0" y="3162300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D597209-15DF-440A-A007-29F603CD2649}"/>
              </a:ext>
            </a:extLst>
          </p:cNvPr>
          <p:cNvGrpSpPr/>
          <p:nvPr/>
        </p:nvGrpSpPr>
        <p:grpSpPr>
          <a:xfrm>
            <a:off x="8004325" y="495593"/>
            <a:ext cx="3788333" cy="4356894"/>
            <a:chOff x="7056413" y="495593"/>
            <a:chExt cx="5289797" cy="4356894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FA5F91AB-8903-4B8C-B3E8-50E4BC3F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13" y="495593"/>
              <a:ext cx="4984997" cy="2928211"/>
            </a:xfrm>
            <a:custGeom>
              <a:avLst/>
              <a:gdLst>
                <a:gd name="T0" fmla="*/ 826 w 8121"/>
                <a:gd name="T1" fmla="*/ 1876 h 5617"/>
                <a:gd name="T2" fmla="*/ 1875 w 8121"/>
                <a:gd name="T3" fmla="*/ 588 h 5617"/>
                <a:gd name="T4" fmla="*/ 2660 w 8121"/>
                <a:gd name="T5" fmla="*/ 735 h 5617"/>
                <a:gd name="T6" fmla="*/ 3969 w 8121"/>
                <a:gd name="T7" fmla="*/ 360 h 5617"/>
                <a:gd name="T8" fmla="*/ 4194 w 8121"/>
                <a:gd name="T9" fmla="*/ 515 h 5617"/>
                <a:gd name="T10" fmla="*/ 5256 w 8121"/>
                <a:gd name="T11" fmla="*/ 183 h 5617"/>
                <a:gd name="T12" fmla="*/ 5533 w 8121"/>
                <a:gd name="T13" fmla="*/ 396 h 5617"/>
                <a:gd name="T14" fmla="*/ 6775 w 8121"/>
                <a:gd name="T15" fmla="*/ 301 h 5617"/>
                <a:gd name="T16" fmla="*/ 7072 w 8121"/>
                <a:gd name="T17" fmla="*/ 781 h 5617"/>
                <a:gd name="T18" fmla="*/ 7752 w 8121"/>
                <a:gd name="T19" fmla="*/ 1892 h 5617"/>
                <a:gd name="T20" fmla="*/ 7708 w 8121"/>
                <a:gd name="T21" fmla="*/ 2011 h 5617"/>
                <a:gd name="T22" fmla="*/ 7482 w 8121"/>
                <a:gd name="T23" fmla="*/ 3620 h 5617"/>
                <a:gd name="T24" fmla="*/ 6907 w 8121"/>
                <a:gd name="T25" fmla="*/ 3846 h 5617"/>
                <a:gd name="T26" fmla="*/ 5848 w 8121"/>
                <a:gd name="T27" fmla="*/ 4817 h 5617"/>
                <a:gd name="T28" fmla="*/ 5301 w 8121"/>
                <a:gd name="T29" fmla="*/ 4669 h 5617"/>
                <a:gd name="T30" fmla="*/ 3773 w 8121"/>
                <a:gd name="T31" fmla="*/ 5434 h 5617"/>
                <a:gd name="T32" fmla="*/ 3109 w 8121"/>
                <a:gd name="T33" fmla="*/ 4974 h 5617"/>
                <a:gd name="T34" fmla="*/ 1187 w 8121"/>
                <a:gd name="T35" fmla="*/ 4525 h 5617"/>
                <a:gd name="T36" fmla="*/ 1172 w 8121"/>
                <a:gd name="T37" fmla="*/ 4502 h 5617"/>
                <a:gd name="T38" fmla="*/ 294 w 8121"/>
                <a:gd name="T39" fmla="*/ 3856 h 5617"/>
                <a:gd name="T40" fmla="*/ 502 w 8121"/>
                <a:gd name="T41" fmla="*/ 3267 h 5617"/>
                <a:gd name="T42" fmla="*/ 220 w 8121"/>
                <a:gd name="T43" fmla="*/ 2255 h 5617"/>
                <a:gd name="T44" fmla="*/ 820 w 8121"/>
                <a:gd name="T45" fmla="*/ 1892 h 5617"/>
                <a:gd name="T46" fmla="*/ 826 w 8121"/>
                <a:gd name="T47" fmla="*/ 1876 h 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21" h="5617">
                  <a:moveTo>
                    <a:pt x="826" y="1876"/>
                  </a:moveTo>
                  <a:cubicBezTo>
                    <a:pt x="735" y="1250"/>
                    <a:pt x="1205" y="674"/>
                    <a:pt x="1875" y="588"/>
                  </a:cubicBezTo>
                  <a:cubicBezTo>
                    <a:pt x="2147" y="554"/>
                    <a:pt x="2423" y="605"/>
                    <a:pt x="2660" y="735"/>
                  </a:cubicBezTo>
                  <a:cubicBezTo>
                    <a:pt x="2911" y="294"/>
                    <a:pt x="3497" y="126"/>
                    <a:pt x="3969" y="360"/>
                  </a:cubicBezTo>
                  <a:cubicBezTo>
                    <a:pt x="4051" y="401"/>
                    <a:pt x="4127" y="453"/>
                    <a:pt x="4194" y="515"/>
                  </a:cubicBezTo>
                  <a:cubicBezTo>
                    <a:pt x="4389" y="149"/>
                    <a:pt x="4865" y="0"/>
                    <a:pt x="5256" y="183"/>
                  </a:cubicBezTo>
                  <a:cubicBezTo>
                    <a:pt x="5365" y="233"/>
                    <a:pt x="5459" y="306"/>
                    <a:pt x="5533" y="396"/>
                  </a:cubicBezTo>
                  <a:cubicBezTo>
                    <a:pt x="5847" y="50"/>
                    <a:pt x="6404" y="8"/>
                    <a:pt x="6775" y="301"/>
                  </a:cubicBezTo>
                  <a:cubicBezTo>
                    <a:pt x="6931" y="424"/>
                    <a:pt x="7036" y="594"/>
                    <a:pt x="7072" y="781"/>
                  </a:cubicBezTo>
                  <a:cubicBezTo>
                    <a:pt x="7588" y="913"/>
                    <a:pt x="7892" y="1410"/>
                    <a:pt x="7752" y="1892"/>
                  </a:cubicBezTo>
                  <a:cubicBezTo>
                    <a:pt x="7740" y="1933"/>
                    <a:pt x="7725" y="1973"/>
                    <a:pt x="7708" y="2011"/>
                  </a:cubicBezTo>
                  <a:cubicBezTo>
                    <a:pt x="8121" y="2514"/>
                    <a:pt x="8020" y="3234"/>
                    <a:pt x="7482" y="3620"/>
                  </a:cubicBezTo>
                  <a:cubicBezTo>
                    <a:pt x="7314" y="3740"/>
                    <a:pt x="7116" y="3818"/>
                    <a:pt x="6907" y="3846"/>
                  </a:cubicBezTo>
                  <a:cubicBezTo>
                    <a:pt x="6902" y="4387"/>
                    <a:pt x="6428" y="4822"/>
                    <a:pt x="5848" y="4817"/>
                  </a:cubicBezTo>
                  <a:cubicBezTo>
                    <a:pt x="5655" y="4816"/>
                    <a:pt x="5465" y="4764"/>
                    <a:pt x="5301" y="4669"/>
                  </a:cubicBezTo>
                  <a:cubicBezTo>
                    <a:pt x="5105" y="5275"/>
                    <a:pt x="4421" y="5617"/>
                    <a:pt x="3773" y="5434"/>
                  </a:cubicBezTo>
                  <a:cubicBezTo>
                    <a:pt x="3502" y="5357"/>
                    <a:pt x="3267" y="5194"/>
                    <a:pt x="3109" y="4974"/>
                  </a:cubicBezTo>
                  <a:cubicBezTo>
                    <a:pt x="2446" y="5347"/>
                    <a:pt x="1585" y="5146"/>
                    <a:pt x="1187" y="4525"/>
                  </a:cubicBezTo>
                  <a:cubicBezTo>
                    <a:pt x="1182" y="4517"/>
                    <a:pt x="1177" y="4509"/>
                    <a:pt x="1172" y="4502"/>
                  </a:cubicBezTo>
                  <a:cubicBezTo>
                    <a:pt x="738" y="4549"/>
                    <a:pt x="345" y="4260"/>
                    <a:pt x="294" y="3856"/>
                  </a:cubicBezTo>
                  <a:cubicBezTo>
                    <a:pt x="267" y="3641"/>
                    <a:pt x="343" y="3425"/>
                    <a:pt x="502" y="3267"/>
                  </a:cubicBezTo>
                  <a:cubicBezTo>
                    <a:pt x="126" y="3060"/>
                    <a:pt x="0" y="2607"/>
                    <a:pt x="220" y="2255"/>
                  </a:cubicBezTo>
                  <a:cubicBezTo>
                    <a:pt x="347" y="2051"/>
                    <a:pt x="570" y="1917"/>
                    <a:pt x="820" y="1892"/>
                  </a:cubicBezTo>
                  <a:lnTo>
                    <a:pt x="826" y="1876"/>
                  </a:lnTo>
                  <a:close/>
                </a:path>
              </a:pathLst>
            </a:cu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10">
              <a:extLst>
                <a:ext uri="{FF2B5EF4-FFF2-40B4-BE49-F238E27FC236}">
                  <a16:creationId xmlns:a16="http://schemas.microsoft.com/office/drawing/2014/main" id="{69A60BA1-687D-4C99-8212-3B61B587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6215" y="4064420"/>
              <a:ext cx="254620" cy="403734"/>
            </a:xfrm>
            <a:prstGeom prst="ellips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BA4311C2-739B-4161-AC21-670A17F51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13" y="4547687"/>
              <a:ext cx="304800" cy="304800"/>
            </a:xfrm>
            <a:prstGeom prst="ellips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3FBFFDC0-62B4-4948-BA7C-F46C98F80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799" y="3411454"/>
              <a:ext cx="779995" cy="698282"/>
            </a:xfrm>
            <a:prstGeom prst="ellips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8CE2454-C14C-46D0-98FF-94AADA858F70}"/>
              </a:ext>
            </a:extLst>
          </p:cNvPr>
          <p:cNvSpPr txBox="1"/>
          <p:nvPr/>
        </p:nvSpPr>
        <p:spPr>
          <a:xfrm>
            <a:off x="8515351" y="969435"/>
            <a:ext cx="292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আপনার বাসা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05DDE1-FDE7-4078-B34C-81E942845299}"/>
              </a:ext>
            </a:extLst>
          </p:cNvPr>
          <p:cNvSpPr txBox="1"/>
          <p:nvPr/>
        </p:nvSpPr>
        <p:spPr>
          <a:xfrm>
            <a:off x="8420627" y="1775458"/>
            <a:ext cx="292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আগে বুনি।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DC46336E-F099-4B48-8C99-1885DADB40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547CADF-8A55-401D-87E7-83973F99AACC}"/>
              </a:ext>
            </a:extLst>
          </p:cNvPr>
          <p:cNvSpPr txBox="1"/>
          <p:nvPr/>
        </p:nvSpPr>
        <p:spPr>
          <a:xfrm>
            <a:off x="2255755" y="2644170"/>
            <a:ext cx="771257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কবিতাটি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৬ লাইন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আবৃ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ত্তি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করছি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মনোযোগ দিয়ে শুন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8281250-269A-4162-BE05-23413F20FF1C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9470E-02A1-4AC0-B34D-FBBE0EFA1466}"/>
              </a:ext>
            </a:extLst>
          </p:cNvPr>
          <p:cNvSpPr txBox="1"/>
          <p:nvPr/>
        </p:nvSpPr>
        <p:spPr>
          <a:xfrm>
            <a:off x="4404625" y="322022"/>
            <a:ext cx="517899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কাজের আনন্দ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45B04-55EA-4812-BEF8-0379D828F765}"/>
              </a:ext>
            </a:extLst>
          </p:cNvPr>
          <p:cNvSpPr txBox="1"/>
          <p:nvPr/>
        </p:nvSpPr>
        <p:spPr>
          <a:xfrm>
            <a:off x="7331806" y="1133135"/>
            <a:ext cx="350520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নবকৃষ্ণ ভট্টাচার্য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85325-D68D-4857-9F61-63A562A2B8E3}"/>
              </a:ext>
            </a:extLst>
          </p:cNvPr>
          <p:cNvSpPr txBox="1"/>
          <p:nvPr/>
        </p:nvSpPr>
        <p:spPr>
          <a:xfrm>
            <a:off x="1448391" y="1740406"/>
            <a:ext cx="21906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88EB0-CAB0-4D62-9095-386FBF498E18}"/>
              </a:ext>
            </a:extLst>
          </p:cNvPr>
          <p:cNvSpPr txBox="1"/>
          <p:nvPr/>
        </p:nvSpPr>
        <p:spPr>
          <a:xfrm>
            <a:off x="3707225" y="1740406"/>
            <a:ext cx="21906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2EEFA-75E1-4517-B7C0-3DC71E1EB5FF}"/>
              </a:ext>
            </a:extLst>
          </p:cNvPr>
          <p:cNvSpPr txBox="1"/>
          <p:nvPr/>
        </p:nvSpPr>
        <p:spPr>
          <a:xfrm>
            <a:off x="3381395" y="2422849"/>
            <a:ext cx="2516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ডাকি ডাকি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F5BFF-4103-4E3A-8AFC-DD80A33971C1}"/>
              </a:ext>
            </a:extLst>
          </p:cNvPr>
          <p:cNvSpPr txBox="1"/>
          <p:nvPr/>
        </p:nvSpPr>
        <p:spPr>
          <a:xfrm>
            <a:off x="1448391" y="2422849"/>
            <a:ext cx="219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কিচিমিচি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FF79B-1DDE-47C0-8A6A-419C265F064B}"/>
              </a:ext>
            </a:extLst>
          </p:cNvPr>
          <p:cNvSpPr txBox="1"/>
          <p:nvPr/>
        </p:nvSpPr>
        <p:spPr>
          <a:xfrm>
            <a:off x="1448391" y="3078984"/>
            <a:ext cx="219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 যাও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F0502-79FD-4508-8F31-0990BC2A48C7}"/>
              </a:ext>
            </a:extLst>
          </p:cNvPr>
          <p:cNvSpPr txBox="1"/>
          <p:nvPr/>
        </p:nvSpPr>
        <p:spPr>
          <a:xfrm>
            <a:off x="3613382" y="3078984"/>
            <a:ext cx="299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বলে যাও শুনি।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7590F-896A-4552-9960-4194EF56E502}"/>
              </a:ext>
            </a:extLst>
          </p:cNvPr>
          <p:cNvSpPr txBox="1"/>
          <p:nvPr/>
        </p:nvSpPr>
        <p:spPr>
          <a:xfrm>
            <a:off x="6406053" y="3652243"/>
            <a:ext cx="178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না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E3899-D49B-4737-8F37-17FA538523B5}"/>
              </a:ext>
            </a:extLst>
          </p:cNvPr>
          <p:cNvSpPr txBox="1"/>
          <p:nvPr/>
        </p:nvSpPr>
        <p:spPr>
          <a:xfrm>
            <a:off x="8043724" y="3652243"/>
            <a:ext cx="200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 কথা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A2B95-7D6B-4081-A6E7-F1368F22CB2E}"/>
              </a:ext>
            </a:extLst>
          </p:cNvPr>
          <p:cNvSpPr txBox="1"/>
          <p:nvPr/>
        </p:nvSpPr>
        <p:spPr>
          <a:xfrm>
            <a:off x="6406053" y="4291862"/>
            <a:ext cx="208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আনিয়াছি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3CACB-0826-4BC1-8489-9FC71EFF4B29}"/>
              </a:ext>
            </a:extLst>
          </p:cNvPr>
          <p:cNvSpPr txBox="1"/>
          <p:nvPr/>
        </p:nvSpPr>
        <p:spPr>
          <a:xfrm>
            <a:off x="8329474" y="4291862"/>
            <a:ext cx="200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তৃণলতা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58F29C-F40B-4F43-8C84-3048EC95E009}"/>
              </a:ext>
            </a:extLst>
          </p:cNvPr>
          <p:cNvSpPr txBox="1"/>
          <p:nvPr/>
        </p:nvSpPr>
        <p:spPr>
          <a:xfrm>
            <a:off x="6406053" y="4963760"/>
            <a:ext cx="269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আপনার বাসা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D38F29-F72E-4036-B5CE-0213B1C602E8}"/>
              </a:ext>
            </a:extLst>
          </p:cNvPr>
          <p:cNvSpPr txBox="1"/>
          <p:nvPr/>
        </p:nvSpPr>
        <p:spPr>
          <a:xfrm>
            <a:off x="8922557" y="4963759"/>
            <a:ext cx="2243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 বুনি।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379E4-4503-4DC2-8087-DD618DEBFDC0}"/>
              </a:ext>
            </a:extLst>
          </p:cNvPr>
          <p:cNvSpPr txBox="1"/>
          <p:nvPr/>
        </p:nvSpPr>
        <p:spPr>
          <a:xfrm>
            <a:off x="2166605" y="2875002"/>
            <a:ext cx="785879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আমার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সাথে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আবৃত্তি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3CF92E-097E-4172-B214-27A6BB51C0DF}"/>
              </a:ext>
            </a:extLst>
          </p:cNvPr>
          <p:cNvSpPr txBox="1"/>
          <p:nvPr/>
        </p:nvSpPr>
        <p:spPr>
          <a:xfrm>
            <a:off x="4404625" y="509245"/>
            <a:ext cx="517899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কাজের আনন্দ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2661CC-F93B-4BC9-9AFE-C9E9DF054C8A}"/>
              </a:ext>
            </a:extLst>
          </p:cNvPr>
          <p:cNvSpPr txBox="1"/>
          <p:nvPr/>
        </p:nvSpPr>
        <p:spPr>
          <a:xfrm>
            <a:off x="7177660" y="1386463"/>
            <a:ext cx="350520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নবকৃষ্ণ ভট্টাচার্য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BCFADF-5EC4-4168-9B77-B0E2F505C5C8}"/>
              </a:ext>
            </a:extLst>
          </p:cNvPr>
          <p:cNvSpPr txBox="1"/>
          <p:nvPr/>
        </p:nvSpPr>
        <p:spPr>
          <a:xfrm>
            <a:off x="1448391" y="1810744"/>
            <a:ext cx="21906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274303-ED30-41DC-BEAA-B86CD77080D1}"/>
              </a:ext>
            </a:extLst>
          </p:cNvPr>
          <p:cNvSpPr txBox="1"/>
          <p:nvPr/>
        </p:nvSpPr>
        <p:spPr>
          <a:xfrm>
            <a:off x="3707225" y="1810744"/>
            <a:ext cx="21906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0C5561-3F96-42FF-92FD-8156821A7B1F}"/>
              </a:ext>
            </a:extLst>
          </p:cNvPr>
          <p:cNvSpPr txBox="1"/>
          <p:nvPr/>
        </p:nvSpPr>
        <p:spPr>
          <a:xfrm>
            <a:off x="3381395" y="2493187"/>
            <a:ext cx="2516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ডাকি ডাকি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E76EF0-1919-49DA-BBE8-458CDB1D4279}"/>
              </a:ext>
            </a:extLst>
          </p:cNvPr>
          <p:cNvSpPr txBox="1"/>
          <p:nvPr/>
        </p:nvSpPr>
        <p:spPr>
          <a:xfrm>
            <a:off x="1448391" y="2493187"/>
            <a:ext cx="219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কিচিমিচি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A21DB1-62E0-4172-882B-189389DB719F}"/>
              </a:ext>
            </a:extLst>
          </p:cNvPr>
          <p:cNvSpPr txBox="1"/>
          <p:nvPr/>
        </p:nvSpPr>
        <p:spPr>
          <a:xfrm>
            <a:off x="1448391" y="3149322"/>
            <a:ext cx="219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 যাও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A4153F-5626-4960-8EE8-BACB4C9BE326}"/>
              </a:ext>
            </a:extLst>
          </p:cNvPr>
          <p:cNvSpPr txBox="1"/>
          <p:nvPr/>
        </p:nvSpPr>
        <p:spPr>
          <a:xfrm>
            <a:off x="3613382" y="3149322"/>
            <a:ext cx="299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বলে যাও শুনি।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ED55D2-51AD-4BA7-940C-621490ED9492}"/>
              </a:ext>
            </a:extLst>
          </p:cNvPr>
          <p:cNvSpPr txBox="1"/>
          <p:nvPr/>
        </p:nvSpPr>
        <p:spPr>
          <a:xfrm>
            <a:off x="6406053" y="3886703"/>
            <a:ext cx="178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না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2E20B-A568-4640-B36D-6EB92D99FBAF}"/>
              </a:ext>
            </a:extLst>
          </p:cNvPr>
          <p:cNvSpPr txBox="1"/>
          <p:nvPr/>
        </p:nvSpPr>
        <p:spPr>
          <a:xfrm>
            <a:off x="8043724" y="3886703"/>
            <a:ext cx="200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 কথা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02960E-4347-4BC6-BF89-AD859E5D1CA0}"/>
              </a:ext>
            </a:extLst>
          </p:cNvPr>
          <p:cNvSpPr txBox="1"/>
          <p:nvPr/>
        </p:nvSpPr>
        <p:spPr>
          <a:xfrm>
            <a:off x="6406053" y="4526322"/>
            <a:ext cx="208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আনিয়াছি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A7EC6F-DCBF-4BFF-A7C6-FBC660E2FBDF}"/>
              </a:ext>
            </a:extLst>
          </p:cNvPr>
          <p:cNvSpPr txBox="1"/>
          <p:nvPr/>
        </p:nvSpPr>
        <p:spPr>
          <a:xfrm>
            <a:off x="8329474" y="4526322"/>
            <a:ext cx="200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তৃণলতা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084F47-210C-4241-AA4F-97539626CF98}"/>
              </a:ext>
            </a:extLst>
          </p:cNvPr>
          <p:cNvSpPr txBox="1"/>
          <p:nvPr/>
        </p:nvSpPr>
        <p:spPr>
          <a:xfrm>
            <a:off x="6406053" y="5198220"/>
            <a:ext cx="269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আপনার বাসা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DAA0AA-8E9C-425F-BFB0-099192FD9E2B}"/>
              </a:ext>
            </a:extLst>
          </p:cNvPr>
          <p:cNvSpPr txBox="1"/>
          <p:nvPr/>
        </p:nvSpPr>
        <p:spPr>
          <a:xfrm>
            <a:off x="8989157" y="5198220"/>
            <a:ext cx="2288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আগে বুনি।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4CDAE-E564-40A6-B635-B7CB880A1357}"/>
              </a:ext>
            </a:extLst>
          </p:cNvPr>
          <p:cNvSpPr txBox="1"/>
          <p:nvPr/>
        </p:nvSpPr>
        <p:spPr>
          <a:xfrm>
            <a:off x="3515497" y="2644170"/>
            <a:ext cx="516100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 বাংলা বইয়ের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৬৬</a:t>
            </a: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নম্বর পৃষ্ঠা খোল। 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338C74-C6E5-406B-9D78-36CF275B8B89}"/>
              </a:ext>
            </a:extLst>
          </p:cNvPr>
          <p:cNvSpPr txBox="1"/>
          <p:nvPr/>
        </p:nvSpPr>
        <p:spPr>
          <a:xfrm>
            <a:off x="1296124" y="2875002"/>
            <a:ext cx="9599753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‘ছোট পাখি--------আগে বুনি’ পড়।</a:t>
            </a:r>
          </a:p>
        </p:txBody>
      </p:sp>
      <p:pic>
        <p:nvPicPr>
          <p:cNvPr id="37" name="Picture 36" descr="1454928574.pdf - Adobe Acrobat Reader DC">
            <a:extLst>
              <a:ext uri="{FF2B5EF4-FFF2-40B4-BE49-F238E27FC236}">
                <a16:creationId xmlns:a16="http://schemas.microsoft.com/office/drawing/2014/main" id="{F2A5AFB5-208D-4892-B54C-A0A5054D9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3415" r="44471" b="7886"/>
          <a:stretch/>
        </p:blipFill>
        <p:spPr>
          <a:xfrm>
            <a:off x="3277324" y="615586"/>
            <a:ext cx="5181600" cy="55245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F877E3F-0275-4CC5-B25B-1609B9D38BF8}"/>
              </a:ext>
            </a:extLst>
          </p:cNvPr>
          <p:cNvSpPr/>
          <p:nvPr/>
        </p:nvSpPr>
        <p:spPr>
          <a:xfrm>
            <a:off x="3096621" y="2967335"/>
            <a:ext cx="5998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নতু</a:t>
            </a:r>
            <a:r>
              <a:rPr kumimoji="0" lang="bn-IN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 শব্দের</a:t>
            </a:r>
            <a: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অর্থ জেনে নিই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" grpId="0"/>
      <p:bldP spid="4" grpId="1"/>
      <p:bldP spid="5" grpId="0"/>
      <p:bldP spid="5" grpId="1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9" grpId="0"/>
      <p:bldP spid="19" grpId="1"/>
      <p:bldP spid="19" grpId="2"/>
      <p:bldP spid="20" grpId="0" animBg="1"/>
      <p:bldP spid="20" grpId="1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 animBg="1"/>
      <p:bldP spid="36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7177" y="2806869"/>
            <a:ext cx="2411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কিচিমিচি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31620" y="2806869"/>
            <a:ext cx="3033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পাখির ডাক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7110" y="4738825"/>
            <a:ext cx="657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চড়ুই পাখি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কিচিমিচি কর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21B81CD-2AB7-4CEF-9D90-0A8D3EC2C0E6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bird-graphics-crow-578304.gif">
            <a:extLst>
              <a:ext uri="{FF2B5EF4-FFF2-40B4-BE49-F238E27FC236}">
                <a16:creationId xmlns:a16="http://schemas.microsoft.com/office/drawing/2014/main" id="{F266E6F6-B9A6-406B-B66B-9250CC9CB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0" y="2555576"/>
            <a:ext cx="1788160" cy="15182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2EB9DA-E434-470A-9F69-BDEAFE035CF2}"/>
              </a:ext>
            </a:extLst>
          </p:cNvPr>
          <p:cNvSpPr txBox="1"/>
          <p:nvPr/>
        </p:nvSpPr>
        <p:spPr>
          <a:xfrm>
            <a:off x="2208738" y="1980638"/>
            <a:ext cx="1949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তৃণলতা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4758B-BF91-487B-8BB8-16C40945EDD4}"/>
              </a:ext>
            </a:extLst>
          </p:cNvPr>
          <p:cNvSpPr txBox="1"/>
          <p:nvPr/>
        </p:nvSpPr>
        <p:spPr>
          <a:xfrm>
            <a:off x="2542272" y="4332440"/>
            <a:ext cx="710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পাখি তৃণলতা দিয়ে বাসা বানায়।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8ADC3-5AAC-4C74-A30F-5FBAE28EF55E}"/>
              </a:ext>
            </a:extLst>
          </p:cNvPr>
          <p:cNvSpPr txBox="1"/>
          <p:nvPr/>
        </p:nvSpPr>
        <p:spPr>
          <a:xfrm>
            <a:off x="8033688" y="2062824"/>
            <a:ext cx="289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ঘাস ও লতা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690CF0-2337-45ED-83A4-5DBE18409A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557" y="1607207"/>
            <a:ext cx="2622885" cy="20453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266661-26E2-49B8-9A20-E17640F11E43}"/>
              </a:ext>
            </a:extLst>
          </p:cNvPr>
          <p:cNvSpPr txBox="1"/>
          <p:nvPr/>
        </p:nvSpPr>
        <p:spPr>
          <a:xfrm>
            <a:off x="2924279" y="2195275"/>
            <a:ext cx="1045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বুনি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1F53A-B552-4141-AFC4-6A0759774347}"/>
              </a:ext>
            </a:extLst>
          </p:cNvPr>
          <p:cNvSpPr txBox="1"/>
          <p:nvPr/>
        </p:nvSpPr>
        <p:spPr>
          <a:xfrm>
            <a:off x="7820933" y="2262382"/>
            <a:ext cx="2816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বুনন করি।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732F2-4560-42DF-BC89-7E2470C54DBD}"/>
              </a:ext>
            </a:extLst>
          </p:cNvPr>
          <p:cNvSpPr txBox="1"/>
          <p:nvPr/>
        </p:nvSpPr>
        <p:spPr>
          <a:xfrm>
            <a:off x="2977881" y="4133275"/>
            <a:ext cx="657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 কাপড় বুনি।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1BE5AB-0D00-4E19-BC8E-24757BCF8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858" y="1749090"/>
            <a:ext cx="2466975" cy="1847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CD09DFA-1CA9-4011-8717-A4248FC6ED8E}"/>
              </a:ext>
            </a:extLst>
          </p:cNvPr>
          <p:cNvSpPr/>
          <p:nvPr/>
        </p:nvSpPr>
        <p:spPr>
          <a:xfrm>
            <a:off x="5522672" y="1712884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EB7F9-A2BE-4C58-A1B0-956F46FECDC6}"/>
              </a:ext>
            </a:extLst>
          </p:cNvPr>
          <p:cNvSpPr/>
          <p:nvPr/>
        </p:nvSpPr>
        <p:spPr>
          <a:xfrm>
            <a:off x="5344171" y="704255"/>
            <a:ext cx="17636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যুক্তবর্ণ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626FA0-446C-4B6C-9B7B-E94B89FB92B6}"/>
              </a:ext>
            </a:extLst>
          </p:cNvPr>
          <p:cNvSpPr/>
          <p:nvPr/>
        </p:nvSpPr>
        <p:spPr>
          <a:xfrm>
            <a:off x="5522672" y="1712884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714D21-27CD-40DE-96F0-586910EC72CF}"/>
              </a:ext>
            </a:extLst>
          </p:cNvPr>
          <p:cNvSpPr/>
          <p:nvPr/>
        </p:nvSpPr>
        <p:spPr>
          <a:xfrm flipH="1">
            <a:off x="6089776" y="1742994"/>
            <a:ext cx="832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F64451-AC62-4DF0-A494-A8B897E85594}"/>
              </a:ext>
            </a:extLst>
          </p:cNvPr>
          <p:cNvSpPr txBox="1"/>
          <p:nvPr/>
        </p:nvSpPr>
        <p:spPr>
          <a:xfrm>
            <a:off x="3470421" y="3233887"/>
            <a:ext cx="761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60E7FF-99D5-44A4-BCF1-FD10F1A83A5C}"/>
              </a:ext>
            </a:extLst>
          </p:cNvPr>
          <p:cNvSpPr/>
          <p:nvPr/>
        </p:nvSpPr>
        <p:spPr>
          <a:xfrm>
            <a:off x="4344926" y="3296821"/>
            <a:ext cx="761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AD8A7E-C814-4229-B0DE-02B3BE0B06D0}"/>
              </a:ext>
            </a:extLst>
          </p:cNvPr>
          <p:cNvSpPr txBox="1"/>
          <p:nvPr/>
        </p:nvSpPr>
        <p:spPr>
          <a:xfrm>
            <a:off x="5163027" y="3222646"/>
            <a:ext cx="761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27" name="Half Frame 26">
            <a:extLst>
              <a:ext uri="{FF2B5EF4-FFF2-40B4-BE49-F238E27FC236}">
                <a16:creationId xmlns:a16="http://schemas.microsoft.com/office/drawing/2014/main" id="{61D90E3C-AF89-4236-8A37-F6D2E885363B}"/>
              </a:ext>
            </a:extLst>
          </p:cNvPr>
          <p:cNvSpPr/>
          <p:nvPr/>
        </p:nvSpPr>
        <p:spPr>
          <a:xfrm rot="16868969">
            <a:off x="6027812" y="3642415"/>
            <a:ext cx="352731" cy="500035"/>
          </a:xfrm>
          <a:prstGeom prst="halfFram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EF02DE-63D9-4429-9E34-A18A2AA3EF4E}"/>
              </a:ext>
            </a:extLst>
          </p:cNvPr>
          <p:cNvSpPr/>
          <p:nvPr/>
        </p:nvSpPr>
        <p:spPr>
          <a:xfrm>
            <a:off x="6855633" y="3296821"/>
            <a:ext cx="29274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(ঋ-কার)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B91B09-8732-4C0D-8231-DCCFE9D0F2E0}"/>
              </a:ext>
            </a:extLst>
          </p:cNvPr>
          <p:cNvSpPr/>
          <p:nvPr/>
        </p:nvSpPr>
        <p:spPr>
          <a:xfrm>
            <a:off x="4554552" y="1320731"/>
            <a:ext cx="30828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নতুন শব্দ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37A011-B1BE-4AFD-BFB8-D1D3B967224E}"/>
              </a:ext>
            </a:extLst>
          </p:cNvPr>
          <p:cNvSpPr/>
          <p:nvPr/>
        </p:nvSpPr>
        <p:spPr>
          <a:xfrm>
            <a:off x="5025032" y="2644171"/>
            <a:ext cx="21419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</a:t>
            </a: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তীয়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A0359C-49B2-40FC-BD45-BEB7D97B3A71}"/>
              </a:ext>
            </a:extLst>
          </p:cNvPr>
          <p:cNvSpPr txBox="1"/>
          <p:nvPr/>
        </p:nvSpPr>
        <p:spPr>
          <a:xfrm>
            <a:off x="1641230" y="1780962"/>
            <a:ext cx="83439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প্রতিটি দল নিজেদের মধ্যে আলোচনা করে দলনেতার খাতায় কবিতার লাইনগুলো সাজিয়ে লেখ।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818445-CB94-4FEC-B8DB-7EA7DF037C0F}"/>
              </a:ext>
            </a:extLst>
          </p:cNvPr>
          <p:cNvSpPr txBox="1"/>
          <p:nvPr/>
        </p:nvSpPr>
        <p:spPr>
          <a:xfrm>
            <a:off x="2808051" y="780409"/>
            <a:ext cx="6575898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 যাও বলে যাও শুনি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না কব কথা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আপনার বাসা আগে বুনি।</a:t>
            </a:r>
            <a:endParaRPr kumimoji="0" lang="bn-BD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 ছোট পাখি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আনিয়াছি তৃণলতা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কিচিমিচি ডাকি ডাকি</a:t>
            </a:r>
            <a:endParaRPr kumimoji="0" lang="bn-IN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3007 0.22129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7" grpId="0"/>
      <p:bldP spid="17" grpId="1"/>
      <p:bldP spid="8" grpId="0"/>
      <p:bldP spid="8" grpId="1"/>
      <p:bldP spid="9" grpId="0"/>
      <p:bldP spid="9" grpId="1"/>
      <p:bldP spid="11" grpId="0"/>
      <p:bldP spid="11" grpId="1"/>
      <p:bldP spid="14" grpId="0"/>
      <p:bldP spid="14" grpId="1"/>
      <p:bldP spid="15" grpId="0"/>
      <p:bldP spid="15" grpId="1"/>
      <p:bldP spid="18" grpId="0"/>
      <p:bldP spid="18" grpId="1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  <p:bldP spid="3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68486" y="1705295"/>
            <a:ext cx="4291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 যাও বলে যাও শুনি।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49437" y="4819392"/>
            <a:ext cx="3509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কিচিমিচি ডাকি ডাকি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49437" y="4131330"/>
            <a:ext cx="2940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আনিয়াছি তৃণলতা</a:t>
            </a:r>
            <a:endParaRPr kumimoji="0" lang="bn-I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49437" y="3480551"/>
            <a:ext cx="35798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 ছোট পাখি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9437" y="2929439"/>
            <a:ext cx="4020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আপনার বাসা আগে বুনি।</a:t>
            </a:r>
            <a:endParaRPr kumimoji="0" lang="bn-BD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9437" y="2356225"/>
            <a:ext cx="2858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না কব কথা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253906" y="732577"/>
            <a:ext cx="5684187" cy="9478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66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এবার</a:t>
            </a:r>
            <a:r>
              <a:rPr kumimoji="0" lang="en-US" sz="4400" b="1" i="0" u="none" strike="noStrike" kern="0" cap="none" spc="0" normalizeH="0" baseline="0" noProof="0" dirty="0">
                <a:ln w="66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400" b="1" i="0" u="none" strike="noStrike" kern="0" cap="none" spc="0" normalizeH="0" baseline="0" noProof="0" dirty="0">
                <a:ln w="66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4400" b="1" i="0" u="none" strike="noStrike" kern="0" cap="none" spc="0" normalizeH="0" baseline="0" noProof="0" dirty="0">
                <a:ln w="66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66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মিলিয়ে</a:t>
            </a:r>
            <a:r>
              <a:rPr kumimoji="0" lang="en-US" sz="4400" b="1" i="0" u="none" strike="noStrike" kern="0" cap="none" spc="0" normalizeH="0" baseline="0" noProof="0" dirty="0">
                <a:ln w="66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66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r>
              <a:rPr kumimoji="0" lang="en-US" sz="4400" b="1" i="0" u="none" strike="noStrike" kern="0" cap="none" spc="0" normalizeH="0" baseline="0" noProof="0" dirty="0">
                <a:ln w="66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…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prstClr val="black"/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9437" y="2356225"/>
            <a:ext cx="2858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না কব কথা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9437" y="2929439"/>
            <a:ext cx="4020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আপনার বাসা আগে বুনি।</a:t>
            </a:r>
            <a:endParaRPr kumimoji="0" lang="bn-BD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9437" y="3480551"/>
            <a:ext cx="35798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 ছোট পাখি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9437" y="4131330"/>
            <a:ext cx="29603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আনিয়াছি তৃণলতা</a:t>
            </a:r>
            <a:endParaRPr kumimoji="0" lang="bn-IN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9437" y="4819392"/>
            <a:ext cx="3509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কিচিমিচি ডাকি ডাকি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8486" y="1705295"/>
            <a:ext cx="4291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 যাও বলে যাও শুনি।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EF2BF2D-861C-43F4-A837-2D7BC5024DFD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4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46302 -0.186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51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46303 -0.276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51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43984 0.278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2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4543 0.281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5924 0.11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45781 0.38449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C9C2C8-DF7E-4CC3-8785-1736D36473C2}"/>
              </a:ext>
            </a:extLst>
          </p:cNvPr>
          <p:cNvSpPr txBox="1"/>
          <p:nvPr/>
        </p:nvSpPr>
        <p:spPr>
          <a:xfrm>
            <a:off x="3808968" y="1281258"/>
            <a:ext cx="45740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পাখি, ছোট পাখি,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C1E85-00D7-4CD2-8EA9-0348D5E5F182}"/>
              </a:ext>
            </a:extLst>
          </p:cNvPr>
          <p:cNvSpPr txBox="1"/>
          <p:nvPr/>
        </p:nvSpPr>
        <p:spPr>
          <a:xfrm>
            <a:off x="3808968" y="2092931"/>
            <a:ext cx="428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কিচিমিচি ডাকি ডাকি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FB145-826B-4EC9-B94D-60D7AE695D50}"/>
              </a:ext>
            </a:extLst>
          </p:cNvPr>
          <p:cNvSpPr txBox="1"/>
          <p:nvPr/>
        </p:nvSpPr>
        <p:spPr>
          <a:xfrm>
            <a:off x="3808968" y="2904604"/>
            <a:ext cx="513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 যাও বলে যাও শুনি।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89E5C-65A6-41B0-B4DB-04D360FA96B1}"/>
              </a:ext>
            </a:extLst>
          </p:cNvPr>
          <p:cNvSpPr txBox="1"/>
          <p:nvPr/>
        </p:nvSpPr>
        <p:spPr>
          <a:xfrm>
            <a:off x="3808968" y="3716277"/>
            <a:ext cx="343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না কব কথা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49501-8D06-491E-8F26-7109D43BCFB9}"/>
              </a:ext>
            </a:extLst>
          </p:cNvPr>
          <p:cNvSpPr txBox="1"/>
          <p:nvPr/>
        </p:nvSpPr>
        <p:spPr>
          <a:xfrm>
            <a:off x="3808968" y="4527950"/>
            <a:ext cx="394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আনিয়াছি তৃণলতা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2FE50-4AE2-4F59-85A7-9AEDAA8266E7}"/>
              </a:ext>
            </a:extLst>
          </p:cNvPr>
          <p:cNvSpPr txBox="1"/>
          <p:nvPr/>
        </p:nvSpPr>
        <p:spPr>
          <a:xfrm>
            <a:off x="3808968" y="5339623"/>
            <a:ext cx="4897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আপনার বাসা আগে বুনি।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38BD39-E10D-487A-864A-E05CA0A0D60F}"/>
              </a:ext>
            </a:extLst>
          </p:cNvPr>
          <p:cNvSpPr txBox="1"/>
          <p:nvPr/>
        </p:nvSpPr>
        <p:spPr>
          <a:xfrm>
            <a:off x="2616918" y="2009409"/>
            <a:ext cx="1055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(ক)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49E459-72D5-4A7B-B1A9-53EF23B48F7F}"/>
              </a:ext>
            </a:extLst>
          </p:cNvPr>
          <p:cNvCxnSpPr>
            <a:cxnSpLocks/>
          </p:cNvCxnSpPr>
          <p:nvPr/>
        </p:nvCxnSpPr>
        <p:spPr>
          <a:xfrm>
            <a:off x="3897082" y="2813539"/>
            <a:ext cx="425716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FE143D1-03E7-4044-BF07-624BCDA15A74}"/>
              </a:ext>
            </a:extLst>
          </p:cNvPr>
          <p:cNvSpPr txBox="1"/>
          <p:nvPr/>
        </p:nvSpPr>
        <p:spPr>
          <a:xfrm>
            <a:off x="2616918" y="3673440"/>
            <a:ext cx="1055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(খ)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5014A9-2CD1-4C6C-A732-EF0653059176}"/>
              </a:ext>
            </a:extLst>
          </p:cNvPr>
          <p:cNvCxnSpPr>
            <a:cxnSpLocks/>
          </p:cNvCxnSpPr>
          <p:nvPr/>
        </p:nvCxnSpPr>
        <p:spPr>
          <a:xfrm>
            <a:off x="3897082" y="4470795"/>
            <a:ext cx="357153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10A0D27-9734-4BAE-A92C-152CEC820DE7}"/>
              </a:ext>
            </a:extLst>
          </p:cNvPr>
          <p:cNvSpPr txBox="1"/>
          <p:nvPr/>
        </p:nvSpPr>
        <p:spPr>
          <a:xfrm>
            <a:off x="2616918" y="5337472"/>
            <a:ext cx="1055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8E521C0-E87A-4D58-90CA-5A8EA93B7FC3}"/>
              </a:ext>
            </a:extLst>
          </p:cNvPr>
          <p:cNvCxnSpPr>
            <a:cxnSpLocks/>
          </p:cNvCxnSpPr>
          <p:nvPr/>
        </p:nvCxnSpPr>
        <p:spPr>
          <a:xfrm>
            <a:off x="3897082" y="6085330"/>
            <a:ext cx="465945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B1A6D9A-F038-44A0-9193-E23E69524DE7}"/>
              </a:ext>
            </a:extLst>
          </p:cNvPr>
          <p:cNvSpPr txBox="1"/>
          <p:nvPr/>
        </p:nvSpPr>
        <p:spPr>
          <a:xfrm>
            <a:off x="4530223" y="469585"/>
            <a:ext cx="284334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পরের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লাইনটি বল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5C8E11-67A4-4BEC-BB3E-6571DF48333D}"/>
              </a:ext>
            </a:extLst>
          </p:cNvPr>
          <p:cNvSpPr txBox="1"/>
          <p:nvPr/>
        </p:nvSpPr>
        <p:spPr>
          <a:xfrm>
            <a:off x="4530223" y="449503"/>
            <a:ext cx="28433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মিলিয়ে দেখি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2F6015C5-82DB-4A02-B90A-B41E9133F287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6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31" grpId="0"/>
      <p:bldP spid="34" grpId="0"/>
      <p:bldP spid="39" grpId="0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F6015C5-82DB-4A02-B90A-B41E9133F287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5DE9D8-266C-4304-8F2A-9521EB76EF29}"/>
              </a:ext>
            </a:extLst>
          </p:cNvPr>
          <p:cNvSpPr txBox="1"/>
          <p:nvPr/>
        </p:nvSpPr>
        <p:spPr>
          <a:xfrm>
            <a:off x="1924050" y="2459504"/>
            <a:ext cx="83439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প্রশ্নগুলো মনোযোগ দিয়ে শুন এবং উত্তর জানা থাকলে হাত তুলবে।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5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937683"/>
            <a:ext cx="700404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 কিভাবে </a:t>
            </a: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যাচ্ছিল?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6474" y="1937683"/>
            <a:ext cx="266025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নাচিনাচি</a:t>
            </a:r>
            <a:endParaRPr kumimoji="0" lang="bn-IN" sz="6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350" y="3276601"/>
            <a:ext cx="634766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-15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পাখি তৃণলতা আনে কেন?</a:t>
            </a:r>
            <a:endParaRPr kumimoji="0" lang="bn-IN" sz="6000" b="0" i="0" u="none" strike="noStrike" kern="0" cap="none" spc="-15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4050" y="3276600"/>
            <a:ext cx="46983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বাসা বানানোর জন্য</a:t>
            </a:r>
            <a:r>
              <a:rPr kumimoji="0" lang="bn-IN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5676" y="4526699"/>
            <a:ext cx="49638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-15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 কি বুনছিল</a:t>
            </a:r>
            <a:r>
              <a:rPr kumimoji="0" lang="bn-IN" sz="5400" b="0" i="0" u="none" strike="noStrike" kern="0" cap="none" spc="-15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6475" y="4526699"/>
            <a:ext cx="13335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বাসা</a:t>
            </a:r>
            <a:endParaRPr kumimoji="0" lang="bn-IN" sz="6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E316BFE-B887-4BFA-8CA6-872D98533623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1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6814" y="2749117"/>
            <a:ext cx="8378371" cy="1325563"/>
          </a:xfrm>
          <a:solidFill>
            <a:schemeClr val="accent2">
              <a:lumMod val="40000"/>
              <a:lumOff val="60000"/>
              <a:alpha val="7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6000" b="0" dirty="0">
                <a:latin typeface="NikoshBAN" pitchFamily="2" charset="0"/>
                <a:cs typeface="NikoshBAN" pitchFamily="2" charset="0"/>
              </a:rPr>
              <a:t>বামপাশে সাথে ডানপাশের মিল কর  </a:t>
            </a:r>
            <a:endParaRPr lang="en-US" sz="60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48D4C5A-5A7F-4765-8005-5EF48BA098B9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29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488959" y="3098022"/>
            <a:ext cx="1814943" cy="122939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971799" y="3659751"/>
            <a:ext cx="2332103" cy="73617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54612" y="2783683"/>
            <a:ext cx="3156282" cy="2039565"/>
          </a:xfrm>
        </p:spPr>
        <p:txBody>
          <a:bodyPr>
            <a:normAutofit fontScale="92500" lnSpcReduction="10000"/>
          </a:bodyPr>
          <a:lstStyle/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আপনার বাসা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যাও</a:t>
            </a:r>
          </a:p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কিচিমিচি</a:t>
            </a:r>
          </a:p>
          <a:p>
            <a:endParaRPr lang="bn-BD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2715315"/>
            <a:ext cx="2923674" cy="203956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 যাও শুনি</a:t>
            </a:r>
          </a:p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ডাকি ডাকি</a:t>
            </a:r>
          </a:p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 বুনি।</a:t>
            </a:r>
          </a:p>
          <a:p>
            <a:pPr algn="ctr"/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0005C2-FCDD-4894-9686-A6C83E020F57}"/>
              </a:ext>
            </a:extLst>
          </p:cNvPr>
          <p:cNvCxnSpPr>
            <a:cxnSpLocks/>
          </p:cNvCxnSpPr>
          <p:nvPr/>
        </p:nvCxnSpPr>
        <p:spPr>
          <a:xfrm flipV="1">
            <a:off x="4196284" y="3001275"/>
            <a:ext cx="2107618" cy="808237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>
            <a:extLst>
              <a:ext uri="{FF2B5EF4-FFF2-40B4-BE49-F238E27FC236}">
                <a16:creationId xmlns:a16="http://schemas.microsoft.com/office/drawing/2014/main" id="{F48D4C5A-5A7F-4765-8005-5EF48BA098B9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88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221" y="4260863"/>
            <a:ext cx="736678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৫টি </a:t>
            </a: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পাখির নাম</a:t>
            </a: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লিখে আনবে।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51A56FA-9ED3-4D60-9D3A-2F1C6C24931C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5124D0-0C58-4116-AEFF-1A3343B5AD55}"/>
              </a:ext>
            </a:extLst>
          </p:cNvPr>
          <p:cNvSpPr/>
          <p:nvPr/>
        </p:nvSpPr>
        <p:spPr>
          <a:xfrm rot="211288">
            <a:off x="3139947" y="2273192"/>
            <a:ext cx="2025193" cy="145151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perspectiveContrastingRightFacing">
              <a:rot lat="513179" lon="20175308" rev="4147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2F11DC-655E-4562-BAAF-DE7949B424FC}"/>
              </a:ext>
            </a:extLst>
          </p:cNvPr>
          <p:cNvCxnSpPr>
            <a:cxnSpLocks/>
          </p:cNvCxnSpPr>
          <p:nvPr/>
        </p:nvCxnSpPr>
        <p:spPr>
          <a:xfrm flipH="1">
            <a:off x="706638" y="1801965"/>
            <a:ext cx="988962" cy="10897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F2EBAC3-3AC5-4D19-9C42-B2EA5A3C5EA6}"/>
              </a:ext>
            </a:extLst>
          </p:cNvPr>
          <p:cNvGrpSpPr/>
          <p:nvPr/>
        </p:nvGrpSpPr>
        <p:grpSpPr>
          <a:xfrm>
            <a:off x="1341789" y="2423162"/>
            <a:ext cx="977872" cy="856149"/>
            <a:chOff x="7459579" y="2275165"/>
            <a:chExt cx="1997242" cy="301757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1B3B40-A953-47D7-87A4-19BE5D4D0744}"/>
                </a:ext>
              </a:extLst>
            </p:cNvPr>
            <p:cNvSpPr/>
            <p:nvPr/>
          </p:nvSpPr>
          <p:spPr>
            <a:xfrm>
              <a:off x="7459579" y="2275165"/>
              <a:ext cx="938463" cy="1438994"/>
            </a:xfrm>
            <a:custGeom>
              <a:avLst/>
              <a:gdLst>
                <a:gd name="connsiteX0" fmla="*/ 938463 w 938463"/>
                <a:gd name="connsiteY0" fmla="*/ 0 h 1438994"/>
                <a:gd name="connsiteX1" fmla="*/ 938463 w 938463"/>
                <a:gd name="connsiteY1" fmla="*/ 1438994 h 1438994"/>
                <a:gd name="connsiteX2" fmla="*/ 0 w 938463"/>
                <a:gd name="connsiteY2" fmla="*/ 1438994 h 1438994"/>
                <a:gd name="connsiteX3" fmla="*/ 0 w 938463"/>
                <a:gd name="connsiteY3" fmla="*/ 293166 h 1438994"/>
                <a:gd name="connsiteX4" fmla="*/ 92466 w 938463"/>
                <a:gd name="connsiteY4" fmla="*/ 221309 h 1438994"/>
                <a:gd name="connsiteX5" fmla="*/ 725396 w 938463"/>
                <a:gd name="connsiteY5" fmla="*/ 2383 h 14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463" h="1438994">
                  <a:moveTo>
                    <a:pt x="938463" y="0"/>
                  </a:moveTo>
                  <a:lnTo>
                    <a:pt x="938463" y="1438994"/>
                  </a:lnTo>
                  <a:lnTo>
                    <a:pt x="0" y="1438994"/>
                  </a:lnTo>
                  <a:lnTo>
                    <a:pt x="0" y="293166"/>
                  </a:lnTo>
                  <a:lnTo>
                    <a:pt x="92466" y="221309"/>
                  </a:lnTo>
                  <a:cubicBezTo>
                    <a:pt x="277811" y="100241"/>
                    <a:pt x="494140" y="23769"/>
                    <a:pt x="725396" y="2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5F95A5-BFB5-419D-81BB-D4EEF65D9365}"/>
                </a:ext>
              </a:extLst>
            </p:cNvPr>
            <p:cNvSpPr/>
            <p:nvPr/>
          </p:nvSpPr>
          <p:spPr>
            <a:xfrm flipH="1">
              <a:off x="8518358" y="2275165"/>
              <a:ext cx="938463" cy="1438994"/>
            </a:xfrm>
            <a:custGeom>
              <a:avLst/>
              <a:gdLst>
                <a:gd name="connsiteX0" fmla="*/ 938463 w 938463"/>
                <a:gd name="connsiteY0" fmla="*/ 0 h 1438994"/>
                <a:gd name="connsiteX1" fmla="*/ 938463 w 938463"/>
                <a:gd name="connsiteY1" fmla="*/ 1438994 h 1438994"/>
                <a:gd name="connsiteX2" fmla="*/ 0 w 938463"/>
                <a:gd name="connsiteY2" fmla="*/ 1438994 h 1438994"/>
                <a:gd name="connsiteX3" fmla="*/ 0 w 938463"/>
                <a:gd name="connsiteY3" fmla="*/ 293166 h 1438994"/>
                <a:gd name="connsiteX4" fmla="*/ 92466 w 938463"/>
                <a:gd name="connsiteY4" fmla="*/ 221309 h 1438994"/>
                <a:gd name="connsiteX5" fmla="*/ 725396 w 938463"/>
                <a:gd name="connsiteY5" fmla="*/ 2383 h 14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463" h="1438994">
                  <a:moveTo>
                    <a:pt x="938463" y="0"/>
                  </a:moveTo>
                  <a:lnTo>
                    <a:pt x="938463" y="1438994"/>
                  </a:lnTo>
                  <a:lnTo>
                    <a:pt x="0" y="1438994"/>
                  </a:lnTo>
                  <a:lnTo>
                    <a:pt x="0" y="293166"/>
                  </a:lnTo>
                  <a:lnTo>
                    <a:pt x="92466" y="221309"/>
                  </a:lnTo>
                  <a:cubicBezTo>
                    <a:pt x="277811" y="100241"/>
                    <a:pt x="494140" y="23769"/>
                    <a:pt x="725396" y="2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546559-D942-44AB-91BB-558D220F59F9}"/>
                </a:ext>
              </a:extLst>
            </p:cNvPr>
            <p:cNvSpPr/>
            <p:nvPr/>
          </p:nvSpPr>
          <p:spPr>
            <a:xfrm>
              <a:off x="7459579" y="3853744"/>
              <a:ext cx="1997242" cy="14389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F02F70-C1E7-4A4F-9AD2-4CCDB8C456F1}"/>
              </a:ext>
            </a:extLst>
          </p:cNvPr>
          <p:cNvSpPr/>
          <p:nvPr/>
        </p:nvSpPr>
        <p:spPr>
          <a:xfrm rot="21365869">
            <a:off x="1686478" y="1672756"/>
            <a:ext cx="3849501" cy="1192302"/>
          </a:xfrm>
          <a:custGeom>
            <a:avLst/>
            <a:gdLst>
              <a:gd name="connsiteX0" fmla="*/ 3097303 w 3849501"/>
              <a:gd name="connsiteY0" fmla="*/ 203744 h 1192302"/>
              <a:gd name="connsiteX1" fmla="*/ 3849501 w 3849501"/>
              <a:gd name="connsiteY1" fmla="*/ 1096039 h 1192302"/>
              <a:gd name="connsiteX2" fmla="*/ 3811074 w 3849501"/>
              <a:gd name="connsiteY2" fmla="*/ 1075872 h 1192302"/>
              <a:gd name="connsiteX3" fmla="*/ 2478887 w 3849501"/>
              <a:gd name="connsiteY3" fmla="*/ 850428 h 1192302"/>
              <a:gd name="connsiteX4" fmla="*/ 1306203 w 3849501"/>
              <a:gd name="connsiteY4" fmla="*/ 1141357 h 1192302"/>
              <a:gd name="connsiteX5" fmla="*/ 1214605 w 3849501"/>
              <a:gd name="connsiteY5" fmla="*/ 1192302 h 1192302"/>
              <a:gd name="connsiteX6" fmla="*/ 1189695 w 3849501"/>
              <a:gd name="connsiteY6" fmla="*/ 1192302 h 1192302"/>
              <a:gd name="connsiteX7" fmla="*/ 0 w 3849501"/>
              <a:gd name="connsiteY7" fmla="*/ 44997 h 1192302"/>
              <a:gd name="connsiteX8" fmla="*/ 0 w 3849501"/>
              <a:gd name="connsiteY8" fmla="*/ 0 h 119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9501" h="1192302">
                <a:moveTo>
                  <a:pt x="3097303" y="203744"/>
                </a:moveTo>
                <a:lnTo>
                  <a:pt x="3849501" y="1096039"/>
                </a:lnTo>
                <a:lnTo>
                  <a:pt x="3811074" y="1075872"/>
                </a:lnTo>
                <a:cubicBezTo>
                  <a:pt x="3464596" y="911759"/>
                  <a:pt x="2993158" y="823645"/>
                  <a:pt x="2478887" y="850428"/>
                </a:cubicBezTo>
                <a:cubicBezTo>
                  <a:pt x="2028899" y="873863"/>
                  <a:pt x="1620667" y="981384"/>
                  <a:pt x="1306203" y="1141357"/>
                </a:cubicBezTo>
                <a:lnTo>
                  <a:pt x="1214605" y="1192302"/>
                </a:lnTo>
                <a:lnTo>
                  <a:pt x="1189695" y="1192302"/>
                </a:lnTo>
                <a:lnTo>
                  <a:pt x="0" y="4499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B13998-6AB9-4FF2-BBA0-383130ACA6C1}"/>
              </a:ext>
            </a:extLst>
          </p:cNvPr>
          <p:cNvSpPr/>
          <p:nvPr/>
        </p:nvSpPr>
        <p:spPr>
          <a:xfrm>
            <a:off x="977508" y="2563557"/>
            <a:ext cx="62894" cy="1146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20F37-6395-404F-9AD5-0119B0D7A8E1}"/>
              </a:ext>
            </a:extLst>
          </p:cNvPr>
          <p:cNvSpPr/>
          <p:nvPr/>
        </p:nvSpPr>
        <p:spPr>
          <a:xfrm>
            <a:off x="5630995" y="2422830"/>
            <a:ext cx="217239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A1496AF-438B-49C5-8089-3F5BD68F3A1A}"/>
              </a:ext>
            </a:extLst>
          </p:cNvPr>
          <p:cNvSpPr/>
          <p:nvPr/>
        </p:nvSpPr>
        <p:spPr>
          <a:xfrm>
            <a:off x="2328497" y="445473"/>
            <a:ext cx="3804048" cy="37192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004B2-A687-4455-9132-31EAF6482B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6" b="99443" l="7510" r="99049">
                        <a14:foregroundMark x1="34221" y1="73933" x2="16065" y2="98609"/>
                        <a14:foregroundMark x1="64163" y1="62245" x2="92871" y2="81911"/>
                        <a14:foregroundMark x1="71008" y1="75046" x2="67300" y2="99443"/>
                        <a14:foregroundMark x1="36217" y1="67811" x2="11217" y2="92764"/>
                        <a14:foregroundMark x1="40779" y1="78571" x2="36502" y2="97217"/>
                        <a14:foregroundMark x1="61597" y1="74490" x2="56749" y2="99165"/>
                        <a14:foregroundMark x1="60456" y1="69759" x2="53612" y2="83302"/>
                        <a14:foregroundMark x1="36787" y1="74768" x2="42205" y2="77458"/>
                        <a14:foregroundMark x1="38498" y1="62245" x2="40779" y2="72820"/>
                        <a14:foregroundMark x1="63023" y1="56679" x2="63023" y2="61688"/>
                        <a14:foregroundMark x1="51616" y1="87755" x2="48479" y2="99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1" y="-66751"/>
            <a:ext cx="6534150" cy="66956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4C8CEE-5C84-413C-B8FD-E4CF0D8280E5}"/>
              </a:ext>
            </a:extLst>
          </p:cNvPr>
          <p:cNvSpPr txBox="1"/>
          <p:nvPr/>
        </p:nvSpPr>
        <p:spPr>
          <a:xfrm>
            <a:off x="6381750" y="1837766"/>
            <a:ext cx="5289890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</a:t>
            </a: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জেশ মজুমদার</a:t>
            </a:r>
            <a:endParaRPr kumimoji="0" lang="bn-BD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রী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এনায়েতনগর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সরকা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রী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প্রাথমিক বিদ্যালয়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endParaRPr kumimoji="0" lang="bn-BD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দাগনভূঞা,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ফে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নী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A47176-F5F1-4331-8462-D0801A74BE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8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20876361">
            <a:off x="2749194" y="1022684"/>
            <a:ext cx="5791200" cy="381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ধন্যবাদ </a:t>
            </a:r>
            <a:endParaRPr kumimoji="0" lang="en-US" sz="1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6BBA421-AB7F-493A-AE92-4FF2F7A86972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76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84737F-AA1E-458D-8ED8-3F1714C10A63}"/>
              </a:ext>
            </a:extLst>
          </p:cNvPr>
          <p:cNvSpPr/>
          <p:nvPr/>
        </p:nvSpPr>
        <p:spPr>
          <a:xfrm>
            <a:off x="2888566" y="498881"/>
            <a:ext cx="5734929" cy="58260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শ্রেণিঃদ্বিতীয়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</a:t>
            </a:r>
            <a:endParaRPr kumimoji="0" lang="bn-IN" sz="5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পাঠঃ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কাজের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আনন্দ</a:t>
            </a:r>
            <a:b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বিশেষ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bn-IN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পাখি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…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আগে বুনি।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 ৪৫ মিনিট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2AD48BD-D99C-415C-9B6F-2C3730AC7A4C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443CC-72EF-49D7-8511-F835E469680E}"/>
              </a:ext>
            </a:extLst>
          </p:cNvPr>
          <p:cNvSpPr txBox="1"/>
          <p:nvPr/>
        </p:nvSpPr>
        <p:spPr>
          <a:xfrm>
            <a:off x="2422769" y="2350070"/>
            <a:ext cx="7346462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আমরা সবাই একটা 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 উপভোগ করব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6482D-FA84-4598-8F54-2A4D527693BF}"/>
              </a:ext>
            </a:extLst>
          </p:cNvPr>
          <p:cNvSpPr/>
          <p:nvPr/>
        </p:nvSpPr>
        <p:spPr>
          <a:xfrm>
            <a:off x="6384596" y="981819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38589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  <a:hlinkClick r:id="rId2"/>
              </a:rPr>
              <a:t>https://youtu.be/cbUxidtiEAE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4141E-B8CC-4864-B64C-547181175EC1}"/>
              </a:ext>
            </a:extLst>
          </p:cNvPr>
          <p:cNvSpPr txBox="1"/>
          <p:nvPr/>
        </p:nvSpPr>
        <p:spPr>
          <a:xfrm>
            <a:off x="1680991" y="1896818"/>
            <a:ext cx="883001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ভিডিওটিতে আমরা কী আঁকতে দেখলাম?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914A3-8196-4BA9-909F-505B9B7DFFFA}"/>
              </a:ext>
            </a:extLst>
          </p:cNvPr>
          <p:cNvSpPr txBox="1"/>
          <p:nvPr/>
        </p:nvSpPr>
        <p:spPr>
          <a:xfrm>
            <a:off x="4924040" y="3483855"/>
            <a:ext cx="234391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মৌমাছি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9591D-B8EB-45A4-B325-DB48386D6B88}"/>
              </a:ext>
            </a:extLst>
          </p:cNvPr>
          <p:cNvSpPr txBox="1"/>
          <p:nvPr/>
        </p:nvSpPr>
        <p:spPr>
          <a:xfrm>
            <a:off x="2794874" y="1447800"/>
            <a:ext cx="660225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গতকাল</a:t>
            </a:r>
            <a:r>
              <a:rPr kumimoji="0" lang="bn-IN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আমরা মৌমাছি নিয়ে একটা কবিতা প</a:t>
            </a:r>
            <a: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ড়েছিলাম।</a:t>
            </a:r>
            <a:r>
              <a:rPr kumimoji="0" lang="bn-IN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FE44CC-395D-4DB7-B538-760F5FB4675F}"/>
              </a:ext>
            </a:extLst>
          </p:cNvPr>
          <p:cNvSpPr txBox="1"/>
          <p:nvPr/>
        </p:nvSpPr>
        <p:spPr>
          <a:xfrm>
            <a:off x="3352800" y="3655875"/>
            <a:ext cx="54864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কবিতাটির নাম কী ছিল?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36CC96C-CD2D-453C-8703-CCD3151944A5}"/>
              </a:ext>
            </a:extLst>
          </p:cNvPr>
          <p:cNvSpPr/>
          <p:nvPr/>
        </p:nvSpPr>
        <p:spPr>
          <a:xfrm>
            <a:off x="2200785" y="2697045"/>
            <a:ext cx="7790429" cy="146390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“</a:t>
            </a:r>
            <a:r>
              <a:rPr kumimoji="0" lang="en-US" sz="115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কাজের</a:t>
            </a:r>
            <a:r>
              <a:rPr kumimoji="0" lang="en-US" sz="115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15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আনন্দ</a:t>
            </a:r>
            <a:r>
              <a:rPr kumimoji="0" lang="bn-IN" sz="115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”</a:t>
            </a:r>
            <a:r>
              <a:rPr kumimoji="0" lang="bn-IN" sz="7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E673C6-74C3-4BFB-A6E1-BF316AC97119}"/>
              </a:ext>
            </a:extLst>
          </p:cNvPr>
          <p:cNvSpPr/>
          <p:nvPr/>
        </p:nvSpPr>
        <p:spPr>
          <a:xfrm>
            <a:off x="717306" y="576637"/>
            <a:ext cx="3657745" cy="1477246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</a:t>
            </a:r>
            <a:r>
              <a:rPr kumimoji="0" lang="bn-IN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খনফল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3BD8FF-05FB-4D30-84C5-383DC1041667}"/>
              </a:ext>
            </a:extLst>
          </p:cNvPr>
          <p:cNvGrpSpPr/>
          <p:nvPr/>
        </p:nvGrpSpPr>
        <p:grpSpPr>
          <a:xfrm>
            <a:off x="3261229" y="2321091"/>
            <a:ext cx="7529094" cy="3630529"/>
            <a:chOff x="3261229" y="2321091"/>
            <a:chExt cx="7529094" cy="36305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FE9E5D-567C-42BB-ACA9-48EEB976DEA6}"/>
                </a:ext>
              </a:extLst>
            </p:cNvPr>
            <p:cNvGrpSpPr/>
            <p:nvPr/>
          </p:nvGrpSpPr>
          <p:grpSpPr>
            <a:xfrm>
              <a:off x="3261229" y="2321091"/>
              <a:ext cx="7529094" cy="3630529"/>
              <a:chOff x="838200" y="1636837"/>
              <a:chExt cx="7467600" cy="3544762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8" name="Rounded Rectangle 10">
                <a:extLst>
                  <a:ext uri="{FF2B5EF4-FFF2-40B4-BE49-F238E27FC236}">
                    <a16:creationId xmlns:a16="http://schemas.microsoft.com/office/drawing/2014/main" id="{8FC183B8-73F1-4BCC-A657-0D207B281F1B}"/>
                  </a:ext>
                </a:extLst>
              </p:cNvPr>
              <p:cNvSpPr/>
              <p:nvPr/>
            </p:nvSpPr>
            <p:spPr>
              <a:xfrm>
                <a:off x="838200" y="1636837"/>
                <a:ext cx="7467600" cy="354476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9BE940-DFE0-46B5-A17B-B052ED8680E9}"/>
                  </a:ext>
                </a:extLst>
              </p:cNvPr>
              <p:cNvSpPr/>
              <p:nvPr/>
            </p:nvSpPr>
            <p:spPr>
              <a:xfrm>
                <a:off x="1072190" y="1861928"/>
                <a:ext cx="6663925" cy="8645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এই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পাঠ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শেষে</a:t>
                </a:r>
                <a:r>
                  <a:rPr kumimoji="0" lang="bn-IN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5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শিক্ষার্থীরা</a:t>
                </a: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…</a:t>
                </a:r>
                <a:endParaRPr kumimoji="0" lang="bn-I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E2EB6D-4C73-4215-9194-36D7144C3DC7}"/>
                </a:ext>
              </a:extLst>
            </p:cNvPr>
            <p:cNvSpPr/>
            <p:nvPr/>
          </p:nvSpPr>
          <p:spPr>
            <a:xfrm>
              <a:off x="4375051" y="3429000"/>
              <a:ext cx="6096000" cy="2308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২.১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ছড়া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কবিতা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শুনে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বুঝতে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পারবে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আনন্দ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লাভ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করবে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১.২.১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পাঠের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অন্তর্গত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ছোট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ছোট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বাক্য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শুনে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বুঝতে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পারবে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২.১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ছড়া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কবিতা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শুনে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বুঝতে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পারবে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আনন্দ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লাভ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করবে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২.২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ছড়া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ও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কবিতা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সম্পর্কে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প্র</a:t>
              </a:r>
              <a:r>
                <a:rPr kumimoji="0" lang="bn-BD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শ্নের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উত্তর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বলতে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পারবে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	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১.৫.১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পাঠে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ব্যবহৃত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শব্দ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দিয়েবাক্য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লিখতে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পারবে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২.১.২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প্রমিত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উচ্চারণে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কবিতা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পড়তে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পারবে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750C807-61EE-4FE8-86E3-9013A74C2AF9}"/>
              </a:ext>
            </a:extLst>
          </p:cNvPr>
          <p:cNvSpPr/>
          <p:nvPr/>
        </p:nvSpPr>
        <p:spPr>
          <a:xfrm>
            <a:off x="3379855" y="2787316"/>
            <a:ext cx="5432290" cy="1283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কবিতাটি কে লিখেছেন?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586FC8-FC25-48B0-99B3-9F7558C494F6}"/>
              </a:ext>
            </a:extLst>
          </p:cNvPr>
          <p:cNvSpPr/>
          <p:nvPr/>
        </p:nvSpPr>
        <p:spPr>
          <a:xfrm>
            <a:off x="913906" y="1091909"/>
            <a:ext cx="5695441" cy="15609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কবিতাটি লিখেছেন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737139-C6CD-43BF-84B7-D9BDE332AB85}"/>
              </a:ext>
            </a:extLst>
          </p:cNvPr>
          <p:cNvSpPr/>
          <p:nvPr/>
        </p:nvSpPr>
        <p:spPr>
          <a:xfrm>
            <a:off x="3761626" y="1846163"/>
            <a:ext cx="7184932" cy="28255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নবকৃষ্ণ ভট্টাচার্য</a:t>
            </a:r>
            <a:r>
              <a:rPr kumimoji="0" lang="bn-IN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770794-35EE-412C-84A6-80AF2C723B85}"/>
              </a:ext>
            </a:extLst>
          </p:cNvPr>
          <p:cNvSpPr/>
          <p:nvPr/>
        </p:nvSpPr>
        <p:spPr>
          <a:xfrm>
            <a:off x="2583312" y="2702245"/>
            <a:ext cx="7025375" cy="1412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গতকাল আমরা পড়েছিলাম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105F7C-E09C-4599-833D-DF84F99F6157}"/>
              </a:ext>
            </a:extLst>
          </p:cNvPr>
          <p:cNvSpPr txBox="1"/>
          <p:nvPr/>
        </p:nvSpPr>
        <p:spPr>
          <a:xfrm>
            <a:off x="3506505" y="625880"/>
            <a:ext cx="517899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কাজের আনন্দ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14A126-7DE3-42DF-943D-2E431CC65558}"/>
              </a:ext>
            </a:extLst>
          </p:cNvPr>
          <p:cNvSpPr txBox="1"/>
          <p:nvPr/>
        </p:nvSpPr>
        <p:spPr>
          <a:xfrm>
            <a:off x="4343399" y="1426808"/>
            <a:ext cx="350520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নবকৃষ্ণ ভট্টাচার্য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757582-7097-4FC1-A4D0-022448FE2F9D}"/>
              </a:ext>
            </a:extLst>
          </p:cNvPr>
          <p:cNvSpPr txBox="1"/>
          <p:nvPr/>
        </p:nvSpPr>
        <p:spPr>
          <a:xfrm>
            <a:off x="3855266" y="2134694"/>
            <a:ext cx="4481468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মৌমাছি, মৌমাছি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 যাও নাচি নাচি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দাঁড়াও না একবার ভাই।</a:t>
            </a:r>
            <a:endParaRPr kumimoji="0" lang="bn-I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ওই ফুল ফোটে বনে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যাই মধু আহরণে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দাঁড়াবার সময় তো নাই।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D34FE3-E828-4040-9D64-B83F77C3C738}"/>
              </a:ext>
            </a:extLst>
          </p:cNvPr>
          <p:cNvSpPr/>
          <p:nvPr/>
        </p:nvSpPr>
        <p:spPr>
          <a:xfrm>
            <a:off x="2295121" y="2705511"/>
            <a:ext cx="7601758" cy="1412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কবিতাটি</a:t>
            </a: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পরের ৬ লাইন পড়ব।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1" grpId="0"/>
      <p:bldP spid="21" grpId="1"/>
      <p:bldP spid="22" grpId="0"/>
      <p:bldP spid="22" grpId="1"/>
      <p:bldP spid="23" grpId="0" animBg="1"/>
      <p:bldP spid="23" grpId="1" animBg="1"/>
      <p:bldP spid="24" grpId="0"/>
      <p:bldP spid="24" grpId="1"/>
      <p:bldP spid="25" grpId="0"/>
      <p:bldP spid="25" grpId="1"/>
      <p:bldP spid="26" grpId="0" uiExpand="1" build="p"/>
      <p:bldP spid="26" grpId="1" build="allAtOnce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74CD7A-E044-4330-B136-1CAB58634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865" y="1926558"/>
            <a:ext cx="4090737" cy="3465094"/>
          </a:xfrm>
          <a:prstGeom prst="rect">
            <a:avLst/>
          </a:prstGeom>
        </p:spPr>
      </p:pic>
      <p:sp>
        <p:nvSpPr>
          <p:cNvPr id="47" name="AutoShape 2" descr="Related image">
            <a:extLst>
              <a:ext uri="{FF2B5EF4-FFF2-40B4-BE49-F238E27FC236}">
                <a16:creationId xmlns:a16="http://schemas.microsoft.com/office/drawing/2014/main" id="{28C7EAAA-623F-40D7-AA7A-44ACEA68BF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4550" y="36645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9B1D464-09E9-474B-B502-084F5B824A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 rot="770471">
            <a:off x="2087072" y="2402963"/>
            <a:ext cx="749267" cy="881823"/>
          </a:xfrm>
          <a:custGeom>
            <a:avLst/>
            <a:gdLst>
              <a:gd name="connsiteX0" fmla="*/ 0 w 2152650"/>
              <a:gd name="connsiteY0" fmla="*/ 0 h 3162300"/>
              <a:gd name="connsiteX1" fmla="*/ 2152650 w 2152650"/>
              <a:gd name="connsiteY1" fmla="*/ 0 h 3162300"/>
              <a:gd name="connsiteX2" fmla="*/ 2152650 w 2152650"/>
              <a:gd name="connsiteY2" fmla="*/ 3162300 h 3162300"/>
              <a:gd name="connsiteX3" fmla="*/ 0 w 215265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0" h="3162300">
                <a:moveTo>
                  <a:pt x="0" y="0"/>
                </a:moveTo>
                <a:lnTo>
                  <a:pt x="2152650" y="0"/>
                </a:lnTo>
                <a:lnTo>
                  <a:pt x="2152650" y="3162300"/>
                </a:lnTo>
                <a:lnTo>
                  <a:pt x="0" y="3162300"/>
                </a:lnTo>
                <a:close/>
              </a:path>
            </a:pathLst>
          </a:cu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927F2C5-4228-48BC-897D-457CC9CC2F85}"/>
              </a:ext>
            </a:extLst>
          </p:cNvPr>
          <p:cNvCxnSpPr>
            <a:cxnSpLocks/>
          </p:cNvCxnSpPr>
          <p:nvPr/>
        </p:nvCxnSpPr>
        <p:spPr>
          <a:xfrm>
            <a:off x="2794872" y="2894604"/>
            <a:ext cx="0" cy="156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7C5F61-F39E-41FB-85A2-9D38C2E6CD1F}"/>
              </a:ext>
            </a:extLst>
          </p:cNvPr>
          <p:cNvGrpSpPr/>
          <p:nvPr/>
        </p:nvGrpSpPr>
        <p:grpSpPr>
          <a:xfrm>
            <a:off x="0" y="-1"/>
            <a:ext cx="12192000" cy="6854009"/>
            <a:chOff x="0" y="-1"/>
            <a:chExt cx="12192000" cy="685400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E0058C6-DA08-4380-AC3D-6672EF61A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2192000" cy="6854009"/>
            </a:xfrm>
            <a:custGeom>
              <a:avLst/>
              <a:gdLst>
                <a:gd name="connsiteX0" fmla="*/ 2914650 w 12192000"/>
                <a:gd name="connsiteY0" fmla="*/ 1525505 h 6854009"/>
                <a:gd name="connsiteX1" fmla="*/ 2914650 w 12192000"/>
                <a:gd name="connsiteY1" fmla="*/ 5581650 h 6854009"/>
                <a:gd name="connsiteX2" fmla="*/ 7410450 w 12192000"/>
                <a:gd name="connsiteY2" fmla="*/ 5581650 h 6854009"/>
                <a:gd name="connsiteX3" fmla="*/ 7410450 w 12192000"/>
                <a:gd name="connsiteY3" fmla="*/ 1525505 h 6854009"/>
                <a:gd name="connsiteX4" fmla="*/ 0 w 12192000"/>
                <a:gd name="connsiteY4" fmla="*/ 0 h 6854009"/>
                <a:gd name="connsiteX5" fmla="*/ 12192000 w 12192000"/>
                <a:gd name="connsiteY5" fmla="*/ 0 h 6854009"/>
                <a:gd name="connsiteX6" fmla="*/ 12192000 w 12192000"/>
                <a:gd name="connsiteY6" fmla="*/ 6854009 h 6854009"/>
                <a:gd name="connsiteX7" fmla="*/ 0 w 12192000"/>
                <a:gd name="connsiteY7" fmla="*/ 6854009 h 68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4009">
                  <a:moveTo>
                    <a:pt x="2914650" y="1525505"/>
                  </a:moveTo>
                  <a:lnTo>
                    <a:pt x="2914650" y="5581650"/>
                  </a:lnTo>
                  <a:lnTo>
                    <a:pt x="7410450" y="5581650"/>
                  </a:lnTo>
                  <a:lnTo>
                    <a:pt x="7410450" y="152550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4009"/>
                  </a:lnTo>
                  <a:lnTo>
                    <a:pt x="0" y="685400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1C4A0C-8666-44AC-BEF0-3509D554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980" y="1176999"/>
              <a:ext cx="7532834" cy="484690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90B9283-900C-461E-BF7E-0411A07644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93" t="10075" r="12539"/>
          <a:stretch>
            <a:fillRect/>
          </a:stretch>
        </p:blipFill>
        <p:spPr>
          <a:xfrm>
            <a:off x="5939590" y="3659105"/>
            <a:ext cx="1831867" cy="3198895"/>
          </a:xfrm>
          <a:custGeom>
            <a:avLst/>
            <a:gdLst>
              <a:gd name="connsiteX0" fmla="*/ 636467 w 8724901"/>
              <a:gd name="connsiteY0" fmla="*/ 8558397 h 8579080"/>
              <a:gd name="connsiteX1" fmla="*/ 681896 w 8724901"/>
              <a:gd name="connsiteY1" fmla="*/ 8579080 h 8579080"/>
              <a:gd name="connsiteX2" fmla="*/ 675998 w 8724901"/>
              <a:gd name="connsiteY2" fmla="*/ 8579080 h 8579080"/>
              <a:gd name="connsiteX3" fmla="*/ 2000251 w 8724901"/>
              <a:gd name="connsiteY3" fmla="*/ 4305300 h 8579080"/>
              <a:gd name="connsiteX4" fmla="*/ 2048307 w 8724901"/>
              <a:gd name="connsiteY4" fmla="*/ 4353356 h 8579080"/>
              <a:gd name="connsiteX5" fmla="*/ 2010030 w 8724901"/>
              <a:gd name="connsiteY5" fmla="*/ 4339934 h 8579080"/>
              <a:gd name="connsiteX6" fmla="*/ 2000433 w 8724901"/>
              <a:gd name="connsiteY6" fmla="*/ 4337113 h 8579080"/>
              <a:gd name="connsiteX7" fmla="*/ 3638551 w 8724901"/>
              <a:gd name="connsiteY7" fmla="*/ 0 h 8579080"/>
              <a:gd name="connsiteX8" fmla="*/ 3905251 w 8724901"/>
              <a:gd name="connsiteY8" fmla="*/ 19050 h 8579080"/>
              <a:gd name="connsiteX9" fmla="*/ 4000501 w 8724901"/>
              <a:gd name="connsiteY9" fmla="*/ 38100 h 8579080"/>
              <a:gd name="connsiteX10" fmla="*/ 4533901 w 8724901"/>
              <a:gd name="connsiteY10" fmla="*/ 57150 h 8579080"/>
              <a:gd name="connsiteX11" fmla="*/ 4569444 w 8724901"/>
              <a:gd name="connsiteY11" fmla="*/ 65970 h 8579080"/>
              <a:gd name="connsiteX12" fmla="*/ 4577182 w 8724901"/>
              <a:gd name="connsiteY12" fmla="*/ 67879 h 8579080"/>
              <a:gd name="connsiteX13" fmla="*/ 4589469 w 8724901"/>
              <a:gd name="connsiteY13" fmla="*/ 92229 h 8579080"/>
              <a:gd name="connsiteX14" fmla="*/ 4642811 w 8724901"/>
              <a:gd name="connsiteY14" fmla="*/ 146977 h 8579080"/>
              <a:gd name="connsiteX15" fmla="*/ 4883222 w 8724901"/>
              <a:gd name="connsiteY15" fmla="*/ 193863 h 8579080"/>
              <a:gd name="connsiteX16" fmla="*/ 4893689 w 8724901"/>
              <a:gd name="connsiteY16" fmla="*/ 194473 h 8579080"/>
              <a:gd name="connsiteX17" fmla="*/ 4893848 w 8724901"/>
              <a:gd name="connsiteY17" fmla="*/ 194595 h 8579080"/>
              <a:gd name="connsiteX18" fmla="*/ 4953001 w 8724901"/>
              <a:gd name="connsiteY18" fmla="*/ 228600 h 8579080"/>
              <a:gd name="connsiteX19" fmla="*/ 5086351 w 8724901"/>
              <a:gd name="connsiteY19" fmla="*/ 266700 h 8579080"/>
              <a:gd name="connsiteX20" fmla="*/ 5181601 w 8724901"/>
              <a:gd name="connsiteY20" fmla="*/ 285750 h 8579080"/>
              <a:gd name="connsiteX21" fmla="*/ 5334001 w 8724901"/>
              <a:gd name="connsiteY21" fmla="*/ 323850 h 8579080"/>
              <a:gd name="connsiteX22" fmla="*/ 5486401 w 8724901"/>
              <a:gd name="connsiteY22" fmla="*/ 361950 h 8579080"/>
              <a:gd name="connsiteX23" fmla="*/ 5848351 w 8724901"/>
              <a:gd name="connsiteY23" fmla="*/ 400050 h 8579080"/>
              <a:gd name="connsiteX24" fmla="*/ 5943601 w 8724901"/>
              <a:gd name="connsiteY24" fmla="*/ 419100 h 8579080"/>
              <a:gd name="connsiteX25" fmla="*/ 6057901 w 8724901"/>
              <a:gd name="connsiteY25" fmla="*/ 438150 h 8579080"/>
              <a:gd name="connsiteX26" fmla="*/ 6172201 w 8724901"/>
              <a:gd name="connsiteY26" fmla="*/ 476250 h 8579080"/>
              <a:gd name="connsiteX27" fmla="*/ 6229351 w 8724901"/>
              <a:gd name="connsiteY27" fmla="*/ 533400 h 8579080"/>
              <a:gd name="connsiteX28" fmla="*/ 6286501 w 8724901"/>
              <a:gd name="connsiteY28" fmla="*/ 552450 h 8579080"/>
              <a:gd name="connsiteX29" fmla="*/ 6324601 w 8724901"/>
              <a:gd name="connsiteY29" fmla="*/ 609600 h 8579080"/>
              <a:gd name="connsiteX30" fmla="*/ 6457951 w 8724901"/>
              <a:gd name="connsiteY30" fmla="*/ 685800 h 8579080"/>
              <a:gd name="connsiteX31" fmla="*/ 6648451 w 8724901"/>
              <a:gd name="connsiteY31" fmla="*/ 800100 h 8579080"/>
              <a:gd name="connsiteX32" fmla="*/ 6724651 w 8724901"/>
              <a:gd name="connsiteY32" fmla="*/ 819150 h 8579080"/>
              <a:gd name="connsiteX33" fmla="*/ 6858001 w 8724901"/>
              <a:gd name="connsiteY33" fmla="*/ 876300 h 8579080"/>
              <a:gd name="connsiteX34" fmla="*/ 6894164 w 8724901"/>
              <a:gd name="connsiteY34" fmla="*/ 930821 h 8579080"/>
              <a:gd name="connsiteX35" fmla="*/ 6901473 w 8724901"/>
              <a:gd name="connsiteY35" fmla="*/ 941981 h 8579080"/>
              <a:gd name="connsiteX36" fmla="*/ 6902848 w 8724901"/>
              <a:gd name="connsiteY36" fmla="*/ 944198 h 8579080"/>
              <a:gd name="connsiteX37" fmla="*/ 6902683 w 8724901"/>
              <a:gd name="connsiteY37" fmla="*/ 943829 h 8579080"/>
              <a:gd name="connsiteX38" fmla="*/ 6901473 w 8724901"/>
              <a:gd name="connsiteY38" fmla="*/ 941981 h 8579080"/>
              <a:gd name="connsiteX39" fmla="*/ 6892509 w 8724901"/>
              <a:gd name="connsiteY39" fmla="*/ 927526 h 8579080"/>
              <a:gd name="connsiteX40" fmla="*/ 6953251 w 8724901"/>
              <a:gd name="connsiteY40" fmla="*/ 990600 h 8579080"/>
              <a:gd name="connsiteX41" fmla="*/ 7067551 w 8724901"/>
              <a:gd name="connsiteY41" fmla="*/ 1162050 h 8579080"/>
              <a:gd name="connsiteX42" fmla="*/ 7105651 w 8724901"/>
              <a:gd name="connsiteY42" fmla="*/ 1219200 h 8579080"/>
              <a:gd name="connsiteX43" fmla="*/ 7162801 w 8724901"/>
              <a:gd name="connsiteY43" fmla="*/ 1257300 h 8579080"/>
              <a:gd name="connsiteX44" fmla="*/ 7200901 w 8724901"/>
              <a:gd name="connsiteY44" fmla="*/ 1333500 h 8579080"/>
              <a:gd name="connsiteX45" fmla="*/ 7239001 w 8724901"/>
              <a:gd name="connsiteY45" fmla="*/ 1390650 h 8579080"/>
              <a:gd name="connsiteX46" fmla="*/ 7258051 w 8724901"/>
              <a:gd name="connsiteY46" fmla="*/ 1447800 h 8579080"/>
              <a:gd name="connsiteX47" fmla="*/ 7315201 w 8724901"/>
              <a:gd name="connsiteY47" fmla="*/ 1562100 h 8579080"/>
              <a:gd name="connsiteX48" fmla="*/ 7334251 w 8724901"/>
              <a:gd name="connsiteY48" fmla="*/ 1657350 h 8579080"/>
              <a:gd name="connsiteX49" fmla="*/ 7372351 w 8724901"/>
              <a:gd name="connsiteY49" fmla="*/ 1771650 h 8579080"/>
              <a:gd name="connsiteX50" fmla="*/ 7429501 w 8724901"/>
              <a:gd name="connsiteY50" fmla="*/ 2076450 h 8579080"/>
              <a:gd name="connsiteX51" fmla="*/ 7448551 w 8724901"/>
              <a:gd name="connsiteY51" fmla="*/ 2152650 h 8579080"/>
              <a:gd name="connsiteX52" fmla="*/ 7486651 w 8724901"/>
              <a:gd name="connsiteY52" fmla="*/ 2266950 h 8579080"/>
              <a:gd name="connsiteX53" fmla="*/ 7429501 w 8724901"/>
              <a:gd name="connsiteY53" fmla="*/ 3067050 h 8579080"/>
              <a:gd name="connsiteX54" fmla="*/ 7410451 w 8724901"/>
              <a:gd name="connsiteY54" fmla="*/ 3124200 h 8579080"/>
              <a:gd name="connsiteX55" fmla="*/ 7372351 w 8724901"/>
              <a:gd name="connsiteY55" fmla="*/ 3181350 h 8579080"/>
              <a:gd name="connsiteX56" fmla="*/ 7372351 w 8724901"/>
              <a:gd name="connsiteY56" fmla="*/ 3486150 h 8579080"/>
              <a:gd name="connsiteX57" fmla="*/ 7410451 w 8724901"/>
              <a:gd name="connsiteY57" fmla="*/ 3562350 h 8579080"/>
              <a:gd name="connsiteX58" fmla="*/ 7467601 w 8724901"/>
              <a:gd name="connsiteY58" fmla="*/ 3676650 h 8579080"/>
              <a:gd name="connsiteX59" fmla="*/ 7581901 w 8724901"/>
              <a:gd name="connsiteY59" fmla="*/ 3771900 h 8579080"/>
              <a:gd name="connsiteX60" fmla="*/ 7658101 w 8724901"/>
              <a:gd name="connsiteY60" fmla="*/ 3790950 h 8579080"/>
              <a:gd name="connsiteX61" fmla="*/ 7772401 w 8724901"/>
              <a:gd name="connsiteY61" fmla="*/ 3829050 h 8579080"/>
              <a:gd name="connsiteX62" fmla="*/ 7802252 w 8724901"/>
              <a:gd name="connsiteY62" fmla="*/ 3826721 h 8579080"/>
              <a:gd name="connsiteX63" fmla="*/ 7804575 w 8724901"/>
              <a:gd name="connsiteY63" fmla="*/ 3833927 h 8579080"/>
              <a:gd name="connsiteX64" fmla="*/ 7805545 w 8724901"/>
              <a:gd name="connsiteY64" fmla="*/ 3837747 h 8579080"/>
              <a:gd name="connsiteX65" fmla="*/ 7804957 w 8724901"/>
              <a:gd name="connsiteY65" fmla="*/ 3835111 h 8579080"/>
              <a:gd name="connsiteX66" fmla="*/ 7804575 w 8724901"/>
              <a:gd name="connsiteY66" fmla="*/ 3833927 h 8579080"/>
              <a:gd name="connsiteX67" fmla="*/ 7802874 w 8724901"/>
              <a:gd name="connsiteY67" fmla="*/ 3827243 h 8579080"/>
              <a:gd name="connsiteX68" fmla="*/ 7802827 w 8724901"/>
              <a:gd name="connsiteY68" fmla="*/ 3826676 h 8579080"/>
              <a:gd name="connsiteX69" fmla="*/ 7819660 w 8724901"/>
              <a:gd name="connsiteY69" fmla="*/ 3825363 h 8579080"/>
              <a:gd name="connsiteX70" fmla="*/ 7824583 w 8724901"/>
              <a:gd name="connsiteY70" fmla="*/ 3831467 h 8579080"/>
              <a:gd name="connsiteX71" fmla="*/ 7858157 w 8724901"/>
              <a:gd name="connsiteY71" fmla="*/ 3882972 h 8579080"/>
              <a:gd name="connsiteX72" fmla="*/ 7942036 w 8724901"/>
              <a:gd name="connsiteY72" fmla="*/ 4080645 h 8579080"/>
              <a:gd name="connsiteX73" fmla="*/ 7997955 w 8724901"/>
              <a:gd name="connsiteY73" fmla="*/ 4139945 h 8579080"/>
              <a:gd name="connsiteX74" fmla="*/ 8109792 w 8724901"/>
              <a:gd name="connsiteY74" fmla="*/ 4159713 h 8579080"/>
              <a:gd name="connsiteX75" fmla="*/ 8221629 w 8724901"/>
              <a:gd name="connsiteY75" fmla="*/ 4278315 h 8579080"/>
              <a:gd name="connsiteX76" fmla="*/ 8249591 w 8724901"/>
              <a:gd name="connsiteY76" fmla="*/ 4337617 h 8579080"/>
              <a:gd name="connsiteX77" fmla="*/ 8305509 w 8724901"/>
              <a:gd name="connsiteY77" fmla="*/ 4396920 h 8579080"/>
              <a:gd name="connsiteX78" fmla="*/ 8361428 w 8724901"/>
              <a:gd name="connsiteY78" fmla="*/ 4515522 h 8579080"/>
              <a:gd name="connsiteX79" fmla="*/ 8389388 w 8724901"/>
              <a:gd name="connsiteY79" fmla="*/ 4574824 h 8579080"/>
              <a:gd name="connsiteX80" fmla="*/ 8445307 w 8724901"/>
              <a:gd name="connsiteY80" fmla="*/ 4693426 h 8579080"/>
              <a:gd name="connsiteX81" fmla="*/ 8473265 w 8724901"/>
              <a:gd name="connsiteY81" fmla="*/ 4752729 h 8579080"/>
              <a:gd name="connsiteX82" fmla="*/ 8445307 w 8724901"/>
              <a:gd name="connsiteY82" fmla="*/ 4831797 h 8579080"/>
              <a:gd name="connsiteX83" fmla="*/ 8333470 w 8724901"/>
              <a:gd name="connsiteY83" fmla="*/ 4871331 h 8579080"/>
              <a:gd name="connsiteX84" fmla="*/ 7690400 w 8724901"/>
              <a:gd name="connsiteY84" fmla="*/ 4851563 h 8579080"/>
              <a:gd name="connsiteX85" fmla="*/ 7522641 w 8724901"/>
              <a:gd name="connsiteY85" fmla="*/ 4812029 h 8579080"/>
              <a:gd name="connsiteX86" fmla="*/ 7634481 w 8724901"/>
              <a:gd name="connsiteY86" fmla="*/ 4930633 h 8579080"/>
              <a:gd name="connsiteX87" fmla="*/ 7802237 w 8724901"/>
              <a:gd name="connsiteY87" fmla="*/ 5108538 h 8579080"/>
              <a:gd name="connsiteX88" fmla="*/ 7858157 w 8724901"/>
              <a:gd name="connsiteY88" fmla="*/ 5167838 h 8579080"/>
              <a:gd name="connsiteX89" fmla="*/ 7942036 w 8724901"/>
              <a:gd name="connsiteY89" fmla="*/ 5306208 h 8579080"/>
              <a:gd name="connsiteX90" fmla="*/ 7997955 w 8724901"/>
              <a:gd name="connsiteY90" fmla="*/ 5424813 h 8579080"/>
              <a:gd name="connsiteX91" fmla="*/ 8025913 w 8724901"/>
              <a:gd name="connsiteY91" fmla="*/ 5484113 h 8579080"/>
              <a:gd name="connsiteX92" fmla="*/ 8081834 w 8724901"/>
              <a:gd name="connsiteY92" fmla="*/ 5543415 h 8579080"/>
              <a:gd name="connsiteX93" fmla="*/ 8221629 w 8724901"/>
              <a:gd name="connsiteY93" fmla="*/ 5721319 h 8579080"/>
              <a:gd name="connsiteX94" fmla="*/ 8249591 w 8724901"/>
              <a:gd name="connsiteY94" fmla="*/ 5780622 h 8579080"/>
              <a:gd name="connsiteX95" fmla="*/ 8361428 w 8724901"/>
              <a:gd name="connsiteY95" fmla="*/ 5918992 h 8579080"/>
              <a:gd name="connsiteX96" fmla="*/ 8417347 w 8724901"/>
              <a:gd name="connsiteY96" fmla="*/ 6057360 h 8579080"/>
              <a:gd name="connsiteX97" fmla="*/ 8529184 w 8724901"/>
              <a:gd name="connsiteY97" fmla="*/ 6235267 h 8579080"/>
              <a:gd name="connsiteX98" fmla="*/ 8557145 w 8724901"/>
              <a:gd name="connsiteY98" fmla="*/ 6294567 h 8579080"/>
              <a:gd name="connsiteX99" fmla="*/ 8613063 w 8724901"/>
              <a:gd name="connsiteY99" fmla="*/ 6472472 h 8579080"/>
              <a:gd name="connsiteX100" fmla="*/ 8641024 w 8724901"/>
              <a:gd name="connsiteY100" fmla="*/ 6531774 h 8579080"/>
              <a:gd name="connsiteX101" fmla="*/ 8668982 w 8724901"/>
              <a:gd name="connsiteY101" fmla="*/ 6887583 h 8579080"/>
              <a:gd name="connsiteX102" fmla="*/ 8724901 w 8724901"/>
              <a:gd name="connsiteY102" fmla="*/ 7006185 h 8579080"/>
              <a:gd name="connsiteX103" fmla="*/ 8696943 w 8724901"/>
              <a:gd name="connsiteY103" fmla="*/ 7599200 h 8579080"/>
              <a:gd name="connsiteX104" fmla="*/ 8668982 w 8724901"/>
              <a:gd name="connsiteY104" fmla="*/ 7777105 h 8579080"/>
              <a:gd name="connsiteX105" fmla="*/ 8613063 w 8724901"/>
              <a:gd name="connsiteY105" fmla="*/ 8034078 h 8579080"/>
              <a:gd name="connsiteX106" fmla="*/ 8552619 w 8724901"/>
              <a:gd name="connsiteY106" fmla="*/ 8499173 h 8579080"/>
              <a:gd name="connsiteX107" fmla="*/ 8537675 w 8724901"/>
              <a:gd name="connsiteY107" fmla="*/ 8579080 h 8579080"/>
              <a:gd name="connsiteX108" fmla="*/ 689640 w 8724901"/>
              <a:gd name="connsiteY108" fmla="*/ 8579080 h 8579080"/>
              <a:gd name="connsiteX109" fmla="*/ 649262 w 8724901"/>
              <a:gd name="connsiteY109" fmla="*/ 8556181 h 8579080"/>
              <a:gd name="connsiteX110" fmla="*/ 560718 w 8724901"/>
              <a:gd name="connsiteY110" fmla="*/ 8508491 h 8579080"/>
              <a:gd name="connsiteX111" fmla="*/ 616640 w 8724901"/>
              <a:gd name="connsiteY111" fmla="*/ 8548025 h 8579080"/>
              <a:gd name="connsiteX112" fmla="*/ 636467 w 8724901"/>
              <a:gd name="connsiteY112" fmla="*/ 8558397 h 8579080"/>
              <a:gd name="connsiteX113" fmla="*/ 618980 w 8724901"/>
              <a:gd name="connsiteY113" fmla="*/ 8550438 h 8579080"/>
              <a:gd name="connsiteX114" fmla="*/ 281124 w 8724901"/>
              <a:gd name="connsiteY114" fmla="*/ 8389887 h 8579080"/>
              <a:gd name="connsiteX115" fmla="*/ 197245 w 8724901"/>
              <a:gd name="connsiteY115" fmla="*/ 8350353 h 8579080"/>
              <a:gd name="connsiteX116" fmla="*/ 85407 w 8724901"/>
              <a:gd name="connsiteY116" fmla="*/ 8330587 h 8579080"/>
              <a:gd name="connsiteX117" fmla="*/ 41 w 8724901"/>
              <a:gd name="connsiteY117" fmla="*/ 8310469 h 8579080"/>
              <a:gd name="connsiteX118" fmla="*/ 0 w 8724901"/>
              <a:gd name="connsiteY118" fmla="*/ 8248650 h 8579080"/>
              <a:gd name="connsiteX119" fmla="*/ 19050 w 8724901"/>
              <a:gd name="connsiteY119" fmla="*/ 8077200 h 8579080"/>
              <a:gd name="connsiteX120" fmla="*/ 57150 w 8724901"/>
              <a:gd name="connsiteY120" fmla="*/ 8001000 h 8579080"/>
              <a:gd name="connsiteX121" fmla="*/ 76200 w 8724901"/>
              <a:gd name="connsiteY121" fmla="*/ 7943850 h 8579080"/>
              <a:gd name="connsiteX122" fmla="*/ 114300 w 8724901"/>
              <a:gd name="connsiteY122" fmla="*/ 7886700 h 8579080"/>
              <a:gd name="connsiteX123" fmla="*/ 133350 w 8724901"/>
              <a:gd name="connsiteY123" fmla="*/ 7734300 h 8579080"/>
              <a:gd name="connsiteX124" fmla="*/ 120417 w 8724901"/>
              <a:gd name="connsiteY124" fmla="*/ 7690912 h 8579080"/>
              <a:gd name="connsiteX125" fmla="*/ 111623 w 8724901"/>
              <a:gd name="connsiteY125" fmla="*/ 7664120 h 8579080"/>
              <a:gd name="connsiteX126" fmla="*/ 113365 w 8724901"/>
              <a:gd name="connsiteY126" fmla="*/ 7658502 h 8579080"/>
              <a:gd name="connsiteX127" fmla="*/ 85407 w 8724901"/>
              <a:gd name="connsiteY127" fmla="*/ 7579432 h 8579080"/>
              <a:gd name="connsiteX128" fmla="*/ 63111 w 8724901"/>
              <a:gd name="connsiteY128" fmla="*/ 7571577 h 8579080"/>
              <a:gd name="connsiteX129" fmla="*/ 57150 w 8724901"/>
              <a:gd name="connsiteY129" fmla="*/ 7562850 h 8579080"/>
              <a:gd name="connsiteX130" fmla="*/ 19050 w 8724901"/>
              <a:gd name="connsiteY130" fmla="*/ 7410450 h 8579080"/>
              <a:gd name="connsiteX131" fmla="*/ 38100 w 8724901"/>
              <a:gd name="connsiteY131" fmla="*/ 7353300 h 8579080"/>
              <a:gd name="connsiteX132" fmla="*/ 95250 w 8724901"/>
              <a:gd name="connsiteY132" fmla="*/ 7334250 h 8579080"/>
              <a:gd name="connsiteX133" fmla="*/ 762000 w 8724901"/>
              <a:gd name="connsiteY133" fmla="*/ 7296150 h 8579080"/>
              <a:gd name="connsiteX134" fmla="*/ 857250 w 8724901"/>
              <a:gd name="connsiteY134" fmla="*/ 7258050 h 8579080"/>
              <a:gd name="connsiteX135" fmla="*/ 933450 w 8724901"/>
              <a:gd name="connsiteY135" fmla="*/ 7143750 h 8579080"/>
              <a:gd name="connsiteX136" fmla="*/ 1295400 w 8724901"/>
              <a:gd name="connsiteY136" fmla="*/ 7124700 h 8579080"/>
              <a:gd name="connsiteX137" fmla="*/ 1371600 w 8724901"/>
              <a:gd name="connsiteY137" fmla="*/ 7105650 h 8579080"/>
              <a:gd name="connsiteX138" fmla="*/ 1428750 w 8724901"/>
              <a:gd name="connsiteY138" fmla="*/ 7086600 h 8579080"/>
              <a:gd name="connsiteX139" fmla="*/ 1447800 w 8724901"/>
              <a:gd name="connsiteY139" fmla="*/ 6705600 h 8579080"/>
              <a:gd name="connsiteX140" fmla="*/ 1428750 w 8724901"/>
              <a:gd name="connsiteY140" fmla="*/ 6591300 h 8579080"/>
              <a:gd name="connsiteX141" fmla="*/ 1390650 w 8724901"/>
              <a:gd name="connsiteY141" fmla="*/ 6534150 h 8579080"/>
              <a:gd name="connsiteX142" fmla="*/ 1276350 w 8724901"/>
              <a:gd name="connsiteY142" fmla="*/ 6362700 h 8579080"/>
              <a:gd name="connsiteX143" fmla="*/ 1257300 w 8724901"/>
              <a:gd name="connsiteY143" fmla="*/ 6305550 h 8579080"/>
              <a:gd name="connsiteX144" fmla="*/ 1219200 w 8724901"/>
              <a:gd name="connsiteY144" fmla="*/ 6191250 h 8579080"/>
              <a:gd name="connsiteX145" fmla="*/ 1181100 w 8724901"/>
              <a:gd name="connsiteY145" fmla="*/ 5753100 h 8579080"/>
              <a:gd name="connsiteX146" fmla="*/ 1238250 w 8724901"/>
              <a:gd name="connsiteY146" fmla="*/ 5619750 h 8579080"/>
              <a:gd name="connsiteX147" fmla="*/ 1276350 w 8724901"/>
              <a:gd name="connsiteY147" fmla="*/ 5562600 h 8579080"/>
              <a:gd name="connsiteX148" fmla="*/ 1295400 w 8724901"/>
              <a:gd name="connsiteY148" fmla="*/ 5505450 h 8579080"/>
              <a:gd name="connsiteX149" fmla="*/ 1358618 w 8724901"/>
              <a:gd name="connsiteY149" fmla="*/ 5450487 h 8579080"/>
              <a:gd name="connsiteX150" fmla="*/ 1359731 w 8724901"/>
              <a:gd name="connsiteY150" fmla="*/ 5447032 h 8579080"/>
              <a:gd name="connsiteX151" fmla="*/ 1390733 w 8724901"/>
              <a:gd name="connsiteY151" fmla="*/ 5442751 h 8579080"/>
              <a:gd name="connsiteX152" fmla="*/ 1466851 w 8724901"/>
              <a:gd name="connsiteY152" fmla="*/ 5429250 h 8579080"/>
              <a:gd name="connsiteX153" fmla="*/ 1472444 w 8724901"/>
              <a:gd name="connsiteY153" fmla="*/ 5343182 h 8579080"/>
              <a:gd name="connsiteX154" fmla="*/ 1485900 w 8724901"/>
              <a:gd name="connsiteY154" fmla="*/ 5334000 h 8579080"/>
              <a:gd name="connsiteX155" fmla="*/ 1638300 w 8724901"/>
              <a:gd name="connsiteY155" fmla="*/ 5162550 h 8579080"/>
              <a:gd name="connsiteX156" fmla="*/ 1714500 w 8724901"/>
              <a:gd name="connsiteY156" fmla="*/ 5048250 h 8579080"/>
              <a:gd name="connsiteX157" fmla="*/ 1828800 w 8724901"/>
              <a:gd name="connsiteY157" fmla="*/ 4933950 h 8579080"/>
              <a:gd name="connsiteX158" fmla="*/ 1866900 w 8724901"/>
              <a:gd name="connsiteY158" fmla="*/ 4876800 h 8579080"/>
              <a:gd name="connsiteX159" fmla="*/ 1924050 w 8724901"/>
              <a:gd name="connsiteY159" fmla="*/ 4819650 h 8579080"/>
              <a:gd name="connsiteX160" fmla="*/ 1962150 w 8724901"/>
              <a:gd name="connsiteY160" fmla="*/ 4743450 h 8579080"/>
              <a:gd name="connsiteX161" fmla="*/ 2057400 w 8724901"/>
              <a:gd name="connsiteY161" fmla="*/ 4648200 h 8579080"/>
              <a:gd name="connsiteX162" fmla="*/ 1981200 w 8724901"/>
              <a:gd name="connsiteY162" fmla="*/ 4705350 h 8579080"/>
              <a:gd name="connsiteX163" fmla="*/ 1924051 w 8724901"/>
              <a:gd name="connsiteY163" fmla="*/ 4705350 h 8579080"/>
              <a:gd name="connsiteX164" fmla="*/ 1962151 w 8724901"/>
              <a:gd name="connsiteY164" fmla="*/ 4572000 h 8579080"/>
              <a:gd name="connsiteX165" fmla="*/ 1971200 w 8724901"/>
              <a:gd name="connsiteY165" fmla="*/ 4517710 h 8579080"/>
              <a:gd name="connsiteX166" fmla="*/ 2033685 w 8724901"/>
              <a:gd name="connsiteY166" fmla="*/ 4485708 h 8579080"/>
              <a:gd name="connsiteX167" fmla="*/ 2098496 w 8724901"/>
              <a:gd name="connsiteY167" fmla="*/ 4377152 h 8579080"/>
              <a:gd name="connsiteX168" fmla="*/ 2067888 w 8724901"/>
              <a:gd name="connsiteY168" fmla="*/ 4360222 h 8579080"/>
              <a:gd name="connsiteX169" fmla="*/ 2059618 w 8724901"/>
              <a:gd name="connsiteY169" fmla="*/ 4357323 h 8579080"/>
              <a:gd name="connsiteX170" fmla="*/ 2037166 w 8724901"/>
              <a:gd name="connsiteY170" fmla="*/ 4325073 h 8579080"/>
              <a:gd name="connsiteX171" fmla="*/ 2000251 w 8724901"/>
              <a:gd name="connsiteY171" fmla="*/ 4267200 h 8579080"/>
              <a:gd name="connsiteX172" fmla="*/ 1943101 w 8724901"/>
              <a:gd name="connsiteY172" fmla="*/ 4152900 h 8579080"/>
              <a:gd name="connsiteX173" fmla="*/ 1809751 w 8724901"/>
              <a:gd name="connsiteY173" fmla="*/ 4076700 h 8579080"/>
              <a:gd name="connsiteX174" fmla="*/ 1733551 w 8724901"/>
              <a:gd name="connsiteY174" fmla="*/ 4019550 h 8579080"/>
              <a:gd name="connsiteX175" fmla="*/ 1714501 w 8724901"/>
              <a:gd name="connsiteY175" fmla="*/ 3962400 h 8579080"/>
              <a:gd name="connsiteX176" fmla="*/ 1676401 w 8724901"/>
              <a:gd name="connsiteY176" fmla="*/ 3771900 h 8579080"/>
              <a:gd name="connsiteX177" fmla="*/ 1695451 w 8724901"/>
              <a:gd name="connsiteY177" fmla="*/ 3600450 h 8579080"/>
              <a:gd name="connsiteX178" fmla="*/ 1733551 w 8724901"/>
              <a:gd name="connsiteY178" fmla="*/ 3543300 h 8579080"/>
              <a:gd name="connsiteX179" fmla="*/ 1676401 w 8724901"/>
              <a:gd name="connsiteY179" fmla="*/ 3505200 h 8579080"/>
              <a:gd name="connsiteX180" fmla="*/ 1543051 w 8724901"/>
              <a:gd name="connsiteY180" fmla="*/ 3467100 h 8579080"/>
              <a:gd name="connsiteX181" fmla="*/ 1485901 w 8724901"/>
              <a:gd name="connsiteY181" fmla="*/ 3429000 h 8579080"/>
              <a:gd name="connsiteX182" fmla="*/ 1543051 w 8724901"/>
              <a:gd name="connsiteY182" fmla="*/ 3181350 h 8579080"/>
              <a:gd name="connsiteX183" fmla="*/ 1600201 w 8724901"/>
              <a:gd name="connsiteY183" fmla="*/ 3162300 h 8579080"/>
              <a:gd name="connsiteX184" fmla="*/ 1714501 w 8724901"/>
              <a:gd name="connsiteY184" fmla="*/ 3086100 h 8579080"/>
              <a:gd name="connsiteX185" fmla="*/ 1809751 w 8724901"/>
              <a:gd name="connsiteY185" fmla="*/ 2952750 h 8579080"/>
              <a:gd name="connsiteX186" fmla="*/ 1809751 w 8724901"/>
              <a:gd name="connsiteY186" fmla="*/ 2781300 h 8579080"/>
              <a:gd name="connsiteX187" fmla="*/ 1785434 w 8724901"/>
              <a:gd name="connsiteY187" fmla="*/ 2765729 h 8579080"/>
              <a:gd name="connsiteX188" fmla="*/ 1777732 w 8724901"/>
              <a:gd name="connsiteY188" fmla="*/ 2764083 h 8579080"/>
              <a:gd name="connsiteX189" fmla="*/ 1748781 w 8724901"/>
              <a:gd name="connsiteY189" fmla="*/ 2755163 h 8579080"/>
              <a:gd name="connsiteX190" fmla="*/ 1708647 w 8724901"/>
              <a:gd name="connsiteY190" fmla="*/ 2748388 h 8579080"/>
              <a:gd name="connsiteX191" fmla="*/ 1695451 w 8724901"/>
              <a:gd name="connsiteY191" fmla="*/ 2743200 h 8579080"/>
              <a:gd name="connsiteX192" fmla="*/ 1638301 w 8724901"/>
              <a:gd name="connsiteY192" fmla="*/ 2705100 h 8579080"/>
              <a:gd name="connsiteX193" fmla="*/ 1543051 w 8724901"/>
              <a:gd name="connsiteY193" fmla="*/ 2609850 h 8579080"/>
              <a:gd name="connsiteX194" fmla="*/ 1485901 w 8724901"/>
              <a:gd name="connsiteY194" fmla="*/ 2533650 h 8579080"/>
              <a:gd name="connsiteX195" fmla="*/ 1428751 w 8724901"/>
              <a:gd name="connsiteY195" fmla="*/ 2419350 h 8579080"/>
              <a:gd name="connsiteX196" fmla="*/ 1390651 w 8724901"/>
              <a:gd name="connsiteY196" fmla="*/ 2362200 h 8579080"/>
              <a:gd name="connsiteX197" fmla="*/ 1352551 w 8724901"/>
              <a:gd name="connsiteY197" fmla="*/ 2171700 h 8579080"/>
              <a:gd name="connsiteX198" fmla="*/ 1371601 w 8724901"/>
              <a:gd name="connsiteY198" fmla="*/ 1866900 h 8579080"/>
              <a:gd name="connsiteX199" fmla="*/ 1409701 w 8724901"/>
              <a:gd name="connsiteY199" fmla="*/ 1809750 h 8579080"/>
              <a:gd name="connsiteX200" fmla="*/ 1447801 w 8724901"/>
              <a:gd name="connsiteY200" fmla="*/ 1695450 h 8579080"/>
              <a:gd name="connsiteX201" fmla="*/ 1466851 w 8724901"/>
              <a:gd name="connsiteY201" fmla="*/ 1638300 h 8579080"/>
              <a:gd name="connsiteX202" fmla="*/ 1485901 w 8724901"/>
              <a:gd name="connsiteY202" fmla="*/ 1581150 h 8579080"/>
              <a:gd name="connsiteX203" fmla="*/ 1504951 w 8724901"/>
              <a:gd name="connsiteY203" fmla="*/ 1504950 h 8579080"/>
              <a:gd name="connsiteX204" fmla="*/ 1485901 w 8724901"/>
              <a:gd name="connsiteY204" fmla="*/ 1295400 h 8579080"/>
              <a:gd name="connsiteX205" fmla="*/ 1447801 w 8724901"/>
              <a:gd name="connsiteY205" fmla="*/ 1238250 h 8579080"/>
              <a:gd name="connsiteX206" fmla="*/ 1390651 w 8724901"/>
              <a:gd name="connsiteY206" fmla="*/ 1028700 h 8579080"/>
              <a:gd name="connsiteX207" fmla="*/ 1428751 w 8724901"/>
              <a:gd name="connsiteY207" fmla="*/ 742950 h 8579080"/>
              <a:gd name="connsiteX208" fmla="*/ 1447801 w 8724901"/>
              <a:gd name="connsiteY208" fmla="*/ 666750 h 8579080"/>
              <a:gd name="connsiteX209" fmla="*/ 1619251 w 8724901"/>
              <a:gd name="connsiteY209" fmla="*/ 514350 h 8579080"/>
              <a:gd name="connsiteX210" fmla="*/ 1733551 w 8724901"/>
              <a:gd name="connsiteY210" fmla="*/ 476250 h 8579080"/>
              <a:gd name="connsiteX211" fmla="*/ 1790701 w 8724901"/>
              <a:gd name="connsiteY211" fmla="*/ 438150 h 8579080"/>
              <a:gd name="connsiteX212" fmla="*/ 1905001 w 8724901"/>
              <a:gd name="connsiteY212" fmla="*/ 400050 h 8579080"/>
              <a:gd name="connsiteX213" fmla="*/ 1962151 w 8724901"/>
              <a:gd name="connsiteY213" fmla="*/ 381000 h 8579080"/>
              <a:gd name="connsiteX214" fmla="*/ 2038351 w 8724901"/>
              <a:gd name="connsiteY214" fmla="*/ 361950 h 8579080"/>
              <a:gd name="connsiteX215" fmla="*/ 2533651 w 8724901"/>
              <a:gd name="connsiteY215" fmla="*/ 285750 h 8579080"/>
              <a:gd name="connsiteX216" fmla="*/ 2857501 w 8724901"/>
              <a:gd name="connsiteY216" fmla="*/ 266700 h 8579080"/>
              <a:gd name="connsiteX217" fmla="*/ 2933701 w 8724901"/>
              <a:gd name="connsiteY217" fmla="*/ 247650 h 8579080"/>
              <a:gd name="connsiteX218" fmla="*/ 3048001 w 8724901"/>
              <a:gd name="connsiteY218" fmla="*/ 209550 h 8579080"/>
              <a:gd name="connsiteX219" fmla="*/ 3162301 w 8724901"/>
              <a:gd name="connsiteY219" fmla="*/ 190500 h 8579080"/>
              <a:gd name="connsiteX220" fmla="*/ 3276601 w 8724901"/>
              <a:gd name="connsiteY220" fmla="*/ 152400 h 8579080"/>
              <a:gd name="connsiteX221" fmla="*/ 3333751 w 8724901"/>
              <a:gd name="connsiteY221" fmla="*/ 95250 h 8579080"/>
              <a:gd name="connsiteX222" fmla="*/ 3467101 w 8724901"/>
              <a:gd name="connsiteY222" fmla="*/ 57150 h 8579080"/>
              <a:gd name="connsiteX223" fmla="*/ 3581401 w 8724901"/>
              <a:gd name="connsiteY223" fmla="*/ 19050 h 857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8724901" h="8579080">
                <a:moveTo>
                  <a:pt x="636467" y="8558397"/>
                </a:moveTo>
                <a:lnTo>
                  <a:pt x="681896" y="8579080"/>
                </a:lnTo>
                <a:lnTo>
                  <a:pt x="675998" y="8579080"/>
                </a:lnTo>
                <a:close/>
                <a:moveTo>
                  <a:pt x="2000251" y="4305300"/>
                </a:moveTo>
                <a:lnTo>
                  <a:pt x="2048307" y="4353356"/>
                </a:lnTo>
                <a:lnTo>
                  <a:pt x="2010030" y="4339934"/>
                </a:lnTo>
                <a:lnTo>
                  <a:pt x="2000433" y="4337113"/>
                </a:lnTo>
                <a:close/>
                <a:moveTo>
                  <a:pt x="3638551" y="0"/>
                </a:moveTo>
                <a:cubicBezTo>
                  <a:pt x="3727451" y="6350"/>
                  <a:pt x="3816614" y="9720"/>
                  <a:pt x="3905251" y="19050"/>
                </a:cubicBezTo>
                <a:cubicBezTo>
                  <a:pt x="3937452" y="22440"/>
                  <a:pt x="3968182" y="36141"/>
                  <a:pt x="4000501" y="38100"/>
                </a:cubicBezTo>
                <a:cubicBezTo>
                  <a:pt x="4178089" y="48863"/>
                  <a:pt x="4356101" y="50800"/>
                  <a:pt x="4533901" y="57150"/>
                </a:cubicBezTo>
                <a:cubicBezTo>
                  <a:pt x="4548297" y="60749"/>
                  <a:pt x="4559895" y="63616"/>
                  <a:pt x="4569444" y="65970"/>
                </a:cubicBezTo>
                <a:lnTo>
                  <a:pt x="4577182" y="67879"/>
                </a:lnTo>
                <a:lnTo>
                  <a:pt x="4589469" y="92229"/>
                </a:lnTo>
                <a:cubicBezTo>
                  <a:pt x="4602830" y="115320"/>
                  <a:pt x="4619991" y="136893"/>
                  <a:pt x="4642811" y="146977"/>
                </a:cubicBezTo>
                <a:cubicBezTo>
                  <a:pt x="4703046" y="173594"/>
                  <a:pt x="4793593" y="186601"/>
                  <a:pt x="4883222" y="193863"/>
                </a:cubicBezTo>
                <a:lnTo>
                  <a:pt x="4893689" y="194473"/>
                </a:lnTo>
                <a:lnTo>
                  <a:pt x="4893848" y="194595"/>
                </a:lnTo>
                <a:cubicBezTo>
                  <a:pt x="4912231" y="208660"/>
                  <a:pt x="4931280" y="221360"/>
                  <a:pt x="4953001" y="228600"/>
                </a:cubicBezTo>
                <a:cubicBezTo>
                  <a:pt x="5016643" y="249814"/>
                  <a:pt x="5014590" y="250753"/>
                  <a:pt x="5086351" y="266700"/>
                </a:cubicBezTo>
                <a:cubicBezTo>
                  <a:pt x="5117959" y="273724"/>
                  <a:pt x="5150051" y="278469"/>
                  <a:pt x="5181601" y="285750"/>
                </a:cubicBezTo>
                <a:cubicBezTo>
                  <a:pt x="5232623" y="297524"/>
                  <a:pt x="5284325" y="307291"/>
                  <a:pt x="5334001" y="323850"/>
                </a:cubicBezTo>
                <a:cubicBezTo>
                  <a:pt x="5396206" y="344585"/>
                  <a:pt x="5412839" y="352755"/>
                  <a:pt x="5486401" y="361950"/>
                </a:cubicBezTo>
                <a:cubicBezTo>
                  <a:pt x="5606781" y="376997"/>
                  <a:pt x="5729390" y="376258"/>
                  <a:pt x="5848351" y="400050"/>
                </a:cubicBezTo>
                <a:lnTo>
                  <a:pt x="5943601" y="419100"/>
                </a:lnTo>
                <a:cubicBezTo>
                  <a:pt x="5981604" y="426010"/>
                  <a:pt x="6020429" y="428782"/>
                  <a:pt x="6057901" y="438150"/>
                </a:cubicBezTo>
                <a:cubicBezTo>
                  <a:pt x="6096863" y="447890"/>
                  <a:pt x="6172201" y="476250"/>
                  <a:pt x="6172201" y="476250"/>
                </a:cubicBezTo>
                <a:cubicBezTo>
                  <a:pt x="6191251" y="495300"/>
                  <a:pt x="6206935" y="518456"/>
                  <a:pt x="6229351" y="533400"/>
                </a:cubicBezTo>
                <a:cubicBezTo>
                  <a:pt x="6246059" y="544539"/>
                  <a:pt x="6270821" y="539906"/>
                  <a:pt x="6286501" y="552450"/>
                </a:cubicBezTo>
                <a:cubicBezTo>
                  <a:pt x="6304379" y="566753"/>
                  <a:pt x="6308412" y="593411"/>
                  <a:pt x="6324601" y="609600"/>
                </a:cubicBezTo>
                <a:cubicBezTo>
                  <a:pt x="6357550" y="642549"/>
                  <a:pt x="6420598" y="663388"/>
                  <a:pt x="6457951" y="685800"/>
                </a:cubicBezTo>
                <a:cubicBezTo>
                  <a:pt x="6531798" y="730108"/>
                  <a:pt x="6571036" y="771070"/>
                  <a:pt x="6648451" y="800100"/>
                </a:cubicBezTo>
                <a:cubicBezTo>
                  <a:pt x="6672966" y="809293"/>
                  <a:pt x="6699477" y="811957"/>
                  <a:pt x="6724651" y="819150"/>
                </a:cubicBezTo>
                <a:cubicBezTo>
                  <a:pt x="6790055" y="837837"/>
                  <a:pt x="6790268" y="842433"/>
                  <a:pt x="6858001" y="876300"/>
                </a:cubicBezTo>
                <a:cubicBezTo>
                  <a:pt x="6875019" y="901828"/>
                  <a:pt x="6886597" y="919321"/>
                  <a:pt x="6894164" y="930821"/>
                </a:cubicBezTo>
                <a:lnTo>
                  <a:pt x="6901473" y="941981"/>
                </a:lnTo>
                <a:lnTo>
                  <a:pt x="6902848" y="944198"/>
                </a:lnTo>
                <a:cubicBezTo>
                  <a:pt x="6906999" y="950679"/>
                  <a:pt x="6908551" y="952851"/>
                  <a:pt x="6902683" y="943829"/>
                </a:cubicBezTo>
                <a:lnTo>
                  <a:pt x="6901473" y="941981"/>
                </a:lnTo>
                <a:lnTo>
                  <a:pt x="6892509" y="927526"/>
                </a:lnTo>
                <a:cubicBezTo>
                  <a:pt x="6877913" y="903071"/>
                  <a:pt x="6867689" y="880591"/>
                  <a:pt x="6953251" y="990600"/>
                </a:cubicBezTo>
                <a:lnTo>
                  <a:pt x="7067551" y="1162050"/>
                </a:lnTo>
                <a:cubicBezTo>
                  <a:pt x="7080251" y="1181100"/>
                  <a:pt x="7086601" y="1206500"/>
                  <a:pt x="7105651" y="1219200"/>
                </a:cubicBezTo>
                <a:lnTo>
                  <a:pt x="7162801" y="1257300"/>
                </a:lnTo>
                <a:cubicBezTo>
                  <a:pt x="7175501" y="1282700"/>
                  <a:pt x="7186812" y="1308844"/>
                  <a:pt x="7200901" y="1333500"/>
                </a:cubicBezTo>
                <a:cubicBezTo>
                  <a:pt x="7212260" y="1353379"/>
                  <a:pt x="7228762" y="1370172"/>
                  <a:pt x="7239001" y="1390650"/>
                </a:cubicBezTo>
                <a:cubicBezTo>
                  <a:pt x="7247981" y="1408611"/>
                  <a:pt x="7249071" y="1429839"/>
                  <a:pt x="7258051" y="1447800"/>
                </a:cubicBezTo>
                <a:cubicBezTo>
                  <a:pt x="7304612" y="1540921"/>
                  <a:pt x="7291260" y="1466335"/>
                  <a:pt x="7315201" y="1562100"/>
                </a:cubicBezTo>
                <a:cubicBezTo>
                  <a:pt x="7323054" y="1593512"/>
                  <a:pt x="7325732" y="1626112"/>
                  <a:pt x="7334251" y="1657350"/>
                </a:cubicBezTo>
                <a:cubicBezTo>
                  <a:pt x="7344818" y="1696096"/>
                  <a:pt x="7372351" y="1771650"/>
                  <a:pt x="7372351" y="1771650"/>
                </a:cubicBezTo>
                <a:cubicBezTo>
                  <a:pt x="7410832" y="2156461"/>
                  <a:pt x="7361507" y="1804474"/>
                  <a:pt x="7429501" y="2076450"/>
                </a:cubicBezTo>
                <a:cubicBezTo>
                  <a:pt x="7435851" y="2101850"/>
                  <a:pt x="7441028" y="2127572"/>
                  <a:pt x="7448551" y="2152650"/>
                </a:cubicBezTo>
                <a:cubicBezTo>
                  <a:pt x="7460091" y="2191117"/>
                  <a:pt x="7486651" y="2266950"/>
                  <a:pt x="7486651" y="2266950"/>
                </a:cubicBezTo>
                <a:cubicBezTo>
                  <a:pt x="7466486" y="2992895"/>
                  <a:pt x="7539919" y="2735797"/>
                  <a:pt x="7429501" y="3067050"/>
                </a:cubicBezTo>
                <a:cubicBezTo>
                  <a:pt x="7423151" y="3086100"/>
                  <a:pt x="7421590" y="3107492"/>
                  <a:pt x="7410451" y="3124200"/>
                </a:cubicBezTo>
                <a:lnTo>
                  <a:pt x="7372351" y="3181350"/>
                </a:lnTo>
                <a:cubicBezTo>
                  <a:pt x="7339947" y="3310967"/>
                  <a:pt x="7335967" y="3292099"/>
                  <a:pt x="7372351" y="3486150"/>
                </a:cubicBezTo>
                <a:cubicBezTo>
                  <a:pt x="7377584" y="3514062"/>
                  <a:pt x="7399264" y="3536248"/>
                  <a:pt x="7410451" y="3562350"/>
                </a:cubicBezTo>
                <a:cubicBezTo>
                  <a:pt x="7440775" y="3633105"/>
                  <a:pt x="7413764" y="3612045"/>
                  <a:pt x="7467601" y="3676650"/>
                </a:cubicBezTo>
                <a:cubicBezTo>
                  <a:pt x="7493030" y="3707165"/>
                  <a:pt x="7543051" y="3755250"/>
                  <a:pt x="7581901" y="3771900"/>
                </a:cubicBezTo>
                <a:cubicBezTo>
                  <a:pt x="7605966" y="3782213"/>
                  <a:pt x="7633023" y="3783427"/>
                  <a:pt x="7658101" y="3790950"/>
                </a:cubicBezTo>
                <a:cubicBezTo>
                  <a:pt x="7696568" y="3802490"/>
                  <a:pt x="7772401" y="3829050"/>
                  <a:pt x="7772401" y="3829050"/>
                </a:cubicBezTo>
                <a:lnTo>
                  <a:pt x="7802252" y="3826721"/>
                </a:lnTo>
                <a:lnTo>
                  <a:pt x="7804575" y="3833927"/>
                </a:lnTo>
                <a:lnTo>
                  <a:pt x="7805545" y="3837747"/>
                </a:lnTo>
                <a:cubicBezTo>
                  <a:pt x="7806166" y="3839695"/>
                  <a:pt x="7806245" y="3839452"/>
                  <a:pt x="7804957" y="3835111"/>
                </a:cubicBezTo>
                <a:lnTo>
                  <a:pt x="7804575" y="3833927"/>
                </a:lnTo>
                <a:lnTo>
                  <a:pt x="7802874" y="3827243"/>
                </a:lnTo>
                <a:lnTo>
                  <a:pt x="7802827" y="3826676"/>
                </a:lnTo>
                <a:lnTo>
                  <a:pt x="7819660" y="3825363"/>
                </a:lnTo>
                <a:lnTo>
                  <a:pt x="7824583" y="3831467"/>
                </a:lnTo>
                <a:cubicBezTo>
                  <a:pt x="7832758" y="3842551"/>
                  <a:pt x="7843676" y="3859083"/>
                  <a:pt x="7858157" y="3882972"/>
                </a:cubicBezTo>
                <a:cubicBezTo>
                  <a:pt x="7905039" y="3960313"/>
                  <a:pt x="7866868" y="4000933"/>
                  <a:pt x="7942036" y="4080645"/>
                </a:cubicBezTo>
                <a:cubicBezTo>
                  <a:pt x="7960675" y="4100411"/>
                  <a:pt x="7969997" y="4126767"/>
                  <a:pt x="7997955" y="4139945"/>
                </a:cubicBezTo>
                <a:cubicBezTo>
                  <a:pt x="8029928" y="4155015"/>
                  <a:pt x="8072512" y="4153124"/>
                  <a:pt x="8109792" y="4159713"/>
                </a:cubicBezTo>
                <a:cubicBezTo>
                  <a:pt x="8147072" y="4199247"/>
                  <a:pt x="8200377" y="4233239"/>
                  <a:pt x="8221629" y="4278315"/>
                </a:cubicBezTo>
                <a:cubicBezTo>
                  <a:pt x="8230949" y="4298083"/>
                  <a:pt x="8236411" y="4318980"/>
                  <a:pt x="8249591" y="4337617"/>
                </a:cubicBezTo>
                <a:cubicBezTo>
                  <a:pt x="8264619" y="4358867"/>
                  <a:pt x="8291861" y="4375211"/>
                  <a:pt x="8305509" y="4396920"/>
                </a:cubicBezTo>
                <a:cubicBezTo>
                  <a:pt x="8329449" y="4435000"/>
                  <a:pt x="8342789" y="4475988"/>
                  <a:pt x="8361428" y="4515522"/>
                </a:cubicBezTo>
                <a:lnTo>
                  <a:pt x="8389388" y="4574824"/>
                </a:lnTo>
                <a:lnTo>
                  <a:pt x="8445307" y="4693426"/>
                </a:lnTo>
                <a:lnTo>
                  <a:pt x="8473265" y="4752729"/>
                </a:lnTo>
                <a:cubicBezTo>
                  <a:pt x="8463946" y="4779085"/>
                  <a:pt x="8469907" y="4810926"/>
                  <a:pt x="8445307" y="4831797"/>
                </a:cubicBezTo>
                <a:cubicBezTo>
                  <a:pt x="8418625" y="4854433"/>
                  <a:pt x="8375120" y="4870240"/>
                  <a:pt x="8333470" y="4871331"/>
                </a:cubicBezTo>
                <a:lnTo>
                  <a:pt x="7690400" y="4851563"/>
                </a:lnTo>
                <a:cubicBezTo>
                  <a:pt x="7634481" y="4838386"/>
                  <a:pt x="7504000" y="4772495"/>
                  <a:pt x="7522641" y="4812029"/>
                </a:cubicBezTo>
                <a:cubicBezTo>
                  <a:pt x="7576117" y="4925444"/>
                  <a:pt x="7512307" y="4819579"/>
                  <a:pt x="7634481" y="4930633"/>
                </a:cubicBezTo>
                <a:cubicBezTo>
                  <a:pt x="7634503" y="4930652"/>
                  <a:pt x="7774269" y="5078877"/>
                  <a:pt x="7802237" y="5108538"/>
                </a:cubicBezTo>
                <a:cubicBezTo>
                  <a:pt x="7820877" y="5128304"/>
                  <a:pt x="7847530" y="5145300"/>
                  <a:pt x="7858157" y="5167838"/>
                </a:cubicBezTo>
                <a:cubicBezTo>
                  <a:pt x="7948173" y="5358754"/>
                  <a:pt x="7803818" y="5061909"/>
                  <a:pt x="7942036" y="5306208"/>
                </a:cubicBezTo>
                <a:cubicBezTo>
                  <a:pt x="7963927" y="5344900"/>
                  <a:pt x="7979316" y="5385278"/>
                  <a:pt x="7997955" y="5424813"/>
                </a:cubicBezTo>
                <a:cubicBezTo>
                  <a:pt x="8007274" y="5444579"/>
                  <a:pt x="8009565" y="5466777"/>
                  <a:pt x="8025913" y="5484113"/>
                </a:cubicBezTo>
                <a:lnTo>
                  <a:pt x="8081834" y="5543415"/>
                </a:lnTo>
                <a:cubicBezTo>
                  <a:pt x="8150257" y="5688538"/>
                  <a:pt x="8096073" y="5632550"/>
                  <a:pt x="8221629" y="5721319"/>
                </a:cubicBezTo>
                <a:cubicBezTo>
                  <a:pt x="8230949" y="5741087"/>
                  <a:pt x="8236411" y="5761984"/>
                  <a:pt x="8249591" y="5780622"/>
                </a:cubicBezTo>
                <a:cubicBezTo>
                  <a:pt x="8389999" y="5979155"/>
                  <a:pt x="8214359" y="5676385"/>
                  <a:pt x="8361428" y="5918992"/>
                </a:cubicBezTo>
                <a:cubicBezTo>
                  <a:pt x="8392760" y="5970677"/>
                  <a:pt x="8393691" y="6001611"/>
                  <a:pt x="8417347" y="6057360"/>
                </a:cubicBezTo>
                <a:cubicBezTo>
                  <a:pt x="8525534" y="6312325"/>
                  <a:pt x="8416828" y="6076402"/>
                  <a:pt x="8529184" y="6235267"/>
                </a:cubicBezTo>
                <a:cubicBezTo>
                  <a:pt x="8542364" y="6253903"/>
                  <a:pt x="8549048" y="6274533"/>
                  <a:pt x="8557145" y="6294567"/>
                </a:cubicBezTo>
                <a:cubicBezTo>
                  <a:pt x="8614552" y="6436609"/>
                  <a:pt x="8555409" y="6309427"/>
                  <a:pt x="8613063" y="6472472"/>
                </a:cubicBezTo>
                <a:cubicBezTo>
                  <a:pt x="8620211" y="6492686"/>
                  <a:pt x="8631705" y="6512006"/>
                  <a:pt x="8641024" y="6531774"/>
                </a:cubicBezTo>
                <a:cubicBezTo>
                  <a:pt x="8650344" y="6650376"/>
                  <a:pt x="8648143" y="6769715"/>
                  <a:pt x="8668982" y="6887583"/>
                </a:cubicBezTo>
                <a:cubicBezTo>
                  <a:pt x="8676293" y="6928933"/>
                  <a:pt x="8724901" y="7006185"/>
                  <a:pt x="8724901" y="7006185"/>
                </a:cubicBezTo>
                <a:cubicBezTo>
                  <a:pt x="8715582" y="7203858"/>
                  <a:pt x="8711269" y="7401678"/>
                  <a:pt x="8696943" y="7599200"/>
                </a:cubicBezTo>
                <a:cubicBezTo>
                  <a:pt x="8692620" y="7658789"/>
                  <a:pt x="8679451" y="7717900"/>
                  <a:pt x="8668982" y="7777105"/>
                </a:cubicBezTo>
                <a:cubicBezTo>
                  <a:pt x="8650985" y="7878892"/>
                  <a:pt x="8636393" y="7935119"/>
                  <a:pt x="8613063" y="8034078"/>
                </a:cubicBezTo>
                <a:cubicBezTo>
                  <a:pt x="8605075" y="8101856"/>
                  <a:pt x="8580609" y="8331351"/>
                  <a:pt x="8552619" y="8499173"/>
                </a:cubicBezTo>
                <a:lnTo>
                  <a:pt x="8537675" y="8579080"/>
                </a:lnTo>
                <a:lnTo>
                  <a:pt x="689640" y="8579080"/>
                </a:lnTo>
                <a:lnTo>
                  <a:pt x="649262" y="8556181"/>
                </a:lnTo>
                <a:cubicBezTo>
                  <a:pt x="611593" y="8535342"/>
                  <a:pt x="567708" y="8511786"/>
                  <a:pt x="560718" y="8508491"/>
                </a:cubicBezTo>
                <a:cubicBezTo>
                  <a:pt x="546739" y="8501902"/>
                  <a:pt x="597998" y="8534848"/>
                  <a:pt x="616640" y="8548025"/>
                </a:cubicBezTo>
                <a:lnTo>
                  <a:pt x="636467" y="8558397"/>
                </a:lnTo>
                <a:lnTo>
                  <a:pt x="618980" y="8550438"/>
                </a:lnTo>
                <a:cubicBezTo>
                  <a:pt x="511418" y="8500177"/>
                  <a:pt x="344035" y="8419538"/>
                  <a:pt x="281124" y="8389887"/>
                </a:cubicBezTo>
                <a:cubicBezTo>
                  <a:pt x="197245" y="8350353"/>
                  <a:pt x="228132" y="8359712"/>
                  <a:pt x="197245" y="8350353"/>
                </a:cubicBezTo>
                <a:cubicBezTo>
                  <a:pt x="161927" y="8339652"/>
                  <a:pt x="122214" y="8338393"/>
                  <a:pt x="85407" y="8330587"/>
                </a:cubicBezTo>
                <a:lnTo>
                  <a:pt x="41" y="8310469"/>
                </a:lnTo>
                <a:lnTo>
                  <a:pt x="0" y="8248650"/>
                </a:lnTo>
                <a:cubicBezTo>
                  <a:pt x="4178" y="8182476"/>
                  <a:pt x="14706" y="8116303"/>
                  <a:pt x="19050" y="8077200"/>
                </a:cubicBezTo>
                <a:cubicBezTo>
                  <a:pt x="31750" y="8051800"/>
                  <a:pt x="45963" y="8027102"/>
                  <a:pt x="57150" y="8001000"/>
                </a:cubicBezTo>
                <a:cubicBezTo>
                  <a:pt x="65060" y="7982543"/>
                  <a:pt x="67220" y="7961811"/>
                  <a:pt x="76200" y="7943850"/>
                </a:cubicBezTo>
                <a:cubicBezTo>
                  <a:pt x="86439" y="7923372"/>
                  <a:pt x="108276" y="7908789"/>
                  <a:pt x="114300" y="7886700"/>
                </a:cubicBezTo>
                <a:cubicBezTo>
                  <a:pt x="127770" y="7837309"/>
                  <a:pt x="127000" y="7785100"/>
                  <a:pt x="133350" y="7734300"/>
                </a:cubicBezTo>
                <a:cubicBezTo>
                  <a:pt x="133350" y="7734300"/>
                  <a:pt x="127903" y="7714900"/>
                  <a:pt x="120417" y="7690912"/>
                </a:cubicBezTo>
                <a:lnTo>
                  <a:pt x="111623" y="7664120"/>
                </a:lnTo>
                <a:lnTo>
                  <a:pt x="113365" y="7658502"/>
                </a:lnTo>
                <a:cubicBezTo>
                  <a:pt x="118247" y="7631517"/>
                  <a:pt x="113810" y="7604533"/>
                  <a:pt x="85407" y="7579432"/>
                </a:cubicBezTo>
                <a:lnTo>
                  <a:pt x="63111" y="7571577"/>
                </a:lnTo>
                <a:lnTo>
                  <a:pt x="57150" y="7562850"/>
                </a:lnTo>
                <a:cubicBezTo>
                  <a:pt x="42118" y="7532785"/>
                  <a:pt x="19050" y="7432187"/>
                  <a:pt x="19050" y="7410450"/>
                </a:cubicBezTo>
                <a:cubicBezTo>
                  <a:pt x="19050" y="7390370"/>
                  <a:pt x="23901" y="7367499"/>
                  <a:pt x="38100" y="7353300"/>
                </a:cubicBezTo>
                <a:cubicBezTo>
                  <a:pt x="52299" y="7339101"/>
                  <a:pt x="76200" y="7340600"/>
                  <a:pt x="95250" y="7334250"/>
                </a:cubicBezTo>
                <a:cubicBezTo>
                  <a:pt x="155475" y="7332307"/>
                  <a:pt x="568705" y="7360582"/>
                  <a:pt x="762000" y="7296150"/>
                </a:cubicBezTo>
                <a:cubicBezTo>
                  <a:pt x="794441" y="7285336"/>
                  <a:pt x="825500" y="7270750"/>
                  <a:pt x="857250" y="7258050"/>
                </a:cubicBezTo>
                <a:cubicBezTo>
                  <a:pt x="899765" y="7241044"/>
                  <a:pt x="908050" y="7181850"/>
                  <a:pt x="933450" y="7143750"/>
                </a:cubicBezTo>
                <a:cubicBezTo>
                  <a:pt x="1054100" y="7137400"/>
                  <a:pt x="1175037" y="7135166"/>
                  <a:pt x="1295400" y="7124700"/>
                </a:cubicBezTo>
                <a:cubicBezTo>
                  <a:pt x="1321483" y="7122432"/>
                  <a:pt x="1346426" y="7112843"/>
                  <a:pt x="1371600" y="7105650"/>
                </a:cubicBezTo>
                <a:cubicBezTo>
                  <a:pt x="1390908" y="7100133"/>
                  <a:pt x="1424993" y="7106326"/>
                  <a:pt x="1428750" y="7086600"/>
                </a:cubicBezTo>
                <a:cubicBezTo>
                  <a:pt x="1452543" y="6961687"/>
                  <a:pt x="1447800" y="6832759"/>
                  <a:pt x="1447800" y="6705600"/>
                </a:cubicBezTo>
                <a:cubicBezTo>
                  <a:pt x="1447800" y="6666974"/>
                  <a:pt x="1435100" y="6629400"/>
                  <a:pt x="1428750" y="6591300"/>
                </a:cubicBezTo>
                <a:lnTo>
                  <a:pt x="1390650" y="6534150"/>
                </a:lnTo>
                <a:lnTo>
                  <a:pt x="1276350" y="6362700"/>
                </a:lnTo>
                <a:cubicBezTo>
                  <a:pt x="1265211" y="6345992"/>
                  <a:pt x="1263650" y="6324600"/>
                  <a:pt x="1257300" y="6305550"/>
                </a:cubicBezTo>
                <a:cubicBezTo>
                  <a:pt x="1244600" y="6267450"/>
                  <a:pt x="1229767" y="6229996"/>
                  <a:pt x="1219200" y="6191250"/>
                </a:cubicBezTo>
                <a:cubicBezTo>
                  <a:pt x="1181560" y="6053236"/>
                  <a:pt x="1188297" y="5882647"/>
                  <a:pt x="1181100" y="5753100"/>
                </a:cubicBezTo>
                <a:cubicBezTo>
                  <a:pt x="1202472" y="5688984"/>
                  <a:pt x="1200586" y="5685662"/>
                  <a:pt x="1238250" y="5619750"/>
                </a:cubicBezTo>
                <a:cubicBezTo>
                  <a:pt x="1249609" y="5599871"/>
                  <a:pt x="1266111" y="5583078"/>
                  <a:pt x="1276350" y="5562600"/>
                </a:cubicBezTo>
                <a:cubicBezTo>
                  <a:pt x="1285330" y="5544639"/>
                  <a:pt x="1282856" y="5521130"/>
                  <a:pt x="1295400" y="5505450"/>
                </a:cubicBezTo>
                <a:cubicBezTo>
                  <a:pt x="1381568" y="5397740"/>
                  <a:pt x="1338622" y="5515578"/>
                  <a:pt x="1358618" y="5450487"/>
                </a:cubicBezTo>
                <a:lnTo>
                  <a:pt x="1359731" y="5447032"/>
                </a:lnTo>
                <a:lnTo>
                  <a:pt x="1390733" y="5442751"/>
                </a:lnTo>
                <a:cubicBezTo>
                  <a:pt x="1416106" y="5438251"/>
                  <a:pt x="1441451" y="5432425"/>
                  <a:pt x="1466851" y="5429250"/>
                </a:cubicBezTo>
                <a:lnTo>
                  <a:pt x="1472444" y="5343182"/>
                </a:lnTo>
                <a:lnTo>
                  <a:pt x="1485900" y="5334000"/>
                </a:lnTo>
                <a:cubicBezTo>
                  <a:pt x="1638450" y="5227215"/>
                  <a:pt x="1487206" y="5335229"/>
                  <a:pt x="1638300" y="5162550"/>
                </a:cubicBezTo>
                <a:cubicBezTo>
                  <a:pt x="1730390" y="5057304"/>
                  <a:pt x="1674853" y="5206838"/>
                  <a:pt x="1714500" y="5048250"/>
                </a:cubicBezTo>
                <a:cubicBezTo>
                  <a:pt x="1714500" y="5048250"/>
                  <a:pt x="1793003" y="4974222"/>
                  <a:pt x="1828800" y="4933950"/>
                </a:cubicBezTo>
                <a:cubicBezTo>
                  <a:pt x="1844011" y="4916838"/>
                  <a:pt x="1852243" y="4894389"/>
                  <a:pt x="1866900" y="4876800"/>
                </a:cubicBezTo>
                <a:cubicBezTo>
                  <a:pt x="1884147" y="4856104"/>
                  <a:pt x="1908391" y="4841573"/>
                  <a:pt x="1924050" y="4819650"/>
                </a:cubicBezTo>
                <a:cubicBezTo>
                  <a:pt x="1940556" y="4796542"/>
                  <a:pt x="1944715" y="4765866"/>
                  <a:pt x="1962150" y="4743450"/>
                </a:cubicBezTo>
                <a:cubicBezTo>
                  <a:pt x="1989717" y="4708007"/>
                  <a:pt x="2025650" y="4679950"/>
                  <a:pt x="2057400" y="4648200"/>
                </a:cubicBezTo>
                <a:lnTo>
                  <a:pt x="1981200" y="4705350"/>
                </a:lnTo>
                <a:lnTo>
                  <a:pt x="1924051" y="4705350"/>
                </a:lnTo>
                <a:cubicBezTo>
                  <a:pt x="1942207" y="4650881"/>
                  <a:pt x="1950191" y="4631801"/>
                  <a:pt x="1962151" y="4572000"/>
                </a:cubicBezTo>
                <a:lnTo>
                  <a:pt x="1971200" y="4517710"/>
                </a:lnTo>
                <a:lnTo>
                  <a:pt x="2033685" y="4485708"/>
                </a:lnTo>
                <a:cubicBezTo>
                  <a:pt x="2092465" y="4452707"/>
                  <a:pt x="2135570" y="4416467"/>
                  <a:pt x="2098496" y="4377152"/>
                </a:cubicBezTo>
                <a:cubicBezTo>
                  <a:pt x="2093836" y="4372210"/>
                  <a:pt x="2083133" y="4366496"/>
                  <a:pt x="2067888" y="4360222"/>
                </a:cubicBezTo>
                <a:lnTo>
                  <a:pt x="2059618" y="4357323"/>
                </a:lnTo>
                <a:lnTo>
                  <a:pt x="2037166" y="4325073"/>
                </a:lnTo>
                <a:cubicBezTo>
                  <a:pt x="2024070" y="4306264"/>
                  <a:pt x="2011370" y="4287214"/>
                  <a:pt x="2000251" y="4267200"/>
                </a:cubicBezTo>
                <a:cubicBezTo>
                  <a:pt x="1961516" y="4197478"/>
                  <a:pt x="2006529" y="4216328"/>
                  <a:pt x="1943101" y="4152900"/>
                </a:cubicBezTo>
                <a:cubicBezTo>
                  <a:pt x="1885436" y="4095235"/>
                  <a:pt x="1875139" y="4098496"/>
                  <a:pt x="1809751" y="4076700"/>
                </a:cubicBezTo>
                <a:cubicBezTo>
                  <a:pt x="1784351" y="4057650"/>
                  <a:pt x="1753877" y="4043941"/>
                  <a:pt x="1733551" y="4019550"/>
                </a:cubicBezTo>
                <a:cubicBezTo>
                  <a:pt x="1720696" y="4004124"/>
                  <a:pt x="1718439" y="3982091"/>
                  <a:pt x="1714501" y="3962400"/>
                </a:cubicBezTo>
                <a:cubicBezTo>
                  <a:pt x="1670721" y="3743502"/>
                  <a:pt x="1719439" y="3901015"/>
                  <a:pt x="1676401" y="3771900"/>
                </a:cubicBezTo>
                <a:cubicBezTo>
                  <a:pt x="1682751" y="3714750"/>
                  <a:pt x="1681505" y="3656235"/>
                  <a:pt x="1695451" y="3600450"/>
                </a:cubicBezTo>
                <a:cubicBezTo>
                  <a:pt x="1701004" y="3578238"/>
                  <a:pt x="1738041" y="3565751"/>
                  <a:pt x="1733551" y="3543300"/>
                </a:cubicBezTo>
                <a:cubicBezTo>
                  <a:pt x="1729061" y="3520849"/>
                  <a:pt x="1697445" y="3514219"/>
                  <a:pt x="1676401" y="3505200"/>
                </a:cubicBezTo>
                <a:cubicBezTo>
                  <a:pt x="1590950" y="3468578"/>
                  <a:pt x="1617193" y="3504171"/>
                  <a:pt x="1543051" y="3467100"/>
                </a:cubicBezTo>
                <a:cubicBezTo>
                  <a:pt x="1522573" y="3456861"/>
                  <a:pt x="1504951" y="3441700"/>
                  <a:pt x="1485901" y="3429000"/>
                </a:cubicBezTo>
                <a:cubicBezTo>
                  <a:pt x="1491641" y="3371595"/>
                  <a:pt x="1475144" y="3235675"/>
                  <a:pt x="1543051" y="3181350"/>
                </a:cubicBezTo>
                <a:cubicBezTo>
                  <a:pt x="1558731" y="3168806"/>
                  <a:pt x="1582648" y="3172052"/>
                  <a:pt x="1600201" y="3162300"/>
                </a:cubicBezTo>
                <a:cubicBezTo>
                  <a:pt x="1640229" y="3140062"/>
                  <a:pt x="1714501" y="3086100"/>
                  <a:pt x="1714501" y="3086100"/>
                </a:cubicBezTo>
                <a:cubicBezTo>
                  <a:pt x="1758951" y="2952750"/>
                  <a:pt x="1714501" y="2984500"/>
                  <a:pt x="1809751" y="2952750"/>
                </a:cubicBezTo>
                <a:cubicBezTo>
                  <a:pt x="1827392" y="2899826"/>
                  <a:pt x="1858307" y="2836793"/>
                  <a:pt x="1809751" y="2781300"/>
                </a:cubicBezTo>
                <a:cubicBezTo>
                  <a:pt x="1803140" y="2773744"/>
                  <a:pt x="1794779" y="2768977"/>
                  <a:pt x="1785434" y="2765729"/>
                </a:cubicBezTo>
                <a:lnTo>
                  <a:pt x="1777732" y="2764083"/>
                </a:lnTo>
                <a:lnTo>
                  <a:pt x="1748781" y="2755163"/>
                </a:lnTo>
                <a:lnTo>
                  <a:pt x="1708647" y="2748388"/>
                </a:lnTo>
                <a:lnTo>
                  <a:pt x="1695451" y="2743200"/>
                </a:lnTo>
                <a:lnTo>
                  <a:pt x="1638301" y="2705100"/>
                </a:lnTo>
                <a:cubicBezTo>
                  <a:pt x="1536701" y="2552700"/>
                  <a:pt x="1670051" y="2736850"/>
                  <a:pt x="1543051" y="2609850"/>
                </a:cubicBezTo>
                <a:cubicBezTo>
                  <a:pt x="1520600" y="2587399"/>
                  <a:pt x="1504355" y="2559486"/>
                  <a:pt x="1485901" y="2533650"/>
                </a:cubicBezTo>
                <a:cubicBezTo>
                  <a:pt x="1394910" y="2406262"/>
                  <a:pt x="1491660" y="2545169"/>
                  <a:pt x="1428751" y="2419350"/>
                </a:cubicBezTo>
                <a:cubicBezTo>
                  <a:pt x="1418512" y="2398872"/>
                  <a:pt x="1403351" y="2381250"/>
                  <a:pt x="1390651" y="2362200"/>
                </a:cubicBezTo>
                <a:cubicBezTo>
                  <a:pt x="1378063" y="2311849"/>
                  <a:pt x="1352551" y="2218408"/>
                  <a:pt x="1352551" y="2171700"/>
                </a:cubicBezTo>
                <a:cubicBezTo>
                  <a:pt x="1352551" y="2069902"/>
                  <a:pt x="1355724" y="1967453"/>
                  <a:pt x="1371601" y="1866900"/>
                </a:cubicBezTo>
                <a:cubicBezTo>
                  <a:pt x="1375172" y="1844285"/>
                  <a:pt x="1400402" y="1830672"/>
                  <a:pt x="1409701" y="1809750"/>
                </a:cubicBezTo>
                <a:cubicBezTo>
                  <a:pt x="1426012" y="1773050"/>
                  <a:pt x="1435101" y="1733550"/>
                  <a:pt x="1447801" y="1695450"/>
                </a:cubicBezTo>
                <a:lnTo>
                  <a:pt x="1466851" y="1638300"/>
                </a:lnTo>
                <a:cubicBezTo>
                  <a:pt x="1473201" y="1619250"/>
                  <a:pt x="1481031" y="1600631"/>
                  <a:pt x="1485901" y="1581150"/>
                </a:cubicBezTo>
                <a:lnTo>
                  <a:pt x="1504951" y="1504950"/>
                </a:lnTo>
                <a:cubicBezTo>
                  <a:pt x="1498601" y="1435100"/>
                  <a:pt x="1500597" y="1363981"/>
                  <a:pt x="1485901" y="1295400"/>
                </a:cubicBezTo>
                <a:cubicBezTo>
                  <a:pt x="1481104" y="1273013"/>
                  <a:pt x="1457100" y="1259172"/>
                  <a:pt x="1447801" y="1238250"/>
                </a:cubicBezTo>
                <a:cubicBezTo>
                  <a:pt x="1412645" y="1159150"/>
                  <a:pt x="1406948" y="1110187"/>
                  <a:pt x="1390651" y="1028700"/>
                </a:cubicBezTo>
                <a:cubicBezTo>
                  <a:pt x="1407267" y="862540"/>
                  <a:pt x="1400055" y="872082"/>
                  <a:pt x="1428751" y="742950"/>
                </a:cubicBezTo>
                <a:cubicBezTo>
                  <a:pt x="1434431" y="717392"/>
                  <a:pt x="1432787" y="688199"/>
                  <a:pt x="1447801" y="666750"/>
                </a:cubicBezTo>
                <a:cubicBezTo>
                  <a:pt x="1467270" y="638937"/>
                  <a:pt x="1564443" y="538709"/>
                  <a:pt x="1619251" y="514350"/>
                </a:cubicBezTo>
                <a:cubicBezTo>
                  <a:pt x="1655951" y="498039"/>
                  <a:pt x="1700135" y="498527"/>
                  <a:pt x="1733551" y="476250"/>
                </a:cubicBezTo>
                <a:cubicBezTo>
                  <a:pt x="1752601" y="463550"/>
                  <a:pt x="1769779" y="447449"/>
                  <a:pt x="1790701" y="438150"/>
                </a:cubicBezTo>
                <a:cubicBezTo>
                  <a:pt x="1827401" y="421839"/>
                  <a:pt x="1866901" y="412750"/>
                  <a:pt x="1905001" y="400050"/>
                </a:cubicBezTo>
                <a:cubicBezTo>
                  <a:pt x="1924051" y="393700"/>
                  <a:pt x="1942670" y="385870"/>
                  <a:pt x="1962151" y="381000"/>
                </a:cubicBezTo>
                <a:cubicBezTo>
                  <a:pt x="1987551" y="374650"/>
                  <a:pt x="2013273" y="369473"/>
                  <a:pt x="2038351" y="361950"/>
                </a:cubicBezTo>
                <a:cubicBezTo>
                  <a:pt x="2298128" y="284017"/>
                  <a:pt x="2035166" y="326168"/>
                  <a:pt x="2533651" y="285750"/>
                </a:cubicBezTo>
                <a:cubicBezTo>
                  <a:pt x="2641434" y="277011"/>
                  <a:pt x="2749551" y="273050"/>
                  <a:pt x="2857501" y="266700"/>
                </a:cubicBezTo>
                <a:cubicBezTo>
                  <a:pt x="2882901" y="260350"/>
                  <a:pt x="2908623" y="255173"/>
                  <a:pt x="2933701" y="247650"/>
                </a:cubicBezTo>
                <a:cubicBezTo>
                  <a:pt x="2972168" y="236110"/>
                  <a:pt x="3008387" y="216152"/>
                  <a:pt x="3048001" y="209550"/>
                </a:cubicBezTo>
                <a:cubicBezTo>
                  <a:pt x="3086101" y="203200"/>
                  <a:pt x="3124829" y="199868"/>
                  <a:pt x="3162301" y="190500"/>
                </a:cubicBezTo>
                <a:cubicBezTo>
                  <a:pt x="3201263" y="180760"/>
                  <a:pt x="3276601" y="152400"/>
                  <a:pt x="3276601" y="152400"/>
                </a:cubicBezTo>
                <a:cubicBezTo>
                  <a:pt x="3295651" y="133350"/>
                  <a:pt x="3311335" y="110194"/>
                  <a:pt x="3333751" y="95250"/>
                </a:cubicBezTo>
                <a:cubicBezTo>
                  <a:pt x="3351211" y="83610"/>
                  <a:pt x="3455554" y="60614"/>
                  <a:pt x="3467101" y="57150"/>
                </a:cubicBezTo>
                <a:cubicBezTo>
                  <a:pt x="3505568" y="45610"/>
                  <a:pt x="3543301" y="31750"/>
                  <a:pt x="3581401" y="19050"/>
                </a:cubicBezTo>
                <a:close/>
              </a:path>
            </a:pathLst>
          </a:cu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D166B9AD-11E4-4D5B-932F-720792015294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4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003 0.05301 0.0112 0.12709 0.04011 0.12593 C 0.08216 0.12593 0.08529 -0.12199 0.13529 -0.12291 C 0.18047 -0.12291 0.15625 0.09398 0.19987 0.09306 C 0.24493 0.09306 0.22071 -0.06389 0.26927 -0.06389 C 0.31276 -0.06389 0.28854 0.0419 0.32709 0.0419 C 0.36433 0.0419 0.34493 -0.03889 0.37878 -0.03889 C 0.39818 -0.03889 0.39987 -0.01689 0.40131 -3.33333E-6 " pathEditMode="relative" rAng="0" ptsTypes="AAAAAAAA">
                                      <p:cBhvr>
                                        <p:cTn id="6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C 0.00299 0.05301 0.01119 0.12709 0.0401 0.12593 C 0.08216 0.12593 0.08528 -0.12199 0.13528 -0.12291 C 0.18047 -0.12291 0.15625 0.09398 0.19987 0.09306 C 0.24492 0.09306 0.2207 -0.06389 0.26914 -0.06389 C 0.31276 -0.06389 0.28854 0.0419 0.32721 0.0419 C 0.36432 0.0419 0.34505 -0.03889 0.37877 -0.03889 C 0.39817 -0.03889 0.39987 -0.01689 0.40143 -3.33333E-6 " pathEditMode="relative" rAng="0" ptsTypes="AAAAAAAA">
                                      <p:cBhvr>
                                        <p:cTn id="8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74CD7A-E044-4330-B136-1CAB58634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865" y="1926558"/>
            <a:ext cx="4090737" cy="3465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E19A74-F973-4E48-B78E-B8D8C81098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 rot="20829529" flipH="1">
            <a:off x="7309817" y="2648334"/>
            <a:ext cx="725230" cy="940126"/>
          </a:xfrm>
          <a:custGeom>
            <a:avLst/>
            <a:gdLst>
              <a:gd name="connsiteX0" fmla="*/ 0 w 2152650"/>
              <a:gd name="connsiteY0" fmla="*/ 0 h 3162300"/>
              <a:gd name="connsiteX1" fmla="*/ 2152650 w 2152650"/>
              <a:gd name="connsiteY1" fmla="*/ 0 h 3162300"/>
              <a:gd name="connsiteX2" fmla="*/ 2152650 w 2152650"/>
              <a:gd name="connsiteY2" fmla="*/ 3162300 h 3162300"/>
              <a:gd name="connsiteX3" fmla="*/ 0 w 215265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0" h="3162300">
                <a:moveTo>
                  <a:pt x="0" y="0"/>
                </a:moveTo>
                <a:lnTo>
                  <a:pt x="2152650" y="0"/>
                </a:lnTo>
                <a:lnTo>
                  <a:pt x="2152650" y="3162300"/>
                </a:lnTo>
                <a:lnTo>
                  <a:pt x="0" y="3162300"/>
                </a:lnTo>
                <a:close/>
              </a:path>
            </a:pathLst>
          </a:custGeom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B7C5F61-F39E-41FB-85A2-9D38C2E6CD1F}"/>
              </a:ext>
            </a:extLst>
          </p:cNvPr>
          <p:cNvGrpSpPr/>
          <p:nvPr/>
        </p:nvGrpSpPr>
        <p:grpSpPr>
          <a:xfrm>
            <a:off x="0" y="-1"/>
            <a:ext cx="12192000" cy="6854009"/>
            <a:chOff x="0" y="-1"/>
            <a:chExt cx="12192000" cy="685400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E0058C6-DA08-4380-AC3D-6672EF61A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2192000" cy="6854009"/>
            </a:xfrm>
            <a:custGeom>
              <a:avLst/>
              <a:gdLst>
                <a:gd name="connsiteX0" fmla="*/ 2914650 w 12192000"/>
                <a:gd name="connsiteY0" fmla="*/ 1525505 h 6854009"/>
                <a:gd name="connsiteX1" fmla="*/ 2914650 w 12192000"/>
                <a:gd name="connsiteY1" fmla="*/ 5581650 h 6854009"/>
                <a:gd name="connsiteX2" fmla="*/ 7410450 w 12192000"/>
                <a:gd name="connsiteY2" fmla="*/ 5581650 h 6854009"/>
                <a:gd name="connsiteX3" fmla="*/ 7410450 w 12192000"/>
                <a:gd name="connsiteY3" fmla="*/ 1525505 h 6854009"/>
                <a:gd name="connsiteX4" fmla="*/ 0 w 12192000"/>
                <a:gd name="connsiteY4" fmla="*/ 0 h 6854009"/>
                <a:gd name="connsiteX5" fmla="*/ 12192000 w 12192000"/>
                <a:gd name="connsiteY5" fmla="*/ 0 h 6854009"/>
                <a:gd name="connsiteX6" fmla="*/ 12192000 w 12192000"/>
                <a:gd name="connsiteY6" fmla="*/ 6854009 h 6854009"/>
                <a:gd name="connsiteX7" fmla="*/ 0 w 12192000"/>
                <a:gd name="connsiteY7" fmla="*/ 6854009 h 68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4009">
                  <a:moveTo>
                    <a:pt x="2914650" y="1525505"/>
                  </a:moveTo>
                  <a:lnTo>
                    <a:pt x="2914650" y="5581650"/>
                  </a:lnTo>
                  <a:lnTo>
                    <a:pt x="7410450" y="5581650"/>
                  </a:lnTo>
                  <a:lnTo>
                    <a:pt x="7410450" y="152550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4009"/>
                  </a:lnTo>
                  <a:lnTo>
                    <a:pt x="0" y="685400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1C4A0C-8666-44AC-BEF0-3509D554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980" y="1176999"/>
              <a:ext cx="7532834" cy="484690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90B9283-900C-461E-BF7E-0411A07644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93" t="10075" r="12539"/>
          <a:stretch>
            <a:fillRect/>
          </a:stretch>
        </p:blipFill>
        <p:spPr>
          <a:xfrm>
            <a:off x="5939590" y="3659105"/>
            <a:ext cx="1831867" cy="3198895"/>
          </a:xfrm>
          <a:custGeom>
            <a:avLst/>
            <a:gdLst>
              <a:gd name="connsiteX0" fmla="*/ 636467 w 8724901"/>
              <a:gd name="connsiteY0" fmla="*/ 8558397 h 8579080"/>
              <a:gd name="connsiteX1" fmla="*/ 681896 w 8724901"/>
              <a:gd name="connsiteY1" fmla="*/ 8579080 h 8579080"/>
              <a:gd name="connsiteX2" fmla="*/ 675998 w 8724901"/>
              <a:gd name="connsiteY2" fmla="*/ 8579080 h 8579080"/>
              <a:gd name="connsiteX3" fmla="*/ 2000251 w 8724901"/>
              <a:gd name="connsiteY3" fmla="*/ 4305300 h 8579080"/>
              <a:gd name="connsiteX4" fmla="*/ 2048307 w 8724901"/>
              <a:gd name="connsiteY4" fmla="*/ 4353356 h 8579080"/>
              <a:gd name="connsiteX5" fmla="*/ 2010030 w 8724901"/>
              <a:gd name="connsiteY5" fmla="*/ 4339934 h 8579080"/>
              <a:gd name="connsiteX6" fmla="*/ 2000433 w 8724901"/>
              <a:gd name="connsiteY6" fmla="*/ 4337113 h 8579080"/>
              <a:gd name="connsiteX7" fmla="*/ 3638551 w 8724901"/>
              <a:gd name="connsiteY7" fmla="*/ 0 h 8579080"/>
              <a:gd name="connsiteX8" fmla="*/ 3905251 w 8724901"/>
              <a:gd name="connsiteY8" fmla="*/ 19050 h 8579080"/>
              <a:gd name="connsiteX9" fmla="*/ 4000501 w 8724901"/>
              <a:gd name="connsiteY9" fmla="*/ 38100 h 8579080"/>
              <a:gd name="connsiteX10" fmla="*/ 4533901 w 8724901"/>
              <a:gd name="connsiteY10" fmla="*/ 57150 h 8579080"/>
              <a:gd name="connsiteX11" fmla="*/ 4569444 w 8724901"/>
              <a:gd name="connsiteY11" fmla="*/ 65970 h 8579080"/>
              <a:gd name="connsiteX12" fmla="*/ 4577182 w 8724901"/>
              <a:gd name="connsiteY12" fmla="*/ 67879 h 8579080"/>
              <a:gd name="connsiteX13" fmla="*/ 4589469 w 8724901"/>
              <a:gd name="connsiteY13" fmla="*/ 92229 h 8579080"/>
              <a:gd name="connsiteX14" fmla="*/ 4642811 w 8724901"/>
              <a:gd name="connsiteY14" fmla="*/ 146977 h 8579080"/>
              <a:gd name="connsiteX15" fmla="*/ 4883222 w 8724901"/>
              <a:gd name="connsiteY15" fmla="*/ 193863 h 8579080"/>
              <a:gd name="connsiteX16" fmla="*/ 4893689 w 8724901"/>
              <a:gd name="connsiteY16" fmla="*/ 194473 h 8579080"/>
              <a:gd name="connsiteX17" fmla="*/ 4893848 w 8724901"/>
              <a:gd name="connsiteY17" fmla="*/ 194595 h 8579080"/>
              <a:gd name="connsiteX18" fmla="*/ 4953001 w 8724901"/>
              <a:gd name="connsiteY18" fmla="*/ 228600 h 8579080"/>
              <a:gd name="connsiteX19" fmla="*/ 5086351 w 8724901"/>
              <a:gd name="connsiteY19" fmla="*/ 266700 h 8579080"/>
              <a:gd name="connsiteX20" fmla="*/ 5181601 w 8724901"/>
              <a:gd name="connsiteY20" fmla="*/ 285750 h 8579080"/>
              <a:gd name="connsiteX21" fmla="*/ 5334001 w 8724901"/>
              <a:gd name="connsiteY21" fmla="*/ 323850 h 8579080"/>
              <a:gd name="connsiteX22" fmla="*/ 5486401 w 8724901"/>
              <a:gd name="connsiteY22" fmla="*/ 361950 h 8579080"/>
              <a:gd name="connsiteX23" fmla="*/ 5848351 w 8724901"/>
              <a:gd name="connsiteY23" fmla="*/ 400050 h 8579080"/>
              <a:gd name="connsiteX24" fmla="*/ 5943601 w 8724901"/>
              <a:gd name="connsiteY24" fmla="*/ 419100 h 8579080"/>
              <a:gd name="connsiteX25" fmla="*/ 6057901 w 8724901"/>
              <a:gd name="connsiteY25" fmla="*/ 438150 h 8579080"/>
              <a:gd name="connsiteX26" fmla="*/ 6172201 w 8724901"/>
              <a:gd name="connsiteY26" fmla="*/ 476250 h 8579080"/>
              <a:gd name="connsiteX27" fmla="*/ 6229351 w 8724901"/>
              <a:gd name="connsiteY27" fmla="*/ 533400 h 8579080"/>
              <a:gd name="connsiteX28" fmla="*/ 6286501 w 8724901"/>
              <a:gd name="connsiteY28" fmla="*/ 552450 h 8579080"/>
              <a:gd name="connsiteX29" fmla="*/ 6324601 w 8724901"/>
              <a:gd name="connsiteY29" fmla="*/ 609600 h 8579080"/>
              <a:gd name="connsiteX30" fmla="*/ 6457951 w 8724901"/>
              <a:gd name="connsiteY30" fmla="*/ 685800 h 8579080"/>
              <a:gd name="connsiteX31" fmla="*/ 6648451 w 8724901"/>
              <a:gd name="connsiteY31" fmla="*/ 800100 h 8579080"/>
              <a:gd name="connsiteX32" fmla="*/ 6724651 w 8724901"/>
              <a:gd name="connsiteY32" fmla="*/ 819150 h 8579080"/>
              <a:gd name="connsiteX33" fmla="*/ 6858001 w 8724901"/>
              <a:gd name="connsiteY33" fmla="*/ 876300 h 8579080"/>
              <a:gd name="connsiteX34" fmla="*/ 6894164 w 8724901"/>
              <a:gd name="connsiteY34" fmla="*/ 930821 h 8579080"/>
              <a:gd name="connsiteX35" fmla="*/ 6901473 w 8724901"/>
              <a:gd name="connsiteY35" fmla="*/ 941981 h 8579080"/>
              <a:gd name="connsiteX36" fmla="*/ 6902848 w 8724901"/>
              <a:gd name="connsiteY36" fmla="*/ 944198 h 8579080"/>
              <a:gd name="connsiteX37" fmla="*/ 6902683 w 8724901"/>
              <a:gd name="connsiteY37" fmla="*/ 943829 h 8579080"/>
              <a:gd name="connsiteX38" fmla="*/ 6901473 w 8724901"/>
              <a:gd name="connsiteY38" fmla="*/ 941981 h 8579080"/>
              <a:gd name="connsiteX39" fmla="*/ 6892509 w 8724901"/>
              <a:gd name="connsiteY39" fmla="*/ 927526 h 8579080"/>
              <a:gd name="connsiteX40" fmla="*/ 6953251 w 8724901"/>
              <a:gd name="connsiteY40" fmla="*/ 990600 h 8579080"/>
              <a:gd name="connsiteX41" fmla="*/ 7067551 w 8724901"/>
              <a:gd name="connsiteY41" fmla="*/ 1162050 h 8579080"/>
              <a:gd name="connsiteX42" fmla="*/ 7105651 w 8724901"/>
              <a:gd name="connsiteY42" fmla="*/ 1219200 h 8579080"/>
              <a:gd name="connsiteX43" fmla="*/ 7162801 w 8724901"/>
              <a:gd name="connsiteY43" fmla="*/ 1257300 h 8579080"/>
              <a:gd name="connsiteX44" fmla="*/ 7200901 w 8724901"/>
              <a:gd name="connsiteY44" fmla="*/ 1333500 h 8579080"/>
              <a:gd name="connsiteX45" fmla="*/ 7239001 w 8724901"/>
              <a:gd name="connsiteY45" fmla="*/ 1390650 h 8579080"/>
              <a:gd name="connsiteX46" fmla="*/ 7258051 w 8724901"/>
              <a:gd name="connsiteY46" fmla="*/ 1447800 h 8579080"/>
              <a:gd name="connsiteX47" fmla="*/ 7315201 w 8724901"/>
              <a:gd name="connsiteY47" fmla="*/ 1562100 h 8579080"/>
              <a:gd name="connsiteX48" fmla="*/ 7334251 w 8724901"/>
              <a:gd name="connsiteY48" fmla="*/ 1657350 h 8579080"/>
              <a:gd name="connsiteX49" fmla="*/ 7372351 w 8724901"/>
              <a:gd name="connsiteY49" fmla="*/ 1771650 h 8579080"/>
              <a:gd name="connsiteX50" fmla="*/ 7429501 w 8724901"/>
              <a:gd name="connsiteY50" fmla="*/ 2076450 h 8579080"/>
              <a:gd name="connsiteX51" fmla="*/ 7448551 w 8724901"/>
              <a:gd name="connsiteY51" fmla="*/ 2152650 h 8579080"/>
              <a:gd name="connsiteX52" fmla="*/ 7486651 w 8724901"/>
              <a:gd name="connsiteY52" fmla="*/ 2266950 h 8579080"/>
              <a:gd name="connsiteX53" fmla="*/ 7429501 w 8724901"/>
              <a:gd name="connsiteY53" fmla="*/ 3067050 h 8579080"/>
              <a:gd name="connsiteX54" fmla="*/ 7410451 w 8724901"/>
              <a:gd name="connsiteY54" fmla="*/ 3124200 h 8579080"/>
              <a:gd name="connsiteX55" fmla="*/ 7372351 w 8724901"/>
              <a:gd name="connsiteY55" fmla="*/ 3181350 h 8579080"/>
              <a:gd name="connsiteX56" fmla="*/ 7372351 w 8724901"/>
              <a:gd name="connsiteY56" fmla="*/ 3486150 h 8579080"/>
              <a:gd name="connsiteX57" fmla="*/ 7410451 w 8724901"/>
              <a:gd name="connsiteY57" fmla="*/ 3562350 h 8579080"/>
              <a:gd name="connsiteX58" fmla="*/ 7467601 w 8724901"/>
              <a:gd name="connsiteY58" fmla="*/ 3676650 h 8579080"/>
              <a:gd name="connsiteX59" fmla="*/ 7581901 w 8724901"/>
              <a:gd name="connsiteY59" fmla="*/ 3771900 h 8579080"/>
              <a:gd name="connsiteX60" fmla="*/ 7658101 w 8724901"/>
              <a:gd name="connsiteY60" fmla="*/ 3790950 h 8579080"/>
              <a:gd name="connsiteX61" fmla="*/ 7772401 w 8724901"/>
              <a:gd name="connsiteY61" fmla="*/ 3829050 h 8579080"/>
              <a:gd name="connsiteX62" fmla="*/ 7802252 w 8724901"/>
              <a:gd name="connsiteY62" fmla="*/ 3826721 h 8579080"/>
              <a:gd name="connsiteX63" fmla="*/ 7804575 w 8724901"/>
              <a:gd name="connsiteY63" fmla="*/ 3833927 h 8579080"/>
              <a:gd name="connsiteX64" fmla="*/ 7805545 w 8724901"/>
              <a:gd name="connsiteY64" fmla="*/ 3837747 h 8579080"/>
              <a:gd name="connsiteX65" fmla="*/ 7804957 w 8724901"/>
              <a:gd name="connsiteY65" fmla="*/ 3835111 h 8579080"/>
              <a:gd name="connsiteX66" fmla="*/ 7804575 w 8724901"/>
              <a:gd name="connsiteY66" fmla="*/ 3833927 h 8579080"/>
              <a:gd name="connsiteX67" fmla="*/ 7802874 w 8724901"/>
              <a:gd name="connsiteY67" fmla="*/ 3827243 h 8579080"/>
              <a:gd name="connsiteX68" fmla="*/ 7802827 w 8724901"/>
              <a:gd name="connsiteY68" fmla="*/ 3826676 h 8579080"/>
              <a:gd name="connsiteX69" fmla="*/ 7819660 w 8724901"/>
              <a:gd name="connsiteY69" fmla="*/ 3825363 h 8579080"/>
              <a:gd name="connsiteX70" fmla="*/ 7824583 w 8724901"/>
              <a:gd name="connsiteY70" fmla="*/ 3831467 h 8579080"/>
              <a:gd name="connsiteX71" fmla="*/ 7858157 w 8724901"/>
              <a:gd name="connsiteY71" fmla="*/ 3882972 h 8579080"/>
              <a:gd name="connsiteX72" fmla="*/ 7942036 w 8724901"/>
              <a:gd name="connsiteY72" fmla="*/ 4080645 h 8579080"/>
              <a:gd name="connsiteX73" fmla="*/ 7997955 w 8724901"/>
              <a:gd name="connsiteY73" fmla="*/ 4139945 h 8579080"/>
              <a:gd name="connsiteX74" fmla="*/ 8109792 w 8724901"/>
              <a:gd name="connsiteY74" fmla="*/ 4159713 h 8579080"/>
              <a:gd name="connsiteX75" fmla="*/ 8221629 w 8724901"/>
              <a:gd name="connsiteY75" fmla="*/ 4278315 h 8579080"/>
              <a:gd name="connsiteX76" fmla="*/ 8249591 w 8724901"/>
              <a:gd name="connsiteY76" fmla="*/ 4337617 h 8579080"/>
              <a:gd name="connsiteX77" fmla="*/ 8305509 w 8724901"/>
              <a:gd name="connsiteY77" fmla="*/ 4396920 h 8579080"/>
              <a:gd name="connsiteX78" fmla="*/ 8361428 w 8724901"/>
              <a:gd name="connsiteY78" fmla="*/ 4515522 h 8579080"/>
              <a:gd name="connsiteX79" fmla="*/ 8389388 w 8724901"/>
              <a:gd name="connsiteY79" fmla="*/ 4574824 h 8579080"/>
              <a:gd name="connsiteX80" fmla="*/ 8445307 w 8724901"/>
              <a:gd name="connsiteY80" fmla="*/ 4693426 h 8579080"/>
              <a:gd name="connsiteX81" fmla="*/ 8473265 w 8724901"/>
              <a:gd name="connsiteY81" fmla="*/ 4752729 h 8579080"/>
              <a:gd name="connsiteX82" fmla="*/ 8445307 w 8724901"/>
              <a:gd name="connsiteY82" fmla="*/ 4831797 h 8579080"/>
              <a:gd name="connsiteX83" fmla="*/ 8333470 w 8724901"/>
              <a:gd name="connsiteY83" fmla="*/ 4871331 h 8579080"/>
              <a:gd name="connsiteX84" fmla="*/ 7690400 w 8724901"/>
              <a:gd name="connsiteY84" fmla="*/ 4851563 h 8579080"/>
              <a:gd name="connsiteX85" fmla="*/ 7522641 w 8724901"/>
              <a:gd name="connsiteY85" fmla="*/ 4812029 h 8579080"/>
              <a:gd name="connsiteX86" fmla="*/ 7634481 w 8724901"/>
              <a:gd name="connsiteY86" fmla="*/ 4930633 h 8579080"/>
              <a:gd name="connsiteX87" fmla="*/ 7802237 w 8724901"/>
              <a:gd name="connsiteY87" fmla="*/ 5108538 h 8579080"/>
              <a:gd name="connsiteX88" fmla="*/ 7858157 w 8724901"/>
              <a:gd name="connsiteY88" fmla="*/ 5167838 h 8579080"/>
              <a:gd name="connsiteX89" fmla="*/ 7942036 w 8724901"/>
              <a:gd name="connsiteY89" fmla="*/ 5306208 h 8579080"/>
              <a:gd name="connsiteX90" fmla="*/ 7997955 w 8724901"/>
              <a:gd name="connsiteY90" fmla="*/ 5424813 h 8579080"/>
              <a:gd name="connsiteX91" fmla="*/ 8025913 w 8724901"/>
              <a:gd name="connsiteY91" fmla="*/ 5484113 h 8579080"/>
              <a:gd name="connsiteX92" fmla="*/ 8081834 w 8724901"/>
              <a:gd name="connsiteY92" fmla="*/ 5543415 h 8579080"/>
              <a:gd name="connsiteX93" fmla="*/ 8221629 w 8724901"/>
              <a:gd name="connsiteY93" fmla="*/ 5721319 h 8579080"/>
              <a:gd name="connsiteX94" fmla="*/ 8249591 w 8724901"/>
              <a:gd name="connsiteY94" fmla="*/ 5780622 h 8579080"/>
              <a:gd name="connsiteX95" fmla="*/ 8361428 w 8724901"/>
              <a:gd name="connsiteY95" fmla="*/ 5918992 h 8579080"/>
              <a:gd name="connsiteX96" fmla="*/ 8417347 w 8724901"/>
              <a:gd name="connsiteY96" fmla="*/ 6057360 h 8579080"/>
              <a:gd name="connsiteX97" fmla="*/ 8529184 w 8724901"/>
              <a:gd name="connsiteY97" fmla="*/ 6235267 h 8579080"/>
              <a:gd name="connsiteX98" fmla="*/ 8557145 w 8724901"/>
              <a:gd name="connsiteY98" fmla="*/ 6294567 h 8579080"/>
              <a:gd name="connsiteX99" fmla="*/ 8613063 w 8724901"/>
              <a:gd name="connsiteY99" fmla="*/ 6472472 h 8579080"/>
              <a:gd name="connsiteX100" fmla="*/ 8641024 w 8724901"/>
              <a:gd name="connsiteY100" fmla="*/ 6531774 h 8579080"/>
              <a:gd name="connsiteX101" fmla="*/ 8668982 w 8724901"/>
              <a:gd name="connsiteY101" fmla="*/ 6887583 h 8579080"/>
              <a:gd name="connsiteX102" fmla="*/ 8724901 w 8724901"/>
              <a:gd name="connsiteY102" fmla="*/ 7006185 h 8579080"/>
              <a:gd name="connsiteX103" fmla="*/ 8696943 w 8724901"/>
              <a:gd name="connsiteY103" fmla="*/ 7599200 h 8579080"/>
              <a:gd name="connsiteX104" fmla="*/ 8668982 w 8724901"/>
              <a:gd name="connsiteY104" fmla="*/ 7777105 h 8579080"/>
              <a:gd name="connsiteX105" fmla="*/ 8613063 w 8724901"/>
              <a:gd name="connsiteY105" fmla="*/ 8034078 h 8579080"/>
              <a:gd name="connsiteX106" fmla="*/ 8552619 w 8724901"/>
              <a:gd name="connsiteY106" fmla="*/ 8499173 h 8579080"/>
              <a:gd name="connsiteX107" fmla="*/ 8537675 w 8724901"/>
              <a:gd name="connsiteY107" fmla="*/ 8579080 h 8579080"/>
              <a:gd name="connsiteX108" fmla="*/ 689640 w 8724901"/>
              <a:gd name="connsiteY108" fmla="*/ 8579080 h 8579080"/>
              <a:gd name="connsiteX109" fmla="*/ 649262 w 8724901"/>
              <a:gd name="connsiteY109" fmla="*/ 8556181 h 8579080"/>
              <a:gd name="connsiteX110" fmla="*/ 560718 w 8724901"/>
              <a:gd name="connsiteY110" fmla="*/ 8508491 h 8579080"/>
              <a:gd name="connsiteX111" fmla="*/ 616640 w 8724901"/>
              <a:gd name="connsiteY111" fmla="*/ 8548025 h 8579080"/>
              <a:gd name="connsiteX112" fmla="*/ 636467 w 8724901"/>
              <a:gd name="connsiteY112" fmla="*/ 8558397 h 8579080"/>
              <a:gd name="connsiteX113" fmla="*/ 618980 w 8724901"/>
              <a:gd name="connsiteY113" fmla="*/ 8550438 h 8579080"/>
              <a:gd name="connsiteX114" fmla="*/ 281124 w 8724901"/>
              <a:gd name="connsiteY114" fmla="*/ 8389887 h 8579080"/>
              <a:gd name="connsiteX115" fmla="*/ 197245 w 8724901"/>
              <a:gd name="connsiteY115" fmla="*/ 8350353 h 8579080"/>
              <a:gd name="connsiteX116" fmla="*/ 85407 w 8724901"/>
              <a:gd name="connsiteY116" fmla="*/ 8330587 h 8579080"/>
              <a:gd name="connsiteX117" fmla="*/ 41 w 8724901"/>
              <a:gd name="connsiteY117" fmla="*/ 8310469 h 8579080"/>
              <a:gd name="connsiteX118" fmla="*/ 0 w 8724901"/>
              <a:gd name="connsiteY118" fmla="*/ 8248650 h 8579080"/>
              <a:gd name="connsiteX119" fmla="*/ 19050 w 8724901"/>
              <a:gd name="connsiteY119" fmla="*/ 8077200 h 8579080"/>
              <a:gd name="connsiteX120" fmla="*/ 57150 w 8724901"/>
              <a:gd name="connsiteY120" fmla="*/ 8001000 h 8579080"/>
              <a:gd name="connsiteX121" fmla="*/ 76200 w 8724901"/>
              <a:gd name="connsiteY121" fmla="*/ 7943850 h 8579080"/>
              <a:gd name="connsiteX122" fmla="*/ 114300 w 8724901"/>
              <a:gd name="connsiteY122" fmla="*/ 7886700 h 8579080"/>
              <a:gd name="connsiteX123" fmla="*/ 133350 w 8724901"/>
              <a:gd name="connsiteY123" fmla="*/ 7734300 h 8579080"/>
              <a:gd name="connsiteX124" fmla="*/ 120417 w 8724901"/>
              <a:gd name="connsiteY124" fmla="*/ 7690912 h 8579080"/>
              <a:gd name="connsiteX125" fmla="*/ 111623 w 8724901"/>
              <a:gd name="connsiteY125" fmla="*/ 7664120 h 8579080"/>
              <a:gd name="connsiteX126" fmla="*/ 113365 w 8724901"/>
              <a:gd name="connsiteY126" fmla="*/ 7658502 h 8579080"/>
              <a:gd name="connsiteX127" fmla="*/ 85407 w 8724901"/>
              <a:gd name="connsiteY127" fmla="*/ 7579432 h 8579080"/>
              <a:gd name="connsiteX128" fmla="*/ 63111 w 8724901"/>
              <a:gd name="connsiteY128" fmla="*/ 7571577 h 8579080"/>
              <a:gd name="connsiteX129" fmla="*/ 57150 w 8724901"/>
              <a:gd name="connsiteY129" fmla="*/ 7562850 h 8579080"/>
              <a:gd name="connsiteX130" fmla="*/ 19050 w 8724901"/>
              <a:gd name="connsiteY130" fmla="*/ 7410450 h 8579080"/>
              <a:gd name="connsiteX131" fmla="*/ 38100 w 8724901"/>
              <a:gd name="connsiteY131" fmla="*/ 7353300 h 8579080"/>
              <a:gd name="connsiteX132" fmla="*/ 95250 w 8724901"/>
              <a:gd name="connsiteY132" fmla="*/ 7334250 h 8579080"/>
              <a:gd name="connsiteX133" fmla="*/ 762000 w 8724901"/>
              <a:gd name="connsiteY133" fmla="*/ 7296150 h 8579080"/>
              <a:gd name="connsiteX134" fmla="*/ 857250 w 8724901"/>
              <a:gd name="connsiteY134" fmla="*/ 7258050 h 8579080"/>
              <a:gd name="connsiteX135" fmla="*/ 933450 w 8724901"/>
              <a:gd name="connsiteY135" fmla="*/ 7143750 h 8579080"/>
              <a:gd name="connsiteX136" fmla="*/ 1295400 w 8724901"/>
              <a:gd name="connsiteY136" fmla="*/ 7124700 h 8579080"/>
              <a:gd name="connsiteX137" fmla="*/ 1371600 w 8724901"/>
              <a:gd name="connsiteY137" fmla="*/ 7105650 h 8579080"/>
              <a:gd name="connsiteX138" fmla="*/ 1428750 w 8724901"/>
              <a:gd name="connsiteY138" fmla="*/ 7086600 h 8579080"/>
              <a:gd name="connsiteX139" fmla="*/ 1447800 w 8724901"/>
              <a:gd name="connsiteY139" fmla="*/ 6705600 h 8579080"/>
              <a:gd name="connsiteX140" fmla="*/ 1428750 w 8724901"/>
              <a:gd name="connsiteY140" fmla="*/ 6591300 h 8579080"/>
              <a:gd name="connsiteX141" fmla="*/ 1390650 w 8724901"/>
              <a:gd name="connsiteY141" fmla="*/ 6534150 h 8579080"/>
              <a:gd name="connsiteX142" fmla="*/ 1276350 w 8724901"/>
              <a:gd name="connsiteY142" fmla="*/ 6362700 h 8579080"/>
              <a:gd name="connsiteX143" fmla="*/ 1257300 w 8724901"/>
              <a:gd name="connsiteY143" fmla="*/ 6305550 h 8579080"/>
              <a:gd name="connsiteX144" fmla="*/ 1219200 w 8724901"/>
              <a:gd name="connsiteY144" fmla="*/ 6191250 h 8579080"/>
              <a:gd name="connsiteX145" fmla="*/ 1181100 w 8724901"/>
              <a:gd name="connsiteY145" fmla="*/ 5753100 h 8579080"/>
              <a:gd name="connsiteX146" fmla="*/ 1238250 w 8724901"/>
              <a:gd name="connsiteY146" fmla="*/ 5619750 h 8579080"/>
              <a:gd name="connsiteX147" fmla="*/ 1276350 w 8724901"/>
              <a:gd name="connsiteY147" fmla="*/ 5562600 h 8579080"/>
              <a:gd name="connsiteX148" fmla="*/ 1295400 w 8724901"/>
              <a:gd name="connsiteY148" fmla="*/ 5505450 h 8579080"/>
              <a:gd name="connsiteX149" fmla="*/ 1358618 w 8724901"/>
              <a:gd name="connsiteY149" fmla="*/ 5450487 h 8579080"/>
              <a:gd name="connsiteX150" fmla="*/ 1359731 w 8724901"/>
              <a:gd name="connsiteY150" fmla="*/ 5447032 h 8579080"/>
              <a:gd name="connsiteX151" fmla="*/ 1390733 w 8724901"/>
              <a:gd name="connsiteY151" fmla="*/ 5442751 h 8579080"/>
              <a:gd name="connsiteX152" fmla="*/ 1466851 w 8724901"/>
              <a:gd name="connsiteY152" fmla="*/ 5429250 h 8579080"/>
              <a:gd name="connsiteX153" fmla="*/ 1472444 w 8724901"/>
              <a:gd name="connsiteY153" fmla="*/ 5343182 h 8579080"/>
              <a:gd name="connsiteX154" fmla="*/ 1485900 w 8724901"/>
              <a:gd name="connsiteY154" fmla="*/ 5334000 h 8579080"/>
              <a:gd name="connsiteX155" fmla="*/ 1638300 w 8724901"/>
              <a:gd name="connsiteY155" fmla="*/ 5162550 h 8579080"/>
              <a:gd name="connsiteX156" fmla="*/ 1714500 w 8724901"/>
              <a:gd name="connsiteY156" fmla="*/ 5048250 h 8579080"/>
              <a:gd name="connsiteX157" fmla="*/ 1828800 w 8724901"/>
              <a:gd name="connsiteY157" fmla="*/ 4933950 h 8579080"/>
              <a:gd name="connsiteX158" fmla="*/ 1866900 w 8724901"/>
              <a:gd name="connsiteY158" fmla="*/ 4876800 h 8579080"/>
              <a:gd name="connsiteX159" fmla="*/ 1924050 w 8724901"/>
              <a:gd name="connsiteY159" fmla="*/ 4819650 h 8579080"/>
              <a:gd name="connsiteX160" fmla="*/ 1962150 w 8724901"/>
              <a:gd name="connsiteY160" fmla="*/ 4743450 h 8579080"/>
              <a:gd name="connsiteX161" fmla="*/ 2057400 w 8724901"/>
              <a:gd name="connsiteY161" fmla="*/ 4648200 h 8579080"/>
              <a:gd name="connsiteX162" fmla="*/ 1981200 w 8724901"/>
              <a:gd name="connsiteY162" fmla="*/ 4705350 h 8579080"/>
              <a:gd name="connsiteX163" fmla="*/ 1924051 w 8724901"/>
              <a:gd name="connsiteY163" fmla="*/ 4705350 h 8579080"/>
              <a:gd name="connsiteX164" fmla="*/ 1962151 w 8724901"/>
              <a:gd name="connsiteY164" fmla="*/ 4572000 h 8579080"/>
              <a:gd name="connsiteX165" fmla="*/ 1971200 w 8724901"/>
              <a:gd name="connsiteY165" fmla="*/ 4517710 h 8579080"/>
              <a:gd name="connsiteX166" fmla="*/ 2033685 w 8724901"/>
              <a:gd name="connsiteY166" fmla="*/ 4485708 h 8579080"/>
              <a:gd name="connsiteX167" fmla="*/ 2098496 w 8724901"/>
              <a:gd name="connsiteY167" fmla="*/ 4377152 h 8579080"/>
              <a:gd name="connsiteX168" fmla="*/ 2067888 w 8724901"/>
              <a:gd name="connsiteY168" fmla="*/ 4360222 h 8579080"/>
              <a:gd name="connsiteX169" fmla="*/ 2059618 w 8724901"/>
              <a:gd name="connsiteY169" fmla="*/ 4357323 h 8579080"/>
              <a:gd name="connsiteX170" fmla="*/ 2037166 w 8724901"/>
              <a:gd name="connsiteY170" fmla="*/ 4325073 h 8579080"/>
              <a:gd name="connsiteX171" fmla="*/ 2000251 w 8724901"/>
              <a:gd name="connsiteY171" fmla="*/ 4267200 h 8579080"/>
              <a:gd name="connsiteX172" fmla="*/ 1943101 w 8724901"/>
              <a:gd name="connsiteY172" fmla="*/ 4152900 h 8579080"/>
              <a:gd name="connsiteX173" fmla="*/ 1809751 w 8724901"/>
              <a:gd name="connsiteY173" fmla="*/ 4076700 h 8579080"/>
              <a:gd name="connsiteX174" fmla="*/ 1733551 w 8724901"/>
              <a:gd name="connsiteY174" fmla="*/ 4019550 h 8579080"/>
              <a:gd name="connsiteX175" fmla="*/ 1714501 w 8724901"/>
              <a:gd name="connsiteY175" fmla="*/ 3962400 h 8579080"/>
              <a:gd name="connsiteX176" fmla="*/ 1676401 w 8724901"/>
              <a:gd name="connsiteY176" fmla="*/ 3771900 h 8579080"/>
              <a:gd name="connsiteX177" fmla="*/ 1695451 w 8724901"/>
              <a:gd name="connsiteY177" fmla="*/ 3600450 h 8579080"/>
              <a:gd name="connsiteX178" fmla="*/ 1733551 w 8724901"/>
              <a:gd name="connsiteY178" fmla="*/ 3543300 h 8579080"/>
              <a:gd name="connsiteX179" fmla="*/ 1676401 w 8724901"/>
              <a:gd name="connsiteY179" fmla="*/ 3505200 h 8579080"/>
              <a:gd name="connsiteX180" fmla="*/ 1543051 w 8724901"/>
              <a:gd name="connsiteY180" fmla="*/ 3467100 h 8579080"/>
              <a:gd name="connsiteX181" fmla="*/ 1485901 w 8724901"/>
              <a:gd name="connsiteY181" fmla="*/ 3429000 h 8579080"/>
              <a:gd name="connsiteX182" fmla="*/ 1543051 w 8724901"/>
              <a:gd name="connsiteY182" fmla="*/ 3181350 h 8579080"/>
              <a:gd name="connsiteX183" fmla="*/ 1600201 w 8724901"/>
              <a:gd name="connsiteY183" fmla="*/ 3162300 h 8579080"/>
              <a:gd name="connsiteX184" fmla="*/ 1714501 w 8724901"/>
              <a:gd name="connsiteY184" fmla="*/ 3086100 h 8579080"/>
              <a:gd name="connsiteX185" fmla="*/ 1809751 w 8724901"/>
              <a:gd name="connsiteY185" fmla="*/ 2952750 h 8579080"/>
              <a:gd name="connsiteX186" fmla="*/ 1809751 w 8724901"/>
              <a:gd name="connsiteY186" fmla="*/ 2781300 h 8579080"/>
              <a:gd name="connsiteX187" fmla="*/ 1785434 w 8724901"/>
              <a:gd name="connsiteY187" fmla="*/ 2765729 h 8579080"/>
              <a:gd name="connsiteX188" fmla="*/ 1777732 w 8724901"/>
              <a:gd name="connsiteY188" fmla="*/ 2764083 h 8579080"/>
              <a:gd name="connsiteX189" fmla="*/ 1748781 w 8724901"/>
              <a:gd name="connsiteY189" fmla="*/ 2755163 h 8579080"/>
              <a:gd name="connsiteX190" fmla="*/ 1708647 w 8724901"/>
              <a:gd name="connsiteY190" fmla="*/ 2748388 h 8579080"/>
              <a:gd name="connsiteX191" fmla="*/ 1695451 w 8724901"/>
              <a:gd name="connsiteY191" fmla="*/ 2743200 h 8579080"/>
              <a:gd name="connsiteX192" fmla="*/ 1638301 w 8724901"/>
              <a:gd name="connsiteY192" fmla="*/ 2705100 h 8579080"/>
              <a:gd name="connsiteX193" fmla="*/ 1543051 w 8724901"/>
              <a:gd name="connsiteY193" fmla="*/ 2609850 h 8579080"/>
              <a:gd name="connsiteX194" fmla="*/ 1485901 w 8724901"/>
              <a:gd name="connsiteY194" fmla="*/ 2533650 h 8579080"/>
              <a:gd name="connsiteX195" fmla="*/ 1428751 w 8724901"/>
              <a:gd name="connsiteY195" fmla="*/ 2419350 h 8579080"/>
              <a:gd name="connsiteX196" fmla="*/ 1390651 w 8724901"/>
              <a:gd name="connsiteY196" fmla="*/ 2362200 h 8579080"/>
              <a:gd name="connsiteX197" fmla="*/ 1352551 w 8724901"/>
              <a:gd name="connsiteY197" fmla="*/ 2171700 h 8579080"/>
              <a:gd name="connsiteX198" fmla="*/ 1371601 w 8724901"/>
              <a:gd name="connsiteY198" fmla="*/ 1866900 h 8579080"/>
              <a:gd name="connsiteX199" fmla="*/ 1409701 w 8724901"/>
              <a:gd name="connsiteY199" fmla="*/ 1809750 h 8579080"/>
              <a:gd name="connsiteX200" fmla="*/ 1447801 w 8724901"/>
              <a:gd name="connsiteY200" fmla="*/ 1695450 h 8579080"/>
              <a:gd name="connsiteX201" fmla="*/ 1466851 w 8724901"/>
              <a:gd name="connsiteY201" fmla="*/ 1638300 h 8579080"/>
              <a:gd name="connsiteX202" fmla="*/ 1485901 w 8724901"/>
              <a:gd name="connsiteY202" fmla="*/ 1581150 h 8579080"/>
              <a:gd name="connsiteX203" fmla="*/ 1504951 w 8724901"/>
              <a:gd name="connsiteY203" fmla="*/ 1504950 h 8579080"/>
              <a:gd name="connsiteX204" fmla="*/ 1485901 w 8724901"/>
              <a:gd name="connsiteY204" fmla="*/ 1295400 h 8579080"/>
              <a:gd name="connsiteX205" fmla="*/ 1447801 w 8724901"/>
              <a:gd name="connsiteY205" fmla="*/ 1238250 h 8579080"/>
              <a:gd name="connsiteX206" fmla="*/ 1390651 w 8724901"/>
              <a:gd name="connsiteY206" fmla="*/ 1028700 h 8579080"/>
              <a:gd name="connsiteX207" fmla="*/ 1428751 w 8724901"/>
              <a:gd name="connsiteY207" fmla="*/ 742950 h 8579080"/>
              <a:gd name="connsiteX208" fmla="*/ 1447801 w 8724901"/>
              <a:gd name="connsiteY208" fmla="*/ 666750 h 8579080"/>
              <a:gd name="connsiteX209" fmla="*/ 1619251 w 8724901"/>
              <a:gd name="connsiteY209" fmla="*/ 514350 h 8579080"/>
              <a:gd name="connsiteX210" fmla="*/ 1733551 w 8724901"/>
              <a:gd name="connsiteY210" fmla="*/ 476250 h 8579080"/>
              <a:gd name="connsiteX211" fmla="*/ 1790701 w 8724901"/>
              <a:gd name="connsiteY211" fmla="*/ 438150 h 8579080"/>
              <a:gd name="connsiteX212" fmla="*/ 1905001 w 8724901"/>
              <a:gd name="connsiteY212" fmla="*/ 400050 h 8579080"/>
              <a:gd name="connsiteX213" fmla="*/ 1962151 w 8724901"/>
              <a:gd name="connsiteY213" fmla="*/ 381000 h 8579080"/>
              <a:gd name="connsiteX214" fmla="*/ 2038351 w 8724901"/>
              <a:gd name="connsiteY214" fmla="*/ 361950 h 8579080"/>
              <a:gd name="connsiteX215" fmla="*/ 2533651 w 8724901"/>
              <a:gd name="connsiteY215" fmla="*/ 285750 h 8579080"/>
              <a:gd name="connsiteX216" fmla="*/ 2857501 w 8724901"/>
              <a:gd name="connsiteY216" fmla="*/ 266700 h 8579080"/>
              <a:gd name="connsiteX217" fmla="*/ 2933701 w 8724901"/>
              <a:gd name="connsiteY217" fmla="*/ 247650 h 8579080"/>
              <a:gd name="connsiteX218" fmla="*/ 3048001 w 8724901"/>
              <a:gd name="connsiteY218" fmla="*/ 209550 h 8579080"/>
              <a:gd name="connsiteX219" fmla="*/ 3162301 w 8724901"/>
              <a:gd name="connsiteY219" fmla="*/ 190500 h 8579080"/>
              <a:gd name="connsiteX220" fmla="*/ 3276601 w 8724901"/>
              <a:gd name="connsiteY220" fmla="*/ 152400 h 8579080"/>
              <a:gd name="connsiteX221" fmla="*/ 3333751 w 8724901"/>
              <a:gd name="connsiteY221" fmla="*/ 95250 h 8579080"/>
              <a:gd name="connsiteX222" fmla="*/ 3467101 w 8724901"/>
              <a:gd name="connsiteY222" fmla="*/ 57150 h 8579080"/>
              <a:gd name="connsiteX223" fmla="*/ 3581401 w 8724901"/>
              <a:gd name="connsiteY223" fmla="*/ 19050 h 857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8724901" h="8579080">
                <a:moveTo>
                  <a:pt x="636467" y="8558397"/>
                </a:moveTo>
                <a:lnTo>
                  <a:pt x="681896" y="8579080"/>
                </a:lnTo>
                <a:lnTo>
                  <a:pt x="675998" y="8579080"/>
                </a:lnTo>
                <a:close/>
                <a:moveTo>
                  <a:pt x="2000251" y="4305300"/>
                </a:moveTo>
                <a:lnTo>
                  <a:pt x="2048307" y="4353356"/>
                </a:lnTo>
                <a:lnTo>
                  <a:pt x="2010030" y="4339934"/>
                </a:lnTo>
                <a:lnTo>
                  <a:pt x="2000433" y="4337113"/>
                </a:lnTo>
                <a:close/>
                <a:moveTo>
                  <a:pt x="3638551" y="0"/>
                </a:moveTo>
                <a:cubicBezTo>
                  <a:pt x="3727451" y="6350"/>
                  <a:pt x="3816614" y="9720"/>
                  <a:pt x="3905251" y="19050"/>
                </a:cubicBezTo>
                <a:cubicBezTo>
                  <a:pt x="3937452" y="22440"/>
                  <a:pt x="3968182" y="36141"/>
                  <a:pt x="4000501" y="38100"/>
                </a:cubicBezTo>
                <a:cubicBezTo>
                  <a:pt x="4178089" y="48863"/>
                  <a:pt x="4356101" y="50800"/>
                  <a:pt x="4533901" y="57150"/>
                </a:cubicBezTo>
                <a:cubicBezTo>
                  <a:pt x="4548297" y="60749"/>
                  <a:pt x="4559895" y="63616"/>
                  <a:pt x="4569444" y="65970"/>
                </a:cubicBezTo>
                <a:lnTo>
                  <a:pt x="4577182" y="67879"/>
                </a:lnTo>
                <a:lnTo>
                  <a:pt x="4589469" y="92229"/>
                </a:lnTo>
                <a:cubicBezTo>
                  <a:pt x="4602830" y="115320"/>
                  <a:pt x="4619991" y="136893"/>
                  <a:pt x="4642811" y="146977"/>
                </a:cubicBezTo>
                <a:cubicBezTo>
                  <a:pt x="4703046" y="173594"/>
                  <a:pt x="4793593" y="186601"/>
                  <a:pt x="4883222" y="193863"/>
                </a:cubicBezTo>
                <a:lnTo>
                  <a:pt x="4893689" y="194473"/>
                </a:lnTo>
                <a:lnTo>
                  <a:pt x="4893848" y="194595"/>
                </a:lnTo>
                <a:cubicBezTo>
                  <a:pt x="4912231" y="208660"/>
                  <a:pt x="4931280" y="221360"/>
                  <a:pt x="4953001" y="228600"/>
                </a:cubicBezTo>
                <a:cubicBezTo>
                  <a:pt x="5016643" y="249814"/>
                  <a:pt x="5014590" y="250753"/>
                  <a:pt x="5086351" y="266700"/>
                </a:cubicBezTo>
                <a:cubicBezTo>
                  <a:pt x="5117959" y="273724"/>
                  <a:pt x="5150051" y="278469"/>
                  <a:pt x="5181601" y="285750"/>
                </a:cubicBezTo>
                <a:cubicBezTo>
                  <a:pt x="5232623" y="297524"/>
                  <a:pt x="5284325" y="307291"/>
                  <a:pt x="5334001" y="323850"/>
                </a:cubicBezTo>
                <a:cubicBezTo>
                  <a:pt x="5396206" y="344585"/>
                  <a:pt x="5412839" y="352755"/>
                  <a:pt x="5486401" y="361950"/>
                </a:cubicBezTo>
                <a:cubicBezTo>
                  <a:pt x="5606781" y="376997"/>
                  <a:pt x="5729390" y="376258"/>
                  <a:pt x="5848351" y="400050"/>
                </a:cubicBezTo>
                <a:lnTo>
                  <a:pt x="5943601" y="419100"/>
                </a:lnTo>
                <a:cubicBezTo>
                  <a:pt x="5981604" y="426010"/>
                  <a:pt x="6020429" y="428782"/>
                  <a:pt x="6057901" y="438150"/>
                </a:cubicBezTo>
                <a:cubicBezTo>
                  <a:pt x="6096863" y="447890"/>
                  <a:pt x="6172201" y="476250"/>
                  <a:pt x="6172201" y="476250"/>
                </a:cubicBezTo>
                <a:cubicBezTo>
                  <a:pt x="6191251" y="495300"/>
                  <a:pt x="6206935" y="518456"/>
                  <a:pt x="6229351" y="533400"/>
                </a:cubicBezTo>
                <a:cubicBezTo>
                  <a:pt x="6246059" y="544539"/>
                  <a:pt x="6270821" y="539906"/>
                  <a:pt x="6286501" y="552450"/>
                </a:cubicBezTo>
                <a:cubicBezTo>
                  <a:pt x="6304379" y="566753"/>
                  <a:pt x="6308412" y="593411"/>
                  <a:pt x="6324601" y="609600"/>
                </a:cubicBezTo>
                <a:cubicBezTo>
                  <a:pt x="6357550" y="642549"/>
                  <a:pt x="6420598" y="663388"/>
                  <a:pt x="6457951" y="685800"/>
                </a:cubicBezTo>
                <a:cubicBezTo>
                  <a:pt x="6531798" y="730108"/>
                  <a:pt x="6571036" y="771070"/>
                  <a:pt x="6648451" y="800100"/>
                </a:cubicBezTo>
                <a:cubicBezTo>
                  <a:pt x="6672966" y="809293"/>
                  <a:pt x="6699477" y="811957"/>
                  <a:pt x="6724651" y="819150"/>
                </a:cubicBezTo>
                <a:cubicBezTo>
                  <a:pt x="6790055" y="837837"/>
                  <a:pt x="6790268" y="842433"/>
                  <a:pt x="6858001" y="876300"/>
                </a:cubicBezTo>
                <a:cubicBezTo>
                  <a:pt x="6875019" y="901828"/>
                  <a:pt x="6886597" y="919321"/>
                  <a:pt x="6894164" y="930821"/>
                </a:cubicBezTo>
                <a:lnTo>
                  <a:pt x="6901473" y="941981"/>
                </a:lnTo>
                <a:lnTo>
                  <a:pt x="6902848" y="944198"/>
                </a:lnTo>
                <a:cubicBezTo>
                  <a:pt x="6906999" y="950679"/>
                  <a:pt x="6908551" y="952851"/>
                  <a:pt x="6902683" y="943829"/>
                </a:cubicBezTo>
                <a:lnTo>
                  <a:pt x="6901473" y="941981"/>
                </a:lnTo>
                <a:lnTo>
                  <a:pt x="6892509" y="927526"/>
                </a:lnTo>
                <a:cubicBezTo>
                  <a:pt x="6877913" y="903071"/>
                  <a:pt x="6867689" y="880591"/>
                  <a:pt x="6953251" y="990600"/>
                </a:cubicBezTo>
                <a:lnTo>
                  <a:pt x="7067551" y="1162050"/>
                </a:lnTo>
                <a:cubicBezTo>
                  <a:pt x="7080251" y="1181100"/>
                  <a:pt x="7086601" y="1206500"/>
                  <a:pt x="7105651" y="1219200"/>
                </a:cubicBezTo>
                <a:lnTo>
                  <a:pt x="7162801" y="1257300"/>
                </a:lnTo>
                <a:cubicBezTo>
                  <a:pt x="7175501" y="1282700"/>
                  <a:pt x="7186812" y="1308844"/>
                  <a:pt x="7200901" y="1333500"/>
                </a:cubicBezTo>
                <a:cubicBezTo>
                  <a:pt x="7212260" y="1353379"/>
                  <a:pt x="7228762" y="1370172"/>
                  <a:pt x="7239001" y="1390650"/>
                </a:cubicBezTo>
                <a:cubicBezTo>
                  <a:pt x="7247981" y="1408611"/>
                  <a:pt x="7249071" y="1429839"/>
                  <a:pt x="7258051" y="1447800"/>
                </a:cubicBezTo>
                <a:cubicBezTo>
                  <a:pt x="7304612" y="1540921"/>
                  <a:pt x="7291260" y="1466335"/>
                  <a:pt x="7315201" y="1562100"/>
                </a:cubicBezTo>
                <a:cubicBezTo>
                  <a:pt x="7323054" y="1593512"/>
                  <a:pt x="7325732" y="1626112"/>
                  <a:pt x="7334251" y="1657350"/>
                </a:cubicBezTo>
                <a:cubicBezTo>
                  <a:pt x="7344818" y="1696096"/>
                  <a:pt x="7372351" y="1771650"/>
                  <a:pt x="7372351" y="1771650"/>
                </a:cubicBezTo>
                <a:cubicBezTo>
                  <a:pt x="7410832" y="2156461"/>
                  <a:pt x="7361507" y="1804474"/>
                  <a:pt x="7429501" y="2076450"/>
                </a:cubicBezTo>
                <a:cubicBezTo>
                  <a:pt x="7435851" y="2101850"/>
                  <a:pt x="7441028" y="2127572"/>
                  <a:pt x="7448551" y="2152650"/>
                </a:cubicBezTo>
                <a:cubicBezTo>
                  <a:pt x="7460091" y="2191117"/>
                  <a:pt x="7486651" y="2266950"/>
                  <a:pt x="7486651" y="2266950"/>
                </a:cubicBezTo>
                <a:cubicBezTo>
                  <a:pt x="7466486" y="2992895"/>
                  <a:pt x="7539919" y="2735797"/>
                  <a:pt x="7429501" y="3067050"/>
                </a:cubicBezTo>
                <a:cubicBezTo>
                  <a:pt x="7423151" y="3086100"/>
                  <a:pt x="7421590" y="3107492"/>
                  <a:pt x="7410451" y="3124200"/>
                </a:cubicBezTo>
                <a:lnTo>
                  <a:pt x="7372351" y="3181350"/>
                </a:lnTo>
                <a:cubicBezTo>
                  <a:pt x="7339947" y="3310967"/>
                  <a:pt x="7335967" y="3292099"/>
                  <a:pt x="7372351" y="3486150"/>
                </a:cubicBezTo>
                <a:cubicBezTo>
                  <a:pt x="7377584" y="3514062"/>
                  <a:pt x="7399264" y="3536248"/>
                  <a:pt x="7410451" y="3562350"/>
                </a:cubicBezTo>
                <a:cubicBezTo>
                  <a:pt x="7440775" y="3633105"/>
                  <a:pt x="7413764" y="3612045"/>
                  <a:pt x="7467601" y="3676650"/>
                </a:cubicBezTo>
                <a:cubicBezTo>
                  <a:pt x="7493030" y="3707165"/>
                  <a:pt x="7543051" y="3755250"/>
                  <a:pt x="7581901" y="3771900"/>
                </a:cubicBezTo>
                <a:cubicBezTo>
                  <a:pt x="7605966" y="3782213"/>
                  <a:pt x="7633023" y="3783427"/>
                  <a:pt x="7658101" y="3790950"/>
                </a:cubicBezTo>
                <a:cubicBezTo>
                  <a:pt x="7696568" y="3802490"/>
                  <a:pt x="7772401" y="3829050"/>
                  <a:pt x="7772401" y="3829050"/>
                </a:cubicBezTo>
                <a:lnTo>
                  <a:pt x="7802252" y="3826721"/>
                </a:lnTo>
                <a:lnTo>
                  <a:pt x="7804575" y="3833927"/>
                </a:lnTo>
                <a:lnTo>
                  <a:pt x="7805545" y="3837747"/>
                </a:lnTo>
                <a:cubicBezTo>
                  <a:pt x="7806166" y="3839695"/>
                  <a:pt x="7806245" y="3839452"/>
                  <a:pt x="7804957" y="3835111"/>
                </a:cubicBezTo>
                <a:lnTo>
                  <a:pt x="7804575" y="3833927"/>
                </a:lnTo>
                <a:lnTo>
                  <a:pt x="7802874" y="3827243"/>
                </a:lnTo>
                <a:lnTo>
                  <a:pt x="7802827" y="3826676"/>
                </a:lnTo>
                <a:lnTo>
                  <a:pt x="7819660" y="3825363"/>
                </a:lnTo>
                <a:lnTo>
                  <a:pt x="7824583" y="3831467"/>
                </a:lnTo>
                <a:cubicBezTo>
                  <a:pt x="7832758" y="3842551"/>
                  <a:pt x="7843676" y="3859083"/>
                  <a:pt x="7858157" y="3882972"/>
                </a:cubicBezTo>
                <a:cubicBezTo>
                  <a:pt x="7905039" y="3960313"/>
                  <a:pt x="7866868" y="4000933"/>
                  <a:pt x="7942036" y="4080645"/>
                </a:cubicBezTo>
                <a:cubicBezTo>
                  <a:pt x="7960675" y="4100411"/>
                  <a:pt x="7969997" y="4126767"/>
                  <a:pt x="7997955" y="4139945"/>
                </a:cubicBezTo>
                <a:cubicBezTo>
                  <a:pt x="8029928" y="4155015"/>
                  <a:pt x="8072512" y="4153124"/>
                  <a:pt x="8109792" y="4159713"/>
                </a:cubicBezTo>
                <a:cubicBezTo>
                  <a:pt x="8147072" y="4199247"/>
                  <a:pt x="8200377" y="4233239"/>
                  <a:pt x="8221629" y="4278315"/>
                </a:cubicBezTo>
                <a:cubicBezTo>
                  <a:pt x="8230949" y="4298083"/>
                  <a:pt x="8236411" y="4318980"/>
                  <a:pt x="8249591" y="4337617"/>
                </a:cubicBezTo>
                <a:cubicBezTo>
                  <a:pt x="8264619" y="4358867"/>
                  <a:pt x="8291861" y="4375211"/>
                  <a:pt x="8305509" y="4396920"/>
                </a:cubicBezTo>
                <a:cubicBezTo>
                  <a:pt x="8329449" y="4435000"/>
                  <a:pt x="8342789" y="4475988"/>
                  <a:pt x="8361428" y="4515522"/>
                </a:cubicBezTo>
                <a:lnTo>
                  <a:pt x="8389388" y="4574824"/>
                </a:lnTo>
                <a:lnTo>
                  <a:pt x="8445307" y="4693426"/>
                </a:lnTo>
                <a:lnTo>
                  <a:pt x="8473265" y="4752729"/>
                </a:lnTo>
                <a:cubicBezTo>
                  <a:pt x="8463946" y="4779085"/>
                  <a:pt x="8469907" y="4810926"/>
                  <a:pt x="8445307" y="4831797"/>
                </a:cubicBezTo>
                <a:cubicBezTo>
                  <a:pt x="8418625" y="4854433"/>
                  <a:pt x="8375120" y="4870240"/>
                  <a:pt x="8333470" y="4871331"/>
                </a:cubicBezTo>
                <a:lnTo>
                  <a:pt x="7690400" y="4851563"/>
                </a:lnTo>
                <a:cubicBezTo>
                  <a:pt x="7634481" y="4838386"/>
                  <a:pt x="7504000" y="4772495"/>
                  <a:pt x="7522641" y="4812029"/>
                </a:cubicBezTo>
                <a:cubicBezTo>
                  <a:pt x="7576117" y="4925444"/>
                  <a:pt x="7512307" y="4819579"/>
                  <a:pt x="7634481" y="4930633"/>
                </a:cubicBezTo>
                <a:cubicBezTo>
                  <a:pt x="7634503" y="4930652"/>
                  <a:pt x="7774269" y="5078877"/>
                  <a:pt x="7802237" y="5108538"/>
                </a:cubicBezTo>
                <a:cubicBezTo>
                  <a:pt x="7820877" y="5128304"/>
                  <a:pt x="7847530" y="5145300"/>
                  <a:pt x="7858157" y="5167838"/>
                </a:cubicBezTo>
                <a:cubicBezTo>
                  <a:pt x="7948173" y="5358754"/>
                  <a:pt x="7803818" y="5061909"/>
                  <a:pt x="7942036" y="5306208"/>
                </a:cubicBezTo>
                <a:cubicBezTo>
                  <a:pt x="7963927" y="5344900"/>
                  <a:pt x="7979316" y="5385278"/>
                  <a:pt x="7997955" y="5424813"/>
                </a:cubicBezTo>
                <a:cubicBezTo>
                  <a:pt x="8007274" y="5444579"/>
                  <a:pt x="8009565" y="5466777"/>
                  <a:pt x="8025913" y="5484113"/>
                </a:cubicBezTo>
                <a:lnTo>
                  <a:pt x="8081834" y="5543415"/>
                </a:lnTo>
                <a:cubicBezTo>
                  <a:pt x="8150257" y="5688538"/>
                  <a:pt x="8096073" y="5632550"/>
                  <a:pt x="8221629" y="5721319"/>
                </a:cubicBezTo>
                <a:cubicBezTo>
                  <a:pt x="8230949" y="5741087"/>
                  <a:pt x="8236411" y="5761984"/>
                  <a:pt x="8249591" y="5780622"/>
                </a:cubicBezTo>
                <a:cubicBezTo>
                  <a:pt x="8389999" y="5979155"/>
                  <a:pt x="8214359" y="5676385"/>
                  <a:pt x="8361428" y="5918992"/>
                </a:cubicBezTo>
                <a:cubicBezTo>
                  <a:pt x="8392760" y="5970677"/>
                  <a:pt x="8393691" y="6001611"/>
                  <a:pt x="8417347" y="6057360"/>
                </a:cubicBezTo>
                <a:cubicBezTo>
                  <a:pt x="8525534" y="6312325"/>
                  <a:pt x="8416828" y="6076402"/>
                  <a:pt x="8529184" y="6235267"/>
                </a:cubicBezTo>
                <a:cubicBezTo>
                  <a:pt x="8542364" y="6253903"/>
                  <a:pt x="8549048" y="6274533"/>
                  <a:pt x="8557145" y="6294567"/>
                </a:cubicBezTo>
                <a:cubicBezTo>
                  <a:pt x="8614552" y="6436609"/>
                  <a:pt x="8555409" y="6309427"/>
                  <a:pt x="8613063" y="6472472"/>
                </a:cubicBezTo>
                <a:cubicBezTo>
                  <a:pt x="8620211" y="6492686"/>
                  <a:pt x="8631705" y="6512006"/>
                  <a:pt x="8641024" y="6531774"/>
                </a:cubicBezTo>
                <a:cubicBezTo>
                  <a:pt x="8650344" y="6650376"/>
                  <a:pt x="8648143" y="6769715"/>
                  <a:pt x="8668982" y="6887583"/>
                </a:cubicBezTo>
                <a:cubicBezTo>
                  <a:pt x="8676293" y="6928933"/>
                  <a:pt x="8724901" y="7006185"/>
                  <a:pt x="8724901" y="7006185"/>
                </a:cubicBezTo>
                <a:cubicBezTo>
                  <a:pt x="8715582" y="7203858"/>
                  <a:pt x="8711269" y="7401678"/>
                  <a:pt x="8696943" y="7599200"/>
                </a:cubicBezTo>
                <a:cubicBezTo>
                  <a:pt x="8692620" y="7658789"/>
                  <a:pt x="8679451" y="7717900"/>
                  <a:pt x="8668982" y="7777105"/>
                </a:cubicBezTo>
                <a:cubicBezTo>
                  <a:pt x="8650985" y="7878892"/>
                  <a:pt x="8636393" y="7935119"/>
                  <a:pt x="8613063" y="8034078"/>
                </a:cubicBezTo>
                <a:cubicBezTo>
                  <a:pt x="8605075" y="8101856"/>
                  <a:pt x="8580609" y="8331351"/>
                  <a:pt x="8552619" y="8499173"/>
                </a:cubicBezTo>
                <a:lnTo>
                  <a:pt x="8537675" y="8579080"/>
                </a:lnTo>
                <a:lnTo>
                  <a:pt x="689640" y="8579080"/>
                </a:lnTo>
                <a:lnTo>
                  <a:pt x="649262" y="8556181"/>
                </a:lnTo>
                <a:cubicBezTo>
                  <a:pt x="611593" y="8535342"/>
                  <a:pt x="567708" y="8511786"/>
                  <a:pt x="560718" y="8508491"/>
                </a:cubicBezTo>
                <a:cubicBezTo>
                  <a:pt x="546739" y="8501902"/>
                  <a:pt x="597998" y="8534848"/>
                  <a:pt x="616640" y="8548025"/>
                </a:cubicBezTo>
                <a:lnTo>
                  <a:pt x="636467" y="8558397"/>
                </a:lnTo>
                <a:lnTo>
                  <a:pt x="618980" y="8550438"/>
                </a:lnTo>
                <a:cubicBezTo>
                  <a:pt x="511418" y="8500177"/>
                  <a:pt x="344035" y="8419538"/>
                  <a:pt x="281124" y="8389887"/>
                </a:cubicBezTo>
                <a:cubicBezTo>
                  <a:pt x="197245" y="8350353"/>
                  <a:pt x="228132" y="8359712"/>
                  <a:pt x="197245" y="8350353"/>
                </a:cubicBezTo>
                <a:cubicBezTo>
                  <a:pt x="161927" y="8339652"/>
                  <a:pt x="122214" y="8338393"/>
                  <a:pt x="85407" y="8330587"/>
                </a:cubicBezTo>
                <a:lnTo>
                  <a:pt x="41" y="8310469"/>
                </a:lnTo>
                <a:lnTo>
                  <a:pt x="0" y="8248650"/>
                </a:lnTo>
                <a:cubicBezTo>
                  <a:pt x="4178" y="8182476"/>
                  <a:pt x="14706" y="8116303"/>
                  <a:pt x="19050" y="8077200"/>
                </a:cubicBezTo>
                <a:cubicBezTo>
                  <a:pt x="31750" y="8051800"/>
                  <a:pt x="45963" y="8027102"/>
                  <a:pt x="57150" y="8001000"/>
                </a:cubicBezTo>
                <a:cubicBezTo>
                  <a:pt x="65060" y="7982543"/>
                  <a:pt x="67220" y="7961811"/>
                  <a:pt x="76200" y="7943850"/>
                </a:cubicBezTo>
                <a:cubicBezTo>
                  <a:pt x="86439" y="7923372"/>
                  <a:pt x="108276" y="7908789"/>
                  <a:pt x="114300" y="7886700"/>
                </a:cubicBezTo>
                <a:cubicBezTo>
                  <a:pt x="127770" y="7837309"/>
                  <a:pt x="127000" y="7785100"/>
                  <a:pt x="133350" y="7734300"/>
                </a:cubicBezTo>
                <a:cubicBezTo>
                  <a:pt x="133350" y="7734300"/>
                  <a:pt x="127903" y="7714900"/>
                  <a:pt x="120417" y="7690912"/>
                </a:cubicBezTo>
                <a:lnTo>
                  <a:pt x="111623" y="7664120"/>
                </a:lnTo>
                <a:lnTo>
                  <a:pt x="113365" y="7658502"/>
                </a:lnTo>
                <a:cubicBezTo>
                  <a:pt x="118247" y="7631517"/>
                  <a:pt x="113810" y="7604533"/>
                  <a:pt x="85407" y="7579432"/>
                </a:cubicBezTo>
                <a:lnTo>
                  <a:pt x="63111" y="7571577"/>
                </a:lnTo>
                <a:lnTo>
                  <a:pt x="57150" y="7562850"/>
                </a:lnTo>
                <a:cubicBezTo>
                  <a:pt x="42118" y="7532785"/>
                  <a:pt x="19050" y="7432187"/>
                  <a:pt x="19050" y="7410450"/>
                </a:cubicBezTo>
                <a:cubicBezTo>
                  <a:pt x="19050" y="7390370"/>
                  <a:pt x="23901" y="7367499"/>
                  <a:pt x="38100" y="7353300"/>
                </a:cubicBezTo>
                <a:cubicBezTo>
                  <a:pt x="52299" y="7339101"/>
                  <a:pt x="76200" y="7340600"/>
                  <a:pt x="95250" y="7334250"/>
                </a:cubicBezTo>
                <a:cubicBezTo>
                  <a:pt x="155475" y="7332307"/>
                  <a:pt x="568705" y="7360582"/>
                  <a:pt x="762000" y="7296150"/>
                </a:cubicBezTo>
                <a:cubicBezTo>
                  <a:pt x="794441" y="7285336"/>
                  <a:pt x="825500" y="7270750"/>
                  <a:pt x="857250" y="7258050"/>
                </a:cubicBezTo>
                <a:cubicBezTo>
                  <a:pt x="899765" y="7241044"/>
                  <a:pt x="908050" y="7181850"/>
                  <a:pt x="933450" y="7143750"/>
                </a:cubicBezTo>
                <a:cubicBezTo>
                  <a:pt x="1054100" y="7137400"/>
                  <a:pt x="1175037" y="7135166"/>
                  <a:pt x="1295400" y="7124700"/>
                </a:cubicBezTo>
                <a:cubicBezTo>
                  <a:pt x="1321483" y="7122432"/>
                  <a:pt x="1346426" y="7112843"/>
                  <a:pt x="1371600" y="7105650"/>
                </a:cubicBezTo>
                <a:cubicBezTo>
                  <a:pt x="1390908" y="7100133"/>
                  <a:pt x="1424993" y="7106326"/>
                  <a:pt x="1428750" y="7086600"/>
                </a:cubicBezTo>
                <a:cubicBezTo>
                  <a:pt x="1452543" y="6961687"/>
                  <a:pt x="1447800" y="6832759"/>
                  <a:pt x="1447800" y="6705600"/>
                </a:cubicBezTo>
                <a:cubicBezTo>
                  <a:pt x="1447800" y="6666974"/>
                  <a:pt x="1435100" y="6629400"/>
                  <a:pt x="1428750" y="6591300"/>
                </a:cubicBezTo>
                <a:lnTo>
                  <a:pt x="1390650" y="6534150"/>
                </a:lnTo>
                <a:lnTo>
                  <a:pt x="1276350" y="6362700"/>
                </a:lnTo>
                <a:cubicBezTo>
                  <a:pt x="1265211" y="6345992"/>
                  <a:pt x="1263650" y="6324600"/>
                  <a:pt x="1257300" y="6305550"/>
                </a:cubicBezTo>
                <a:cubicBezTo>
                  <a:pt x="1244600" y="6267450"/>
                  <a:pt x="1229767" y="6229996"/>
                  <a:pt x="1219200" y="6191250"/>
                </a:cubicBezTo>
                <a:cubicBezTo>
                  <a:pt x="1181560" y="6053236"/>
                  <a:pt x="1188297" y="5882647"/>
                  <a:pt x="1181100" y="5753100"/>
                </a:cubicBezTo>
                <a:cubicBezTo>
                  <a:pt x="1202472" y="5688984"/>
                  <a:pt x="1200586" y="5685662"/>
                  <a:pt x="1238250" y="5619750"/>
                </a:cubicBezTo>
                <a:cubicBezTo>
                  <a:pt x="1249609" y="5599871"/>
                  <a:pt x="1266111" y="5583078"/>
                  <a:pt x="1276350" y="5562600"/>
                </a:cubicBezTo>
                <a:cubicBezTo>
                  <a:pt x="1285330" y="5544639"/>
                  <a:pt x="1282856" y="5521130"/>
                  <a:pt x="1295400" y="5505450"/>
                </a:cubicBezTo>
                <a:cubicBezTo>
                  <a:pt x="1381568" y="5397740"/>
                  <a:pt x="1338622" y="5515578"/>
                  <a:pt x="1358618" y="5450487"/>
                </a:cubicBezTo>
                <a:lnTo>
                  <a:pt x="1359731" y="5447032"/>
                </a:lnTo>
                <a:lnTo>
                  <a:pt x="1390733" y="5442751"/>
                </a:lnTo>
                <a:cubicBezTo>
                  <a:pt x="1416106" y="5438251"/>
                  <a:pt x="1441451" y="5432425"/>
                  <a:pt x="1466851" y="5429250"/>
                </a:cubicBezTo>
                <a:lnTo>
                  <a:pt x="1472444" y="5343182"/>
                </a:lnTo>
                <a:lnTo>
                  <a:pt x="1485900" y="5334000"/>
                </a:lnTo>
                <a:cubicBezTo>
                  <a:pt x="1638450" y="5227215"/>
                  <a:pt x="1487206" y="5335229"/>
                  <a:pt x="1638300" y="5162550"/>
                </a:cubicBezTo>
                <a:cubicBezTo>
                  <a:pt x="1730390" y="5057304"/>
                  <a:pt x="1674853" y="5206838"/>
                  <a:pt x="1714500" y="5048250"/>
                </a:cubicBezTo>
                <a:cubicBezTo>
                  <a:pt x="1714500" y="5048250"/>
                  <a:pt x="1793003" y="4974222"/>
                  <a:pt x="1828800" y="4933950"/>
                </a:cubicBezTo>
                <a:cubicBezTo>
                  <a:pt x="1844011" y="4916838"/>
                  <a:pt x="1852243" y="4894389"/>
                  <a:pt x="1866900" y="4876800"/>
                </a:cubicBezTo>
                <a:cubicBezTo>
                  <a:pt x="1884147" y="4856104"/>
                  <a:pt x="1908391" y="4841573"/>
                  <a:pt x="1924050" y="4819650"/>
                </a:cubicBezTo>
                <a:cubicBezTo>
                  <a:pt x="1940556" y="4796542"/>
                  <a:pt x="1944715" y="4765866"/>
                  <a:pt x="1962150" y="4743450"/>
                </a:cubicBezTo>
                <a:cubicBezTo>
                  <a:pt x="1989717" y="4708007"/>
                  <a:pt x="2025650" y="4679950"/>
                  <a:pt x="2057400" y="4648200"/>
                </a:cubicBezTo>
                <a:lnTo>
                  <a:pt x="1981200" y="4705350"/>
                </a:lnTo>
                <a:lnTo>
                  <a:pt x="1924051" y="4705350"/>
                </a:lnTo>
                <a:cubicBezTo>
                  <a:pt x="1942207" y="4650881"/>
                  <a:pt x="1950191" y="4631801"/>
                  <a:pt x="1962151" y="4572000"/>
                </a:cubicBezTo>
                <a:lnTo>
                  <a:pt x="1971200" y="4517710"/>
                </a:lnTo>
                <a:lnTo>
                  <a:pt x="2033685" y="4485708"/>
                </a:lnTo>
                <a:cubicBezTo>
                  <a:pt x="2092465" y="4452707"/>
                  <a:pt x="2135570" y="4416467"/>
                  <a:pt x="2098496" y="4377152"/>
                </a:cubicBezTo>
                <a:cubicBezTo>
                  <a:pt x="2093836" y="4372210"/>
                  <a:pt x="2083133" y="4366496"/>
                  <a:pt x="2067888" y="4360222"/>
                </a:cubicBezTo>
                <a:lnTo>
                  <a:pt x="2059618" y="4357323"/>
                </a:lnTo>
                <a:lnTo>
                  <a:pt x="2037166" y="4325073"/>
                </a:lnTo>
                <a:cubicBezTo>
                  <a:pt x="2024070" y="4306264"/>
                  <a:pt x="2011370" y="4287214"/>
                  <a:pt x="2000251" y="4267200"/>
                </a:cubicBezTo>
                <a:cubicBezTo>
                  <a:pt x="1961516" y="4197478"/>
                  <a:pt x="2006529" y="4216328"/>
                  <a:pt x="1943101" y="4152900"/>
                </a:cubicBezTo>
                <a:cubicBezTo>
                  <a:pt x="1885436" y="4095235"/>
                  <a:pt x="1875139" y="4098496"/>
                  <a:pt x="1809751" y="4076700"/>
                </a:cubicBezTo>
                <a:cubicBezTo>
                  <a:pt x="1784351" y="4057650"/>
                  <a:pt x="1753877" y="4043941"/>
                  <a:pt x="1733551" y="4019550"/>
                </a:cubicBezTo>
                <a:cubicBezTo>
                  <a:pt x="1720696" y="4004124"/>
                  <a:pt x="1718439" y="3982091"/>
                  <a:pt x="1714501" y="3962400"/>
                </a:cubicBezTo>
                <a:cubicBezTo>
                  <a:pt x="1670721" y="3743502"/>
                  <a:pt x="1719439" y="3901015"/>
                  <a:pt x="1676401" y="3771900"/>
                </a:cubicBezTo>
                <a:cubicBezTo>
                  <a:pt x="1682751" y="3714750"/>
                  <a:pt x="1681505" y="3656235"/>
                  <a:pt x="1695451" y="3600450"/>
                </a:cubicBezTo>
                <a:cubicBezTo>
                  <a:pt x="1701004" y="3578238"/>
                  <a:pt x="1738041" y="3565751"/>
                  <a:pt x="1733551" y="3543300"/>
                </a:cubicBezTo>
                <a:cubicBezTo>
                  <a:pt x="1729061" y="3520849"/>
                  <a:pt x="1697445" y="3514219"/>
                  <a:pt x="1676401" y="3505200"/>
                </a:cubicBezTo>
                <a:cubicBezTo>
                  <a:pt x="1590950" y="3468578"/>
                  <a:pt x="1617193" y="3504171"/>
                  <a:pt x="1543051" y="3467100"/>
                </a:cubicBezTo>
                <a:cubicBezTo>
                  <a:pt x="1522573" y="3456861"/>
                  <a:pt x="1504951" y="3441700"/>
                  <a:pt x="1485901" y="3429000"/>
                </a:cubicBezTo>
                <a:cubicBezTo>
                  <a:pt x="1491641" y="3371595"/>
                  <a:pt x="1475144" y="3235675"/>
                  <a:pt x="1543051" y="3181350"/>
                </a:cubicBezTo>
                <a:cubicBezTo>
                  <a:pt x="1558731" y="3168806"/>
                  <a:pt x="1582648" y="3172052"/>
                  <a:pt x="1600201" y="3162300"/>
                </a:cubicBezTo>
                <a:cubicBezTo>
                  <a:pt x="1640229" y="3140062"/>
                  <a:pt x="1714501" y="3086100"/>
                  <a:pt x="1714501" y="3086100"/>
                </a:cubicBezTo>
                <a:cubicBezTo>
                  <a:pt x="1758951" y="2952750"/>
                  <a:pt x="1714501" y="2984500"/>
                  <a:pt x="1809751" y="2952750"/>
                </a:cubicBezTo>
                <a:cubicBezTo>
                  <a:pt x="1827392" y="2899826"/>
                  <a:pt x="1858307" y="2836793"/>
                  <a:pt x="1809751" y="2781300"/>
                </a:cubicBezTo>
                <a:cubicBezTo>
                  <a:pt x="1803140" y="2773744"/>
                  <a:pt x="1794779" y="2768977"/>
                  <a:pt x="1785434" y="2765729"/>
                </a:cubicBezTo>
                <a:lnTo>
                  <a:pt x="1777732" y="2764083"/>
                </a:lnTo>
                <a:lnTo>
                  <a:pt x="1748781" y="2755163"/>
                </a:lnTo>
                <a:lnTo>
                  <a:pt x="1708647" y="2748388"/>
                </a:lnTo>
                <a:lnTo>
                  <a:pt x="1695451" y="2743200"/>
                </a:lnTo>
                <a:lnTo>
                  <a:pt x="1638301" y="2705100"/>
                </a:lnTo>
                <a:cubicBezTo>
                  <a:pt x="1536701" y="2552700"/>
                  <a:pt x="1670051" y="2736850"/>
                  <a:pt x="1543051" y="2609850"/>
                </a:cubicBezTo>
                <a:cubicBezTo>
                  <a:pt x="1520600" y="2587399"/>
                  <a:pt x="1504355" y="2559486"/>
                  <a:pt x="1485901" y="2533650"/>
                </a:cubicBezTo>
                <a:cubicBezTo>
                  <a:pt x="1394910" y="2406262"/>
                  <a:pt x="1491660" y="2545169"/>
                  <a:pt x="1428751" y="2419350"/>
                </a:cubicBezTo>
                <a:cubicBezTo>
                  <a:pt x="1418512" y="2398872"/>
                  <a:pt x="1403351" y="2381250"/>
                  <a:pt x="1390651" y="2362200"/>
                </a:cubicBezTo>
                <a:cubicBezTo>
                  <a:pt x="1378063" y="2311849"/>
                  <a:pt x="1352551" y="2218408"/>
                  <a:pt x="1352551" y="2171700"/>
                </a:cubicBezTo>
                <a:cubicBezTo>
                  <a:pt x="1352551" y="2069902"/>
                  <a:pt x="1355724" y="1967453"/>
                  <a:pt x="1371601" y="1866900"/>
                </a:cubicBezTo>
                <a:cubicBezTo>
                  <a:pt x="1375172" y="1844285"/>
                  <a:pt x="1400402" y="1830672"/>
                  <a:pt x="1409701" y="1809750"/>
                </a:cubicBezTo>
                <a:cubicBezTo>
                  <a:pt x="1426012" y="1773050"/>
                  <a:pt x="1435101" y="1733550"/>
                  <a:pt x="1447801" y="1695450"/>
                </a:cubicBezTo>
                <a:lnTo>
                  <a:pt x="1466851" y="1638300"/>
                </a:lnTo>
                <a:cubicBezTo>
                  <a:pt x="1473201" y="1619250"/>
                  <a:pt x="1481031" y="1600631"/>
                  <a:pt x="1485901" y="1581150"/>
                </a:cubicBezTo>
                <a:lnTo>
                  <a:pt x="1504951" y="1504950"/>
                </a:lnTo>
                <a:cubicBezTo>
                  <a:pt x="1498601" y="1435100"/>
                  <a:pt x="1500597" y="1363981"/>
                  <a:pt x="1485901" y="1295400"/>
                </a:cubicBezTo>
                <a:cubicBezTo>
                  <a:pt x="1481104" y="1273013"/>
                  <a:pt x="1457100" y="1259172"/>
                  <a:pt x="1447801" y="1238250"/>
                </a:cubicBezTo>
                <a:cubicBezTo>
                  <a:pt x="1412645" y="1159150"/>
                  <a:pt x="1406948" y="1110187"/>
                  <a:pt x="1390651" y="1028700"/>
                </a:cubicBezTo>
                <a:cubicBezTo>
                  <a:pt x="1407267" y="862540"/>
                  <a:pt x="1400055" y="872082"/>
                  <a:pt x="1428751" y="742950"/>
                </a:cubicBezTo>
                <a:cubicBezTo>
                  <a:pt x="1434431" y="717392"/>
                  <a:pt x="1432787" y="688199"/>
                  <a:pt x="1447801" y="666750"/>
                </a:cubicBezTo>
                <a:cubicBezTo>
                  <a:pt x="1467270" y="638937"/>
                  <a:pt x="1564443" y="538709"/>
                  <a:pt x="1619251" y="514350"/>
                </a:cubicBezTo>
                <a:cubicBezTo>
                  <a:pt x="1655951" y="498039"/>
                  <a:pt x="1700135" y="498527"/>
                  <a:pt x="1733551" y="476250"/>
                </a:cubicBezTo>
                <a:cubicBezTo>
                  <a:pt x="1752601" y="463550"/>
                  <a:pt x="1769779" y="447449"/>
                  <a:pt x="1790701" y="438150"/>
                </a:cubicBezTo>
                <a:cubicBezTo>
                  <a:pt x="1827401" y="421839"/>
                  <a:pt x="1866901" y="412750"/>
                  <a:pt x="1905001" y="400050"/>
                </a:cubicBezTo>
                <a:cubicBezTo>
                  <a:pt x="1924051" y="393700"/>
                  <a:pt x="1942670" y="385870"/>
                  <a:pt x="1962151" y="381000"/>
                </a:cubicBezTo>
                <a:cubicBezTo>
                  <a:pt x="1987551" y="374650"/>
                  <a:pt x="2013273" y="369473"/>
                  <a:pt x="2038351" y="361950"/>
                </a:cubicBezTo>
                <a:cubicBezTo>
                  <a:pt x="2298128" y="284017"/>
                  <a:pt x="2035166" y="326168"/>
                  <a:pt x="2533651" y="285750"/>
                </a:cubicBezTo>
                <a:cubicBezTo>
                  <a:pt x="2641434" y="277011"/>
                  <a:pt x="2749551" y="273050"/>
                  <a:pt x="2857501" y="266700"/>
                </a:cubicBezTo>
                <a:cubicBezTo>
                  <a:pt x="2882901" y="260350"/>
                  <a:pt x="2908623" y="255173"/>
                  <a:pt x="2933701" y="247650"/>
                </a:cubicBezTo>
                <a:cubicBezTo>
                  <a:pt x="2972168" y="236110"/>
                  <a:pt x="3008387" y="216152"/>
                  <a:pt x="3048001" y="209550"/>
                </a:cubicBezTo>
                <a:cubicBezTo>
                  <a:pt x="3086101" y="203200"/>
                  <a:pt x="3124829" y="199868"/>
                  <a:pt x="3162301" y="190500"/>
                </a:cubicBezTo>
                <a:cubicBezTo>
                  <a:pt x="3201263" y="180760"/>
                  <a:pt x="3276601" y="152400"/>
                  <a:pt x="3276601" y="152400"/>
                </a:cubicBezTo>
                <a:cubicBezTo>
                  <a:pt x="3295651" y="133350"/>
                  <a:pt x="3311335" y="110194"/>
                  <a:pt x="3333751" y="95250"/>
                </a:cubicBezTo>
                <a:cubicBezTo>
                  <a:pt x="3351211" y="83610"/>
                  <a:pt x="3455554" y="60614"/>
                  <a:pt x="3467101" y="57150"/>
                </a:cubicBezTo>
                <a:cubicBezTo>
                  <a:pt x="3505568" y="45610"/>
                  <a:pt x="3543301" y="31750"/>
                  <a:pt x="3581401" y="19050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B1E4FD-4F3F-4C80-8001-D4D6A6F476B8}"/>
              </a:ext>
            </a:extLst>
          </p:cNvPr>
          <p:cNvGrpSpPr/>
          <p:nvPr/>
        </p:nvGrpSpPr>
        <p:grpSpPr>
          <a:xfrm>
            <a:off x="7733314" y="562707"/>
            <a:ext cx="3931110" cy="4126524"/>
            <a:chOff x="6968638" y="563127"/>
            <a:chExt cx="5083984" cy="3870614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89FE846-3AED-425B-BAC8-65B32CF83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3161" y="563127"/>
              <a:ext cx="3879461" cy="2860676"/>
            </a:xfrm>
            <a:custGeom>
              <a:avLst/>
              <a:gdLst>
                <a:gd name="T0" fmla="*/ 826 w 8121"/>
                <a:gd name="T1" fmla="*/ 1876 h 5617"/>
                <a:gd name="T2" fmla="*/ 1875 w 8121"/>
                <a:gd name="T3" fmla="*/ 588 h 5617"/>
                <a:gd name="T4" fmla="*/ 2660 w 8121"/>
                <a:gd name="T5" fmla="*/ 735 h 5617"/>
                <a:gd name="T6" fmla="*/ 3969 w 8121"/>
                <a:gd name="T7" fmla="*/ 360 h 5617"/>
                <a:gd name="T8" fmla="*/ 4194 w 8121"/>
                <a:gd name="T9" fmla="*/ 515 h 5617"/>
                <a:gd name="T10" fmla="*/ 5256 w 8121"/>
                <a:gd name="T11" fmla="*/ 183 h 5617"/>
                <a:gd name="T12" fmla="*/ 5533 w 8121"/>
                <a:gd name="T13" fmla="*/ 396 h 5617"/>
                <a:gd name="T14" fmla="*/ 6775 w 8121"/>
                <a:gd name="T15" fmla="*/ 301 h 5617"/>
                <a:gd name="T16" fmla="*/ 7072 w 8121"/>
                <a:gd name="T17" fmla="*/ 781 h 5617"/>
                <a:gd name="T18" fmla="*/ 7752 w 8121"/>
                <a:gd name="T19" fmla="*/ 1892 h 5617"/>
                <a:gd name="T20" fmla="*/ 7708 w 8121"/>
                <a:gd name="T21" fmla="*/ 2011 h 5617"/>
                <a:gd name="T22" fmla="*/ 7482 w 8121"/>
                <a:gd name="T23" fmla="*/ 3620 h 5617"/>
                <a:gd name="T24" fmla="*/ 6907 w 8121"/>
                <a:gd name="T25" fmla="*/ 3846 h 5617"/>
                <a:gd name="T26" fmla="*/ 5848 w 8121"/>
                <a:gd name="T27" fmla="*/ 4817 h 5617"/>
                <a:gd name="T28" fmla="*/ 5301 w 8121"/>
                <a:gd name="T29" fmla="*/ 4669 h 5617"/>
                <a:gd name="T30" fmla="*/ 3773 w 8121"/>
                <a:gd name="T31" fmla="*/ 5434 h 5617"/>
                <a:gd name="T32" fmla="*/ 3109 w 8121"/>
                <a:gd name="T33" fmla="*/ 4974 h 5617"/>
                <a:gd name="T34" fmla="*/ 1187 w 8121"/>
                <a:gd name="T35" fmla="*/ 4525 h 5617"/>
                <a:gd name="T36" fmla="*/ 1172 w 8121"/>
                <a:gd name="T37" fmla="*/ 4502 h 5617"/>
                <a:gd name="T38" fmla="*/ 294 w 8121"/>
                <a:gd name="T39" fmla="*/ 3856 h 5617"/>
                <a:gd name="T40" fmla="*/ 502 w 8121"/>
                <a:gd name="T41" fmla="*/ 3267 h 5617"/>
                <a:gd name="T42" fmla="*/ 220 w 8121"/>
                <a:gd name="T43" fmla="*/ 2255 h 5617"/>
                <a:gd name="T44" fmla="*/ 820 w 8121"/>
                <a:gd name="T45" fmla="*/ 1892 h 5617"/>
                <a:gd name="T46" fmla="*/ 826 w 8121"/>
                <a:gd name="T47" fmla="*/ 1876 h 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21" h="5617">
                  <a:moveTo>
                    <a:pt x="826" y="1876"/>
                  </a:moveTo>
                  <a:cubicBezTo>
                    <a:pt x="735" y="1250"/>
                    <a:pt x="1205" y="674"/>
                    <a:pt x="1875" y="588"/>
                  </a:cubicBezTo>
                  <a:cubicBezTo>
                    <a:pt x="2147" y="554"/>
                    <a:pt x="2423" y="605"/>
                    <a:pt x="2660" y="735"/>
                  </a:cubicBezTo>
                  <a:cubicBezTo>
                    <a:pt x="2911" y="294"/>
                    <a:pt x="3497" y="126"/>
                    <a:pt x="3969" y="360"/>
                  </a:cubicBezTo>
                  <a:cubicBezTo>
                    <a:pt x="4051" y="401"/>
                    <a:pt x="4127" y="453"/>
                    <a:pt x="4194" y="515"/>
                  </a:cubicBezTo>
                  <a:cubicBezTo>
                    <a:pt x="4389" y="149"/>
                    <a:pt x="4865" y="0"/>
                    <a:pt x="5256" y="183"/>
                  </a:cubicBezTo>
                  <a:cubicBezTo>
                    <a:pt x="5365" y="233"/>
                    <a:pt x="5459" y="306"/>
                    <a:pt x="5533" y="396"/>
                  </a:cubicBezTo>
                  <a:cubicBezTo>
                    <a:pt x="5847" y="50"/>
                    <a:pt x="6404" y="8"/>
                    <a:pt x="6775" y="301"/>
                  </a:cubicBezTo>
                  <a:cubicBezTo>
                    <a:pt x="6931" y="424"/>
                    <a:pt x="7036" y="594"/>
                    <a:pt x="7072" y="781"/>
                  </a:cubicBezTo>
                  <a:cubicBezTo>
                    <a:pt x="7588" y="913"/>
                    <a:pt x="7892" y="1410"/>
                    <a:pt x="7752" y="1892"/>
                  </a:cubicBezTo>
                  <a:cubicBezTo>
                    <a:pt x="7740" y="1933"/>
                    <a:pt x="7725" y="1973"/>
                    <a:pt x="7708" y="2011"/>
                  </a:cubicBezTo>
                  <a:cubicBezTo>
                    <a:pt x="8121" y="2514"/>
                    <a:pt x="8020" y="3234"/>
                    <a:pt x="7482" y="3620"/>
                  </a:cubicBezTo>
                  <a:cubicBezTo>
                    <a:pt x="7314" y="3740"/>
                    <a:pt x="7116" y="3818"/>
                    <a:pt x="6907" y="3846"/>
                  </a:cubicBezTo>
                  <a:cubicBezTo>
                    <a:pt x="6902" y="4387"/>
                    <a:pt x="6428" y="4822"/>
                    <a:pt x="5848" y="4817"/>
                  </a:cubicBezTo>
                  <a:cubicBezTo>
                    <a:pt x="5655" y="4816"/>
                    <a:pt x="5465" y="4764"/>
                    <a:pt x="5301" y="4669"/>
                  </a:cubicBezTo>
                  <a:cubicBezTo>
                    <a:pt x="5105" y="5275"/>
                    <a:pt x="4421" y="5617"/>
                    <a:pt x="3773" y="5434"/>
                  </a:cubicBezTo>
                  <a:cubicBezTo>
                    <a:pt x="3502" y="5357"/>
                    <a:pt x="3267" y="5194"/>
                    <a:pt x="3109" y="4974"/>
                  </a:cubicBezTo>
                  <a:cubicBezTo>
                    <a:pt x="2446" y="5347"/>
                    <a:pt x="1585" y="5146"/>
                    <a:pt x="1187" y="4525"/>
                  </a:cubicBezTo>
                  <a:cubicBezTo>
                    <a:pt x="1182" y="4517"/>
                    <a:pt x="1177" y="4509"/>
                    <a:pt x="1172" y="4502"/>
                  </a:cubicBezTo>
                  <a:cubicBezTo>
                    <a:pt x="738" y="4549"/>
                    <a:pt x="345" y="4260"/>
                    <a:pt x="294" y="3856"/>
                  </a:cubicBezTo>
                  <a:cubicBezTo>
                    <a:pt x="267" y="3641"/>
                    <a:pt x="343" y="3425"/>
                    <a:pt x="502" y="3267"/>
                  </a:cubicBezTo>
                  <a:cubicBezTo>
                    <a:pt x="126" y="3060"/>
                    <a:pt x="0" y="2607"/>
                    <a:pt x="220" y="2255"/>
                  </a:cubicBezTo>
                  <a:cubicBezTo>
                    <a:pt x="347" y="2051"/>
                    <a:pt x="570" y="1917"/>
                    <a:pt x="820" y="1892"/>
                  </a:cubicBezTo>
                  <a:lnTo>
                    <a:pt x="826" y="1876"/>
                  </a:lnTo>
                  <a:close/>
                </a:path>
              </a:pathLst>
            </a:cu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B3B1DFBC-775A-49D5-BB2A-AB4854C2C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9052" y="3859941"/>
              <a:ext cx="254620" cy="403734"/>
            </a:xfrm>
            <a:prstGeom prst="ellipse">
              <a:avLst/>
            </a:pr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8E6E33DD-FE5C-4FA6-BE88-682AAED5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638" y="4128941"/>
              <a:ext cx="304800" cy="304800"/>
            </a:xfrm>
            <a:prstGeom prst="ellipse">
              <a:avLst/>
            </a:pr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2D530FE3-D596-422C-8408-7AC2648F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6007" y="3298952"/>
              <a:ext cx="526520" cy="698282"/>
            </a:xfrm>
            <a:prstGeom prst="ellipse">
              <a:avLst/>
            </a:pr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2D811B9-BADF-4145-AB9E-3068FB18D5A7}"/>
              </a:ext>
            </a:extLst>
          </p:cNvPr>
          <p:cNvSpPr txBox="1"/>
          <p:nvPr/>
        </p:nvSpPr>
        <p:spPr>
          <a:xfrm>
            <a:off x="9189491" y="1103218"/>
            <a:ext cx="21906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10ECB-4311-4739-9069-21C6126EDF36}"/>
              </a:ext>
            </a:extLst>
          </p:cNvPr>
          <p:cNvSpPr txBox="1"/>
          <p:nvPr/>
        </p:nvSpPr>
        <p:spPr>
          <a:xfrm>
            <a:off x="9285679" y="1849057"/>
            <a:ext cx="21906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ছোট পাখি,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CA47A7C6-7BE4-444F-B1A8-E1C2BA32B946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3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47 -0.00532 C -0.08763 -0.01111 -0.10131 -0.01597 -0.10625 -0.01597 C -0.13646 -0.01597 -0.16719 0.08218 -0.16719 0.18171 C -0.16719 0.13009 -0.18256 0.08218 -0.19727 0.08218 C -0.2125 0.08218 -0.22722 0.13194 -0.22722 0.18171 C -0.22722 0.15532 -0.2349 0.13009 -0.24271 0.13009 C -0.25039 0.13009 -0.25847 0.15532 -0.25847 0.18171 C -0.25847 0.16806 -0.26211 0.15532 -0.26589 0.15532 C -0.27006 0.15532 -0.27357 0.16806 -0.27357 0.18171 C -0.27357 0.17384 -0.27552 0.16806 -0.27761 0.16806 C -0.27852 0.16806 -0.28138 0.17384 -0.28138 0.18171 C -0.28138 0.17662 -0.28242 0.17384 -0.28321 0.17384 C -0.28321 0.17292 -0.28516 0.17662 -0.28516 0.18171 C -0.28516 0.17778 -0.28516 0.17662 -0.28633 0.17662 C -0.28633 0.17778 -0.28724 0.17778 -0.28724 0.18171 C -0.28724 0.17963 -0.28724 0.17778 -0.28724 0.17963 C -0.28828 0.17778 -0.28828 0.17963 -0.28828 0.18171 C -0.28907 0.17963 -0.28907 0.17778 -0.28907 0.17963 C -0.28985 0.17778 -0.28985 0.17963 -0.28985 0.1817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74CD7A-E044-4330-B136-1CAB58634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865" y="1926558"/>
            <a:ext cx="4090737" cy="3465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E19A74-F973-4E48-B78E-B8D8C81098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 rot="20829529" flipH="1">
            <a:off x="3938541" y="3820719"/>
            <a:ext cx="749267" cy="881823"/>
          </a:xfrm>
          <a:custGeom>
            <a:avLst/>
            <a:gdLst>
              <a:gd name="connsiteX0" fmla="*/ 0 w 2152650"/>
              <a:gd name="connsiteY0" fmla="*/ 0 h 3162300"/>
              <a:gd name="connsiteX1" fmla="*/ 2152650 w 2152650"/>
              <a:gd name="connsiteY1" fmla="*/ 0 h 3162300"/>
              <a:gd name="connsiteX2" fmla="*/ 2152650 w 2152650"/>
              <a:gd name="connsiteY2" fmla="*/ 3162300 h 3162300"/>
              <a:gd name="connsiteX3" fmla="*/ 0 w 215265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0" h="3162300">
                <a:moveTo>
                  <a:pt x="0" y="0"/>
                </a:moveTo>
                <a:lnTo>
                  <a:pt x="2152650" y="0"/>
                </a:lnTo>
                <a:lnTo>
                  <a:pt x="2152650" y="3162300"/>
                </a:lnTo>
                <a:lnTo>
                  <a:pt x="0" y="3162300"/>
                </a:lnTo>
                <a:close/>
              </a:path>
            </a:pathLst>
          </a:custGeom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B7C5F61-F39E-41FB-85A2-9D38C2E6CD1F}"/>
              </a:ext>
            </a:extLst>
          </p:cNvPr>
          <p:cNvGrpSpPr/>
          <p:nvPr/>
        </p:nvGrpSpPr>
        <p:grpSpPr>
          <a:xfrm>
            <a:off x="0" y="27421"/>
            <a:ext cx="12192000" cy="6854009"/>
            <a:chOff x="0" y="-1"/>
            <a:chExt cx="12192000" cy="685400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E0058C6-DA08-4380-AC3D-6672EF61A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2192000" cy="6854009"/>
            </a:xfrm>
            <a:custGeom>
              <a:avLst/>
              <a:gdLst>
                <a:gd name="connsiteX0" fmla="*/ 2914650 w 12192000"/>
                <a:gd name="connsiteY0" fmla="*/ 1525505 h 6854009"/>
                <a:gd name="connsiteX1" fmla="*/ 2914650 w 12192000"/>
                <a:gd name="connsiteY1" fmla="*/ 5581650 h 6854009"/>
                <a:gd name="connsiteX2" fmla="*/ 7410450 w 12192000"/>
                <a:gd name="connsiteY2" fmla="*/ 5581650 h 6854009"/>
                <a:gd name="connsiteX3" fmla="*/ 7410450 w 12192000"/>
                <a:gd name="connsiteY3" fmla="*/ 1525505 h 6854009"/>
                <a:gd name="connsiteX4" fmla="*/ 0 w 12192000"/>
                <a:gd name="connsiteY4" fmla="*/ 0 h 6854009"/>
                <a:gd name="connsiteX5" fmla="*/ 12192000 w 12192000"/>
                <a:gd name="connsiteY5" fmla="*/ 0 h 6854009"/>
                <a:gd name="connsiteX6" fmla="*/ 12192000 w 12192000"/>
                <a:gd name="connsiteY6" fmla="*/ 6854009 h 6854009"/>
                <a:gd name="connsiteX7" fmla="*/ 0 w 12192000"/>
                <a:gd name="connsiteY7" fmla="*/ 6854009 h 68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4009">
                  <a:moveTo>
                    <a:pt x="2914650" y="1525505"/>
                  </a:moveTo>
                  <a:lnTo>
                    <a:pt x="2914650" y="5581650"/>
                  </a:lnTo>
                  <a:lnTo>
                    <a:pt x="7410450" y="5581650"/>
                  </a:lnTo>
                  <a:lnTo>
                    <a:pt x="7410450" y="152550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4009"/>
                  </a:lnTo>
                  <a:lnTo>
                    <a:pt x="0" y="685400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1C4A0C-8666-44AC-BEF0-3509D554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980" y="1176999"/>
              <a:ext cx="7532834" cy="4846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90B9283-900C-461E-BF7E-0411A07644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93" t="10075" r="12539"/>
          <a:stretch>
            <a:fillRect/>
          </a:stretch>
        </p:blipFill>
        <p:spPr>
          <a:xfrm>
            <a:off x="5939590" y="3659105"/>
            <a:ext cx="1831867" cy="3198895"/>
          </a:xfrm>
          <a:custGeom>
            <a:avLst/>
            <a:gdLst>
              <a:gd name="connsiteX0" fmla="*/ 636467 w 8724901"/>
              <a:gd name="connsiteY0" fmla="*/ 8558397 h 8579080"/>
              <a:gd name="connsiteX1" fmla="*/ 681896 w 8724901"/>
              <a:gd name="connsiteY1" fmla="*/ 8579080 h 8579080"/>
              <a:gd name="connsiteX2" fmla="*/ 675998 w 8724901"/>
              <a:gd name="connsiteY2" fmla="*/ 8579080 h 8579080"/>
              <a:gd name="connsiteX3" fmla="*/ 2000251 w 8724901"/>
              <a:gd name="connsiteY3" fmla="*/ 4305300 h 8579080"/>
              <a:gd name="connsiteX4" fmla="*/ 2048307 w 8724901"/>
              <a:gd name="connsiteY4" fmla="*/ 4353356 h 8579080"/>
              <a:gd name="connsiteX5" fmla="*/ 2010030 w 8724901"/>
              <a:gd name="connsiteY5" fmla="*/ 4339934 h 8579080"/>
              <a:gd name="connsiteX6" fmla="*/ 2000433 w 8724901"/>
              <a:gd name="connsiteY6" fmla="*/ 4337113 h 8579080"/>
              <a:gd name="connsiteX7" fmla="*/ 3638551 w 8724901"/>
              <a:gd name="connsiteY7" fmla="*/ 0 h 8579080"/>
              <a:gd name="connsiteX8" fmla="*/ 3905251 w 8724901"/>
              <a:gd name="connsiteY8" fmla="*/ 19050 h 8579080"/>
              <a:gd name="connsiteX9" fmla="*/ 4000501 w 8724901"/>
              <a:gd name="connsiteY9" fmla="*/ 38100 h 8579080"/>
              <a:gd name="connsiteX10" fmla="*/ 4533901 w 8724901"/>
              <a:gd name="connsiteY10" fmla="*/ 57150 h 8579080"/>
              <a:gd name="connsiteX11" fmla="*/ 4569444 w 8724901"/>
              <a:gd name="connsiteY11" fmla="*/ 65970 h 8579080"/>
              <a:gd name="connsiteX12" fmla="*/ 4577182 w 8724901"/>
              <a:gd name="connsiteY12" fmla="*/ 67879 h 8579080"/>
              <a:gd name="connsiteX13" fmla="*/ 4589469 w 8724901"/>
              <a:gd name="connsiteY13" fmla="*/ 92229 h 8579080"/>
              <a:gd name="connsiteX14" fmla="*/ 4642811 w 8724901"/>
              <a:gd name="connsiteY14" fmla="*/ 146977 h 8579080"/>
              <a:gd name="connsiteX15" fmla="*/ 4883222 w 8724901"/>
              <a:gd name="connsiteY15" fmla="*/ 193863 h 8579080"/>
              <a:gd name="connsiteX16" fmla="*/ 4893689 w 8724901"/>
              <a:gd name="connsiteY16" fmla="*/ 194473 h 8579080"/>
              <a:gd name="connsiteX17" fmla="*/ 4893848 w 8724901"/>
              <a:gd name="connsiteY17" fmla="*/ 194595 h 8579080"/>
              <a:gd name="connsiteX18" fmla="*/ 4953001 w 8724901"/>
              <a:gd name="connsiteY18" fmla="*/ 228600 h 8579080"/>
              <a:gd name="connsiteX19" fmla="*/ 5086351 w 8724901"/>
              <a:gd name="connsiteY19" fmla="*/ 266700 h 8579080"/>
              <a:gd name="connsiteX20" fmla="*/ 5181601 w 8724901"/>
              <a:gd name="connsiteY20" fmla="*/ 285750 h 8579080"/>
              <a:gd name="connsiteX21" fmla="*/ 5334001 w 8724901"/>
              <a:gd name="connsiteY21" fmla="*/ 323850 h 8579080"/>
              <a:gd name="connsiteX22" fmla="*/ 5486401 w 8724901"/>
              <a:gd name="connsiteY22" fmla="*/ 361950 h 8579080"/>
              <a:gd name="connsiteX23" fmla="*/ 5848351 w 8724901"/>
              <a:gd name="connsiteY23" fmla="*/ 400050 h 8579080"/>
              <a:gd name="connsiteX24" fmla="*/ 5943601 w 8724901"/>
              <a:gd name="connsiteY24" fmla="*/ 419100 h 8579080"/>
              <a:gd name="connsiteX25" fmla="*/ 6057901 w 8724901"/>
              <a:gd name="connsiteY25" fmla="*/ 438150 h 8579080"/>
              <a:gd name="connsiteX26" fmla="*/ 6172201 w 8724901"/>
              <a:gd name="connsiteY26" fmla="*/ 476250 h 8579080"/>
              <a:gd name="connsiteX27" fmla="*/ 6229351 w 8724901"/>
              <a:gd name="connsiteY27" fmla="*/ 533400 h 8579080"/>
              <a:gd name="connsiteX28" fmla="*/ 6286501 w 8724901"/>
              <a:gd name="connsiteY28" fmla="*/ 552450 h 8579080"/>
              <a:gd name="connsiteX29" fmla="*/ 6324601 w 8724901"/>
              <a:gd name="connsiteY29" fmla="*/ 609600 h 8579080"/>
              <a:gd name="connsiteX30" fmla="*/ 6457951 w 8724901"/>
              <a:gd name="connsiteY30" fmla="*/ 685800 h 8579080"/>
              <a:gd name="connsiteX31" fmla="*/ 6648451 w 8724901"/>
              <a:gd name="connsiteY31" fmla="*/ 800100 h 8579080"/>
              <a:gd name="connsiteX32" fmla="*/ 6724651 w 8724901"/>
              <a:gd name="connsiteY32" fmla="*/ 819150 h 8579080"/>
              <a:gd name="connsiteX33" fmla="*/ 6858001 w 8724901"/>
              <a:gd name="connsiteY33" fmla="*/ 876300 h 8579080"/>
              <a:gd name="connsiteX34" fmla="*/ 6894164 w 8724901"/>
              <a:gd name="connsiteY34" fmla="*/ 930821 h 8579080"/>
              <a:gd name="connsiteX35" fmla="*/ 6901473 w 8724901"/>
              <a:gd name="connsiteY35" fmla="*/ 941981 h 8579080"/>
              <a:gd name="connsiteX36" fmla="*/ 6902848 w 8724901"/>
              <a:gd name="connsiteY36" fmla="*/ 944198 h 8579080"/>
              <a:gd name="connsiteX37" fmla="*/ 6902683 w 8724901"/>
              <a:gd name="connsiteY37" fmla="*/ 943829 h 8579080"/>
              <a:gd name="connsiteX38" fmla="*/ 6901473 w 8724901"/>
              <a:gd name="connsiteY38" fmla="*/ 941981 h 8579080"/>
              <a:gd name="connsiteX39" fmla="*/ 6892509 w 8724901"/>
              <a:gd name="connsiteY39" fmla="*/ 927526 h 8579080"/>
              <a:gd name="connsiteX40" fmla="*/ 6953251 w 8724901"/>
              <a:gd name="connsiteY40" fmla="*/ 990600 h 8579080"/>
              <a:gd name="connsiteX41" fmla="*/ 7067551 w 8724901"/>
              <a:gd name="connsiteY41" fmla="*/ 1162050 h 8579080"/>
              <a:gd name="connsiteX42" fmla="*/ 7105651 w 8724901"/>
              <a:gd name="connsiteY42" fmla="*/ 1219200 h 8579080"/>
              <a:gd name="connsiteX43" fmla="*/ 7162801 w 8724901"/>
              <a:gd name="connsiteY43" fmla="*/ 1257300 h 8579080"/>
              <a:gd name="connsiteX44" fmla="*/ 7200901 w 8724901"/>
              <a:gd name="connsiteY44" fmla="*/ 1333500 h 8579080"/>
              <a:gd name="connsiteX45" fmla="*/ 7239001 w 8724901"/>
              <a:gd name="connsiteY45" fmla="*/ 1390650 h 8579080"/>
              <a:gd name="connsiteX46" fmla="*/ 7258051 w 8724901"/>
              <a:gd name="connsiteY46" fmla="*/ 1447800 h 8579080"/>
              <a:gd name="connsiteX47" fmla="*/ 7315201 w 8724901"/>
              <a:gd name="connsiteY47" fmla="*/ 1562100 h 8579080"/>
              <a:gd name="connsiteX48" fmla="*/ 7334251 w 8724901"/>
              <a:gd name="connsiteY48" fmla="*/ 1657350 h 8579080"/>
              <a:gd name="connsiteX49" fmla="*/ 7372351 w 8724901"/>
              <a:gd name="connsiteY49" fmla="*/ 1771650 h 8579080"/>
              <a:gd name="connsiteX50" fmla="*/ 7429501 w 8724901"/>
              <a:gd name="connsiteY50" fmla="*/ 2076450 h 8579080"/>
              <a:gd name="connsiteX51" fmla="*/ 7448551 w 8724901"/>
              <a:gd name="connsiteY51" fmla="*/ 2152650 h 8579080"/>
              <a:gd name="connsiteX52" fmla="*/ 7486651 w 8724901"/>
              <a:gd name="connsiteY52" fmla="*/ 2266950 h 8579080"/>
              <a:gd name="connsiteX53" fmla="*/ 7429501 w 8724901"/>
              <a:gd name="connsiteY53" fmla="*/ 3067050 h 8579080"/>
              <a:gd name="connsiteX54" fmla="*/ 7410451 w 8724901"/>
              <a:gd name="connsiteY54" fmla="*/ 3124200 h 8579080"/>
              <a:gd name="connsiteX55" fmla="*/ 7372351 w 8724901"/>
              <a:gd name="connsiteY55" fmla="*/ 3181350 h 8579080"/>
              <a:gd name="connsiteX56" fmla="*/ 7372351 w 8724901"/>
              <a:gd name="connsiteY56" fmla="*/ 3486150 h 8579080"/>
              <a:gd name="connsiteX57" fmla="*/ 7410451 w 8724901"/>
              <a:gd name="connsiteY57" fmla="*/ 3562350 h 8579080"/>
              <a:gd name="connsiteX58" fmla="*/ 7467601 w 8724901"/>
              <a:gd name="connsiteY58" fmla="*/ 3676650 h 8579080"/>
              <a:gd name="connsiteX59" fmla="*/ 7581901 w 8724901"/>
              <a:gd name="connsiteY59" fmla="*/ 3771900 h 8579080"/>
              <a:gd name="connsiteX60" fmla="*/ 7658101 w 8724901"/>
              <a:gd name="connsiteY60" fmla="*/ 3790950 h 8579080"/>
              <a:gd name="connsiteX61" fmla="*/ 7772401 w 8724901"/>
              <a:gd name="connsiteY61" fmla="*/ 3829050 h 8579080"/>
              <a:gd name="connsiteX62" fmla="*/ 7802252 w 8724901"/>
              <a:gd name="connsiteY62" fmla="*/ 3826721 h 8579080"/>
              <a:gd name="connsiteX63" fmla="*/ 7804575 w 8724901"/>
              <a:gd name="connsiteY63" fmla="*/ 3833927 h 8579080"/>
              <a:gd name="connsiteX64" fmla="*/ 7805545 w 8724901"/>
              <a:gd name="connsiteY64" fmla="*/ 3837747 h 8579080"/>
              <a:gd name="connsiteX65" fmla="*/ 7804957 w 8724901"/>
              <a:gd name="connsiteY65" fmla="*/ 3835111 h 8579080"/>
              <a:gd name="connsiteX66" fmla="*/ 7804575 w 8724901"/>
              <a:gd name="connsiteY66" fmla="*/ 3833927 h 8579080"/>
              <a:gd name="connsiteX67" fmla="*/ 7802874 w 8724901"/>
              <a:gd name="connsiteY67" fmla="*/ 3827243 h 8579080"/>
              <a:gd name="connsiteX68" fmla="*/ 7802827 w 8724901"/>
              <a:gd name="connsiteY68" fmla="*/ 3826676 h 8579080"/>
              <a:gd name="connsiteX69" fmla="*/ 7819660 w 8724901"/>
              <a:gd name="connsiteY69" fmla="*/ 3825363 h 8579080"/>
              <a:gd name="connsiteX70" fmla="*/ 7824583 w 8724901"/>
              <a:gd name="connsiteY70" fmla="*/ 3831467 h 8579080"/>
              <a:gd name="connsiteX71" fmla="*/ 7858157 w 8724901"/>
              <a:gd name="connsiteY71" fmla="*/ 3882972 h 8579080"/>
              <a:gd name="connsiteX72" fmla="*/ 7942036 w 8724901"/>
              <a:gd name="connsiteY72" fmla="*/ 4080645 h 8579080"/>
              <a:gd name="connsiteX73" fmla="*/ 7997955 w 8724901"/>
              <a:gd name="connsiteY73" fmla="*/ 4139945 h 8579080"/>
              <a:gd name="connsiteX74" fmla="*/ 8109792 w 8724901"/>
              <a:gd name="connsiteY74" fmla="*/ 4159713 h 8579080"/>
              <a:gd name="connsiteX75" fmla="*/ 8221629 w 8724901"/>
              <a:gd name="connsiteY75" fmla="*/ 4278315 h 8579080"/>
              <a:gd name="connsiteX76" fmla="*/ 8249591 w 8724901"/>
              <a:gd name="connsiteY76" fmla="*/ 4337617 h 8579080"/>
              <a:gd name="connsiteX77" fmla="*/ 8305509 w 8724901"/>
              <a:gd name="connsiteY77" fmla="*/ 4396920 h 8579080"/>
              <a:gd name="connsiteX78" fmla="*/ 8361428 w 8724901"/>
              <a:gd name="connsiteY78" fmla="*/ 4515522 h 8579080"/>
              <a:gd name="connsiteX79" fmla="*/ 8389388 w 8724901"/>
              <a:gd name="connsiteY79" fmla="*/ 4574824 h 8579080"/>
              <a:gd name="connsiteX80" fmla="*/ 8445307 w 8724901"/>
              <a:gd name="connsiteY80" fmla="*/ 4693426 h 8579080"/>
              <a:gd name="connsiteX81" fmla="*/ 8473265 w 8724901"/>
              <a:gd name="connsiteY81" fmla="*/ 4752729 h 8579080"/>
              <a:gd name="connsiteX82" fmla="*/ 8445307 w 8724901"/>
              <a:gd name="connsiteY82" fmla="*/ 4831797 h 8579080"/>
              <a:gd name="connsiteX83" fmla="*/ 8333470 w 8724901"/>
              <a:gd name="connsiteY83" fmla="*/ 4871331 h 8579080"/>
              <a:gd name="connsiteX84" fmla="*/ 7690400 w 8724901"/>
              <a:gd name="connsiteY84" fmla="*/ 4851563 h 8579080"/>
              <a:gd name="connsiteX85" fmla="*/ 7522641 w 8724901"/>
              <a:gd name="connsiteY85" fmla="*/ 4812029 h 8579080"/>
              <a:gd name="connsiteX86" fmla="*/ 7634481 w 8724901"/>
              <a:gd name="connsiteY86" fmla="*/ 4930633 h 8579080"/>
              <a:gd name="connsiteX87" fmla="*/ 7802237 w 8724901"/>
              <a:gd name="connsiteY87" fmla="*/ 5108538 h 8579080"/>
              <a:gd name="connsiteX88" fmla="*/ 7858157 w 8724901"/>
              <a:gd name="connsiteY88" fmla="*/ 5167838 h 8579080"/>
              <a:gd name="connsiteX89" fmla="*/ 7942036 w 8724901"/>
              <a:gd name="connsiteY89" fmla="*/ 5306208 h 8579080"/>
              <a:gd name="connsiteX90" fmla="*/ 7997955 w 8724901"/>
              <a:gd name="connsiteY90" fmla="*/ 5424813 h 8579080"/>
              <a:gd name="connsiteX91" fmla="*/ 8025913 w 8724901"/>
              <a:gd name="connsiteY91" fmla="*/ 5484113 h 8579080"/>
              <a:gd name="connsiteX92" fmla="*/ 8081834 w 8724901"/>
              <a:gd name="connsiteY92" fmla="*/ 5543415 h 8579080"/>
              <a:gd name="connsiteX93" fmla="*/ 8221629 w 8724901"/>
              <a:gd name="connsiteY93" fmla="*/ 5721319 h 8579080"/>
              <a:gd name="connsiteX94" fmla="*/ 8249591 w 8724901"/>
              <a:gd name="connsiteY94" fmla="*/ 5780622 h 8579080"/>
              <a:gd name="connsiteX95" fmla="*/ 8361428 w 8724901"/>
              <a:gd name="connsiteY95" fmla="*/ 5918992 h 8579080"/>
              <a:gd name="connsiteX96" fmla="*/ 8417347 w 8724901"/>
              <a:gd name="connsiteY96" fmla="*/ 6057360 h 8579080"/>
              <a:gd name="connsiteX97" fmla="*/ 8529184 w 8724901"/>
              <a:gd name="connsiteY97" fmla="*/ 6235267 h 8579080"/>
              <a:gd name="connsiteX98" fmla="*/ 8557145 w 8724901"/>
              <a:gd name="connsiteY98" fmla="*/ 6294567 h 8579080"/>
              <a:gd name="connsiteX99" fmla="*/ 8613063 w 8724901"/>
              <a:gd name="connsiteY99" fmla="*/ 6472472 h 8579080"/>
              <a:gd name="connsiteX100" fmla="*/ 8641024 w 8724901"/>
              <a:gd name="connsiteY100" fmla="*/ 6531774 h 8579080"/>
              <a:gd name="connsiteX101" fmla="*/ 8668982 w 8724901"/>
              <a:gd name="connsiteY101" fmla="*/ 6887583 h 8579080"/>
              <a:gd name="connsiteX102" fmla="*/ 8724901 w 8724901"/>
              <a:gd name="connsiteY102" fmla="*/ 7006185 h 8579080"/>
              <a:gd name="connsiteX103" fmla="*/ 8696943 w 8724901"/>
              <a:gd name="connsiteY103" fmla="*/ 7599200 h 8579080"/>
              <a:gd name="connsiteX104" fmla="*/ 8668982 w 8724901"/>
              <a:gd name="connsiteY104" fmla="*/ 7777105 h 8579080"/>
              <a:gd name="connsiteX105" fmla="*/ 8613063 w 8724901"/>
              <a:gd name="connsiteY105" fmla="*/ 8034078 h 8579080"/>
              <a:gd name="connsiteX106" fmla="*/ 8552619 w 8724901"/>
              <a:gd name="connsiteY106" fmla="*/ 8499173 h 8579080"/>
              <a:gd name="connsiteX107" fmla="*/ 8537675 w 8724901"/>
              <a:gd name="connsiteY107" fmla="*/ 8579080 h 8579080"/>
              <a:gd name="connsiteX108" fmla="*/ 689640 w 8724901"/>
              <a:gd name="connsiteY108" fmla="*/ 8579080 h 8579080"/>
              <a:gd name="connsiteX109" fmla="*/ 649262 w 8724901"/>
              <a:gd name="connsiteY109" fmla="*/ 8556181 h 8579080"/>
              <a:gd name="connsiteX110" fmla="*/ 560718 w 8724901"/>
              <a:gd name="connsiteY110" fmla="*/ 8508491 h 8579080"/>
              <a:gd name="connsiteX111" fmla="*/ 616640 w 8724901"/>
              <a:gd name="connsiteY111" fmla="*/ 8548025 h 8579080"/>
              <a:gd name="connsiteX112" fmla="*/ 636467 w 8724901"/>
              <a:gd name="connsiteY112" fmla="*/ 8558397 h 8579080"/>
              <a:gd name="connsiteX113" fmla="*/ 618980 w 8724901"/>
              <a:gd name="connsiteY113" fmla="*/ 8550438 h 8579080"/>
              <a:gd name="connsiteX114" fmla="*/ 281124 w 8724901"/>
              <a:gd name="connsiteY114" fmla="*/ 8389887 h 8579080"/>
              <a:gd name="connsiteX115" fmla="*/ 197245 w 8724901"/>
              <a:gd name="connsiteY115" fmla="*/ 8350353 h 8579080"/>
              <a:gd name="connsiteX116" fmla="*/ 85407 w 8724901"/>
              <a:gd name="connsiteY116" fmla="*/ 8330587 h 8579080"/>
              <a:gd name="connsiteX117" fmla="*/ 41 w 8724901"/>
              <a:gd name="connsiteY117" fmla="*/ 8310469 h 8579080"/>
              <a:gd name="connsiteX118" fmla="*/ 0 w 8724901"/>
              <a:gd name="connsiteY118" fmla="*/ 8248650 h 8579080"/>
              <a:gd name="connsiteX119" fmla="*/ 19050 w 8724901"/>
              <a:gd name="connsiteY119" fmla="*/ 8077200 h 8579080"/>
              <a:gd name="connsiteX120" fmla="*/ 57150 w 8724901"/>
              <a:gd name="connsiteY120" fmla="*/ 8001000 h 8579080"/>
              <a:gd name="connsiteX121" fmla="*/ 76200 w 8724901"/>
              <a:gd name="connsiteY121" fmla="*/ 7943850 h 8579080"/>
              <a:gd name="connsiteX122" fmla="*/ 114300 w 8724901"/>
              <a:gd name="connsiteY122" fmla="*/ 7886700 h 8579080"/>
              <a:gd name="connsiteX123" fmla="*/ 133350 w 8724901"/>
              <a:gd name="connsiteY123" fmla="*/ 7734300 h 8579080"/>
              <a:gd name="connsiteX124" fmla="*/ 120417 w 8724901"/>
              <a:gd name="connsiteY124" fmla="*/ 7690912 h 8579080"/>
              <a:gd name="connsiteX125" fmla="*/ 111623 w 8724901"/>
              <a:gd name="connsiteY125" fmla="*/ 7664120 h 8579080"/>
              <a:gd name="connsiteX126" fmla="*/ 113365 w 8724901"/>
              <a:gd name="connsiteY126" fmla="*/ 7658502 h 8579080"/>
              <a:gd name="connsiteX127" fmla="*/ 85407 w 8724901"/>
              <a:gd name="connsiteY127" fmla="*/ 7579432 h 8579080"/>
              <a:gd name="connsiteX128" fmla="*/ 63111 w 8724901"/>
              <a:gd name="connsiteY128" fmla="*/ 7571577 h 8579080"/>
              <a:gd name="connsiteX129" fmla="*/ 57150 w 8724901"/>
              <a:gd name="connsiteY129" fmla="*/ 7562850 h 8579080"/>
              <a:gd name="connsiteX130" fmla="*/ 19050 w 8724901"/>
              <a:gd name="connsiteY130" fmla="*/ 7410450 h 8579080"/>
              <a:gd name="connsiteX131" fmla="*/ 38100 w 8724901"/>
              <a:gd name="connsiteY131" fmla="*/ 7353300 h 8579080"/>
              <a:gd name="connsiteX132" fmla="*/ 95250 w 8724901"/>
              <a:gd name="connsiteY132" fmla="*/ 7334250 h 8579080"/>
              <a:gd name="connsiteX133" fmla="*/ 762000 w 8724901"/>
              <a:gd name="connsiteY133" fmla="*/ 7296150 h 8579080"/>
              <a:gd name="connsiteX134" fmla="*/ 857250 w 8724901"/>
              <a:gd name="connsiteY134" fmla="*/ 7258050 h 8579080"/>
              <a:gd name="connsiteX135" fmla="*/ 933450 w 8724901"/>
              <a:gd name="connsiteY135" fmla="*/ 7143750 h 8579080"/>
              <a:gd name="connsiteX136" fmla="*/ 1295400 w 8724901"/>
              <a:gd name="connsiteY136" fmla="*/ 7124700 h 8579080"/>
              <a:gd name="connsiteX137" fmla="*/ 1371600 w 8724901"/>
              <a:gd name="connsiteY137" fmla="*/ 7105650 h 8579080"/>
              <a:gd name="connsiteX138" fmla="*/ 1428750 w 8724901"/>
              <a:gd name="connsiteY138" fmla="*/ 7086600 h 8579080"/>
              <a:gd name="connsiteX139" fmla="*/ 1447800 w 8724901"/>
              <a:gd name="connsiteY139" fmla="*/ 6705600 h 8579080"/>
              <a:gd name="connsiteX140" fmla="*/ 1428750 w 8724901"/>
              <a:gd name="connsiteY140" fmla="*/ 6591300 h 8579080"/>
              <a:gd name="connsiteX141" fmla="*/ 1390650 w 8724901"/>
              <a:gd name="connsiteY141" fmla="*/ 6534150 h 8579080"/>
              <a:gd name="connsiteX142" fmla="*/ 1276350 w 8724901"/>
              <a:gd name="connsiteY142" fmla="*/ 6362700 h 8579080"/>
              <a:gd name="connsiteX143" fmla="*/ 1257300 w 8724901"/>
              <a:gd name="connsiteY143" fmla="*/ 6305550 h 8579080"/>
              <a:gd name="connsiteX144" fmla="*/ 1219200 w 8724901"/>
              <a:gd name="connsiteY144" fmla="*/ 6191250 h 8579080"/>
              <a:gd name="connsiteX145" fmla="*/ 1181100 w 8724901"/>
              <a:gd name="connsiteY145" fmla="*/ 5753100 h 8579080"/>
              <a:gd name="connsiteX146" fmla="*/ 1238250 w 8724901"/>
              <a:gd name="connsiteY146" fmla="*/ 5619750 h 8579080"/>
              <a:gd name="connsiteX147" fmla="*/ 1276350 w 8724901"/>
              <a:gd name="connsiteY147" fmla="*/ 5562600 h 8579080"/>
              <a:gd name="connsiteX148" fmla="*/ 1295400 w 8724901"/>
              <a:gd name="connsiteY148" fmla="*/ 5505450 h 8579080"/>
              <a:gd name="connsiteX149" fmla="*/ 1358618 w 8724901"/>
              <a:gd name="connsiteY149" fmla="*/ 5450487 h 8579080"/>
              <a:gd name="connsiteX150" fmla="*/ 1359731 w 8724901"/>
              <a:gd name="connsiteY150" fmla="*/ 5447032 h 8579080"/>
              <a:gd name="connsiteX151" fmla="*/ 1390733 w 8724901"/>
              <a:gd name="connsiteY151" fmla="*/ 5442751 h 8579080"/>
              <a:gd name="connsiteX152" fmla="*/ 1466851 w 8724901"/>
              <a:gd name="connsiteY152" fmla="*/ 5429250 h 8579080"/>
              <a:gd name="connsiteX153" fmla="*/ 1472444 w 8724901"/>
              <a:gd name="connsiteY153" fmla="*/ 5343182 h 8579080"/>
              <a:gd name="connsiteX154" fmla="*/ 1485900 w 8724901"/>
              <a:gd name="connsiteY154" fmla="*/ 5334000 h 8579080"/>
              <a:gd name="connsiteX155" fmla="*/ 1638300 w 8724901"/>
              <a:gd name="connsiteY155" fmla="*/ 5162550 h 8579080"/>
              <a:gd name="connsiteX156" fmla="*/ 1714500 w 8724901"/>
              <a:gd name="connsiteY156" fmla="*/ 5048250 h 8579080"/>
              <a:gd name="connsiteX157" fmla="*/ 1828800 w 8724901"/>
              <a:gd name="connsiteY157" fmla="*/ 4933950 h 8579080"/>
              <a:gd name="connsiteX158" fmla="*/ 1866900 w 8724901"/>
              <a:gd name="connsiteY158" fmla="*/ 4876800 h 8579080"/>
              <a:gd name="connsiteX159" fmla="*/ 1924050 w 8724901"/>
              <a:gd name="connsiteY159" fmla="*/ 4819650 h 8579080"/>
              <a:gd name="connsiteX160" fmla="*/ 1962150 w 8724901"/>
              <a:gd name="connsiteY160" fmla="*/ 4743450 h 8579080"/>
              <a:gd name="connsiteX161" fmla="*/ 2057400 w 8724901"/>
              <a:gd name="connsiteY161" fmla="*/ 4648200 h 8579080"/>
              <a:gd name="connsiteX162" fmla="*/ 1981200 w 8724901"/>
              <a:gd name="connsiteY162" fmla="*/ 4705350 h 8579080"/>
              <a:gd name="connsiteX163" fmla="*/ 1924051 w 8724901"/>
              <a:gd name="connsiteY163" fmla="*/ 4705350 h 8579080"/>
              <a:gd name="connsiteX164" fmla="*/ 1962151 w 8724901"/>
              <a:gd name="connsiteY164" fmla="*/ 4572000 h 8579080"/>
              <a:gd name="connsiteX165" fmla="*/ 1971200 w 8724901"/>
              <a:gd name="connsiteY165" fmla="*/ 4517710 h 8579080"/>
              <a:gd name="connsiteX166" fmla="*/ 2033685 w 8724901"/>
              <a:gd name="connsiteY166" fmla="*/ 4485708 h 8579080"/>
              <a:gd name="connsiteX167" fmla="*/ 2098496 w 8724901"/>
              <a:gd name="connsiteY167" fmla="*/ 4377152 h 8579080"/>
              <a:gd name="connsiteX168" fmla="*/ 2067888 w 8724901"/>
              <a:gd name="connsiteY168" fmla="*/ 4360222 h 8579080"/>
              <a:gd name="connsiteX169" fmla="*/ 2059618 w 8724901"/>
              <a:gd name="connsiteY169" fmla="*/ 4357323 h 8579080"/>
              <a:gd name="connsiteX170" fmla="*/ 2037166 w 8724901"/>
              <a:gd name="connsiteY170" fmla="*/ 4325073 h 8579080"/>
              <a:gd name="connsiteX171" fmla="*/ 2000251 w 8724901"/>
              <a:gd name="connsiteY171" fmla="*/ 4267200 h 8579080"/>
              <a:gd name="connsiteX172" fmla="*/ 1943101 w 8724901"/>
              <a:gd name="connsiteY172" fmla="*/ 4152900 h 8579080"/>
              <a:gd name="connsiteX173" fmla="*/ 1809751 w 8724901"/>
              <a:gd name="connsiteY173" fmla="*/ 4076700 h 8579080"/>
              <a:gd name="connsiteX174" fmla="*/ 1733551 w 8724901"/>
              <a:gd name="connsiteY174" fmla="*/ 4019550 h 8579080"/>
              <a:gd name="connsiteX175" fmla="*/ 1714501 w 8724901"/>
              <a:gd name="connsiteY175" fmla="*/ 3962400 h 8579080"/>
              <a:gd name="connsiteX176" fmla="*/ 1676401 w 8724901"/>
              <a:gd name="connsiteY176" fmla="*/ 3771900 h 8579080"/>
              <a:gd name="connsiteX177" fmla="*/ 1695451 w 8724901"/>
              <a:gd name="connsiteY177" fmla="*/ 3600450 h 8579080"/>
              <a:gd name="connsiteX178" fmla="*/ 1733551 w 8724901"/>
              <a:gd name="connsiteY178" fmla="*/ 3543300 h 8579080"/>
              <a:gd name="connsiteX179" fmla="*/ 1676401 w 8724901"/>
              <a:gd name="connsiteY179" fmla="*/ 3505200 h 8579080"/>
              <a:gd name="connsiteX180" fmla="*/ 1543051 w 8724901"/>
              <a:gd name="connsiteY180" fmla="*/ 3467100 h 8579080"/>
              <a:gd name="connsiteX181" fmla="*/ 1485901 w 8724901"/>
              <a:gd name="connsiteY181" fmla="*/ 3429000 h 8579080"/>
              <a:gd name="connsiteX182" fmla="*/ 1543051 w 8724901"/>
              <a:gd name="connsiteY182" fmla="*/ 3181350 h 8579080"/>
              <a:gd name="connsiteX183" fmla="*/ 1600201 w 8724901"/>
              <a:gd name="connsiteY183" fmla="*/ 3162300 h 8579080"/>
              <a:gd name="connsiteX184" fmla="*/ 1714501 w 8724901"/>
              <a:gd name="connsiteY184" fmla="*/ 3086100 h 8579080"/>
              <a:gd name="connsiteX185" fmla="*/ 1809751 w 8724901"/>
              <a:gd name="connsiteY185" fmla="*/ 2952750 h 8579080"/>
              <a:gd name="connsiteX186" fmla="*/ 1809751 w 8724901"/>
              <a:gd name="connsiteY186" fmla="*/ 2781300 h 8579080"/>
              <a:gd name="connsiteX187" fmla="*/ 1785434 w 8724901"/>
              <a:gd name="connsiteY187" fmla="*/ 2765729 h 8579080"/>
              <a:gd name="connsiteX188" fmla="*/ 1777732 w 8724901"/>
              <a:gd name="connsiteY188" fmla="*/ 2764083 h 8579080"/>
              <a:gd name="connsiteX189" fmla="*/ 1748781 w 8724901"/>
              <a:gd name="connsiteY189" fmla="*/ 2755163 h 8579080"/>
              <a:gd name="connsiteX190" fmla="*/ 1708647 w 8724901"/>
              <a:gd name="connsiteY190" fmla="*/ 2748388 h 8579080"/>
              <a:gd name="connsiteX191" fmla="*/ 1695451 w 8724901"/>
              <a:gd name="connsiteY191" fmla="*/ 2743200 h 8579080"/>
              <a:gd name="connsiteX192" fmla="*/ 1638301 w 8724901"/>
              <a:gd name="connsiteY192" fmla="*/ 2705100 h 8579080"/>
              <a:gd name="connsiteX193" fmla="*/ 1543051 w 8724901"/>
              <a:gd name="connsiteY193" fmla="*/ 2609850 h 8579080"/>
              <a:gd name="connsiteX194" fmla="*/ 1485901 w 8724901"/>
              <a:gd name="connsiteY194" fmla="*/ 2533650 h 8579080"/>
              <a:gd name="connsiteX195" fmla="*/ 1428751 w 8724901"/>
              <a:gd name="connsiteY195" fmla="*/ 2419350 h 8579080"/>
              <a:gd name="connsiteX196" fmla="*/ 1390651 w 8724901"/>
              <a:gd name="connsiteY196" fmla="*/ 2362200 h 8579080"/>
              <a:gd name="connsiteX197" fmla="*/ 1352551 w 8724901"/>
              <a:gd name="connsiteY197" fmla="*/ 2171700 h 8579080"/>
              <a:gd name="connsiteX198" fmla="*/ 1371601 w 8724901"/>
              <a:gd name="connsiteY198" fmla="*/ 1866900 h 8579080"/>
              <a:gd name="connsiteX199" fmla="*/ 1409701 w 8724901"/>
              <a:gd name="connsiteY199" fmla="*/ 1809750 h 8579080"/>
              <a:gd name="connsiteX200" fmla="*/ 1447801 w 8724901"/>
              <a:gd name="connsiteY200" fmla="*/ 1695450 h 8579080"/>
              <a:gd name="connsiteX201" fmla="*/ 1466851 w 8724901"/>
              <a:gd name="connsiteY201" fmla="*/ 1638300 h 8579080"/>
              <a:gd name="connsiteX202" fmla="*/ 1485901 w 8724901"/>
              <a:gd name="connsiteY202" fmla="*/ 1581150 h 8579080"/>
              <a:gd name="connsiteX203" fmla="*/ 1504951 w 8724901"/>
              <a:gd name="connsiteY203" fmla="*/ 1504950 h 8579080"/>
              <a:gd name="connsiteX204" fmla="*/ 1485901 w 8724901"/>
              <a:gd name="connsiteY204" fmla="*/ 1295400 h 8579080"/>
              <a:gd name="connsiteX205" fmla="*/ 1447801 w 8724901"/>
              <a:gd name="connsiteY205" fmla="*/ 1238250 h 8579080"/>
              <a:gd name="connsiteX206" fmla="*/ 1390651 w 8724901"/>
              <a:gd name="connsiteY206" fmla="*/ 1028700 h 8579080"/>
              <a:gd name="connsiteX207" fmla="*/ 1428751 w 8724901"/>
              <a:gd name="connsiteY207" fmla="*/ 742950 h 8579080"/>
              <a:gd name="connsiteX208" fmla="*/ 1447801 w 8724901"/>
              <a:gd name="connsiteY208" fmla="*/ 666750 h 8579080"/>
              <a:gd name="connsiteX209" fmla="*/ 1619251 w 8724901"/>
              <a:gd name="connsiteY209" fmla="*/ 514350 h 8579080"/>
              <a:gd name="connsiteX210" fmla="*/ 1733551 w 8724901"/>
              <a:gd name="connsiteY210" fmla="*/ 476250 h 8579080"/>
              <a:gd name="connsiteX211" fmla="*/ 1790701 w 8724901"/>
              <a:gd name="connsiteY211" fmla="*/ 438150 h 8579080"/>
              <a:gd name="connsiteX212" fmla="*/ 1905001 w 8724901"/>
              <a:gd name="connsiteY212" fmla="*/ 400050 h 8579080"/>
              <a:gd name="connsiteX213" fmla="*/ 1962151 w 8724901"/>
              <a:gd name="connsiteY213" fmla="*/ 381000 h 8579080"/>
              <a:gd name="connsiteX214" fmla="*/ 2038351 w 8724901"/>
              <a:gd name="connsiteY214" fmla="*/ 361950 h 8579080"/>
              <a:gd name="connsiteX215" fmla="*/ 2533651 w 8724901"/>
              <a:gd name="connsiteY215" fmla="*/ 285750 h 8579080"/>
              <a:gd name="connsiteX216" fmla="*/ 2857501 w 8724901"/>
              <a:gd name="connsiteY216" fmla="*/ 266700 h 8579080"/>
              <a:gd name="connsiteX217" fmla="*/ 2933701 w 8724901"/>
              <a:gd name="connsiteY217" fmla="*/ 247650 h 8579080"/>
              <a:gd name="connsiteX218" fmla="*/ 3048001 w 8724901"/>
              <a:gd name="connsiteY218" fmla="*/ 209550 h 8579080"/>
              <a:gd name="connsiteX219" fmla="*/ 3162301 w 8724901"/>
              <a:gd name="connsiteY219" fmla="*/ 190500 h 8579080"/>
              <a:gd name="connsiteX220" fmla="*/ 3276601 w 8724901"/>
              <a:gd name="connsiteY220" fmla="*/ 152400 h 8579080"/>
              <a:gd name="connsiteX221" fmla="*/ 3333751 w 8724901"/>
              <a:gd name="connsiteY221" fmla="*/ 95250 h 8579080"/>
              <a:gd name="connsiteX222" fmla="*/ 3467101 w 8724901"/>
              <a:gd name="connsiteY222" fmla="*/ 57150 h 8579080"/>
              <a:gd name="connsiteX223" fmla="*/ 3581401 w 8724901"/>
              <a:gd name="connsiteY223" fmla="*/ 19050 h 857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8724901" h="8579080">
                <a:moveTo>
                  <a:pt x="636467" y="8558397"/>
                </a:moveTo>
                <a:lnTo>
                  <a:pt x="681896" y="8579080"/>
                </a:lnTo>
                <a:lnTo>
                  <a:pt x="675998" y="8579080"/>
                </a:lnTo>
                <a:close/>
                <a:moveTo>
                  <a:pt x="2000251" y="4305300"/>
                </a:moveTo>
                <a:lnTo>
                  <a:pt x="2048307" y="4353356"/>
                </a:lnTo>
                <a:lnTo>
                  <a:pt x="2010030" y="4339934"/>
                </a:lnTo>
                <a:lnTo>
                  <a:pt x="2000433" y="4337113"/>
                </a:lnTo>
                <a:close/>
                <a:moveTo>
                  <a:pt x="3638551" y="0"/>
                </a:moveTo>
                <a:cubicBezTo>
                  <a:pt x="3727451" y="6350"/>
                  <a:pt x="3816614" y="9720"/>
                  <a:pt x="3905251" y="19050"/>
                </a:cubicBezTo>
                <a:cubicBezTo>
                  <a:pt x="3937452" y="22440"/>
                  <a:pt x="3968182" y="36141"/>
                  <a:pt x="4000501" y="38100"/>
                </a:cubicBezTo>
                <a:cubicBezTo>
                  <a:pt x="4178089" y="48863"/>
                  <a:pt x="4356101" y="50800"/>
                  <a:pt x="4533901" y="57150"/>
                </a:cubicBezTo>
                <a:cubicBezTo>
                  <a:pt x="4548297" y="60749"/>
                  <a:pt x="4559895" y="63616"/>
                  <a:pt x="4569444" y="65970"/>
                </a:cubicBezTo>
                <a:lnTo>
                  <a:pt x="4577182" y="67879"/>
                </a:lnTo>
                <a:lnTo>
                  <a:pt x="4589469" y="92229"/>
                </a:lnTo>
                <a:cubicBezTo>
                  <a:pt x="4602830" y="115320"/>
                  <a:pt x="4619991" y="136893"/>
                  <a:pt x="4642811" y="146977"/>
                </a:cubicBezTo>
                <a:cubicBezTo>
                  <a:pt x="4703046" y="173594"/>
                  <a:pt x="4793593" y="186601"/>
                  <a:pt x="4883222" y="193863"/>
                </a:cubicBezTo>
                <a:lnTo>
                  <a:pt x="4893689" y="194473"/>
                </a:lnTo>
                <a:lnTo>
                  <a:pt x="4893848" y="194595"/>
                </a:lnTo>
                <a:cubicBezTo>
                  <a:pt x="4912231" y="208660"/>
                  <a:pt x="4931280" y="221360"/>
                  <a:pt x="4953001" y="228600"/>
                </a:cubicBezTo>
                <a:cubicBezTo>
                  <a:pt x="5016643" y="249814"/>
                  <a:pt x="5014590" y="250753"/>
                  <a:pt x="5086351" y="266700"/>
                </a:cubicBezTo>
                <a:cubicBezTo>
                  <a:pt x="5117959" y="273724"/>
                  <a:pt x="5150051" y="278469"/>
                  <a:pt x="5181601" y="285750"/>
                </a:cubicBezTo>
                <a:cubicBezTo>
                  <a:pt x="5232623" y="297524"/>
                  <a:pt x="5284325" y="307291"/>
                  <a:pt x="5334001" y="323850"/>
                </a:cubicBezTo>
                <a:cubicBezTo>
                  <a:pt x="5396206" y="344585"/>
                  <a:pt x="5412839" y="352755"/>
                  <a:pt x="5486401" y="361950"/>
                </a:cubicBezTo>
                <a:cubicBezTo>
                  <a:pt x="5606781" y="376997"/>
                  <a:pt x="5729390" y="376258"/>
                  <a:pt x="5848351" y="400050"/>
                </a:cubicBezTo>
                <a:lnTo>
                  <a:pt x="5943601" y="419100"/>
                </a:lnTo>
                <a:cubicBezTo>
                  <a:pt x="5981604" y="426010"/>
                  <a:pt x="6020429" y="428782"/>
                  <a:pt x="6057901" y="438150"/>
                </a:cubicBezTo>
                <a:cubicBezTo>
                  <a:pt x="6096863" y="447890"/>
                  <a:pt x="6172201" y="476250"/>
                  <a:pt x="6172201" y="476250"/>
                </a:cubicBezTo>
                <a:cubicBezTo>
                  <a:pt x="6191251" y="495300"/>
                  <a:pt x="6206935" y="518456"/>
                  <a:pt x="6229351" y="533400"/>
                </a:cubicBezTo>
                <a:cubicBezTo>
                  <a:pt x="6246059" y="544539"/>
                  <a:pt x="6270821" y="539906"/>
                  <a:pt x="6286501" y="552450"/>
                </a:cubicBezTo>
                <a:cubicBezTo>
                  <a:pt x="6304379" y="566753"/>
                  <a:pt x="6308412" y="593411"/>
                  <a:pt x="6324601" y="609600"/>
                </a:cubicBezTo>
                <a:cubicBezTo>
                  <a:pt x="6357550" y="642549"/>
                  <a:pt x="6420598" y="663388"/>
                  <a:pt x="6457951" y="685800"/>
                </a:cubicBezTo>
                <a:cubicBezTo>
                  <a:pt x="6531798" y="730108"/>
                  <a:pt x="6571036" y="771070"/>
                  <a:pt x="6648451" y="800100"/>
                </a:cubicBezTo>
                <a:cubicBezTo>
                  <a:pt x="6672966" y="809293"/>
                  <a:pt x="6699477" y="811957"/>
                  <a:pt x="6724651" y="819150"/>
                </a:cubicBezTo>
                <a:cubicBezTo>
                  <a:pt x="6790055" y="837837"/>
                  <a:pt x="6790268" y="842433"/>
                  <a:pt x="6858001" y="876300"/>
                </a:cubicBezTo>
                <a:cubicBezTo>
                  <a:pt x="6875019" y="901828"/>
                  <a:pt x="6886597" y="919321"/>
                  <a:pt x="6894164" y="930821"/>
                </a:cubicBezTo>
                <a:lnTo>
                  <a:pt x="6901473" y="941981"/>
                </a:lnTo>
                <a:lnTo>
                  <a:pt x="6902848" y="944198"/>
                </a:lnTo>
                <a:cubicBezTo>
                  <a:pt x="6906999" y="950679"/>
                  <a:pt x="6908551" y="952851"/>
                  <a:pt x="6902683" y="943829"/>
                </a:cubicBezTo>
                <a:lnTo>
                  <a:pt x="6901473" y="941981"/>
                </a:lnTo>
                <a:lnTo>
                  <a:pt x="6892509" y="927526"/>
                </a:lnTo>
                <a:cubicBezTo>
                  <a:pt x="6877913" y="903071"/>
                  <a:pt x="6867689" y="880591"/>
                  <a:pt x="6953251" y="990600"/>
                </a:cubicBezTo>
                <a:lnTo>
                  <a:pt x="7067551" y="1162050"/>
                </a:lnTo>
                <a:cubicBezTo>
                  <a:pt x="7080251" y="1181100"/>
                  <a:pt x="7086601" y="1206500"/>
                  <a:pt x="7105651" y="1219200"/>
                </a:cubicBezTo>
                <a:lnTo>
                  <a:pt x="7162801" y="1257300"/>
                </a:lnTo>
                <a:cubicBezTo>
                  <a:pt x="7175501" y="1282700"/>
                  <a:pt x="7186812" y="1308844"/>
                  <a:pt x="7200901" y="1333500"/>
                </a:cubicBezTo>
                <a:cubicBezTo>
                  <a:pt x="7212260" y="1353379"/>
                  <a:pt x="7228762" y="1370172"/>
                  <a:pt x="7239001" y="1390650"/>
                </a:cubicBezTo>
                <a:cubicBezTo>
                  <a:pt x="7247981" y="1408611"/>
                  <a:pt x="7249071" y="1429839"/>
                  <a:pt x="7258051" y="1447800"/>
                </a:cubicBezTo>
                <a:cubicBezTo>
                  <a:pt x="7304612" y="1540921"/>
                  <a:pt x="7291260" y="1466335"/>
                  <a:pt x="7315201" y="1562100"/>
                </a:cubicBezTo>
                <a:cubicBezTo>
                  <a:pt x="7323054" y="1593512"/>
                  <a:pt x="7325732" y="1626112"/>
                  <a:pt x="7334251" y="1657350"/>
                </a:cubicBezTo>
                <a:cubicBezTo>
                  <a:pt x="7344818" y="1696096"/>
                  <a:pt x="7372351" y="1771650"/>
                  <a:pt x="7372351" y="1771650"/>
                </a:cubicBezTo>
                <a:cubicBezTo>
                  <a:pt x="7410832" y="2156461"/>
                  <a:pt x="7361507" y="1804474"/>
                  <a:pt x="7429501" y="2076450"/>
                </a:cubicBezTo>
                <a:cubicBezTo>
                  <a:pt x="7435851" y="2101850"/>
                  <a:pt x="7441028" y="2127572"/>
                  <a:pt x="7448551" y="2152650"/>
                </a:cubicBezTo>
                <a:cubicBezTo>
                  <a:pt x="7460091" y="2191117"/>
                  <a:pt x="7486651" y="2266950"/>
                  <a:pt x="7486651" y="2266950"/>
                </a:cubicBezTo>
                <a:cubicBezTo>
                  <a:pt x="7466486" y="2992895"/>
                  <a:pt x="7539919" y="2735797"/>
                  <a:pt x="7429501" y="3067050"/>
                </a:cubicBezTo>
                <a:cubicBezTo>
                  <a:pt x="7423151" y="3086100"/>
                  <a:pt x="7421590" y="3107492"/>
                  <a:pt x="7410451" y="3124200"/>
                </a:cubicBezTo>
                <a:lnTo>
                  <a:pt x="7372351" y="3181350"/>
                </a:lnTo>
                <a:cubicBezTo>
                  <a:pt x="7339947" y="3310967"/>
                  <a:pt x="7335967" y="3292099"/>
                  <a:pt x="7372351" y="3486150"/>
                </a:cubicBezTo>
                <a:cubicBezTo>
                  <a:pt x="7377584" y="3514062"/>
                  <a:pt x="7399264" y="3536248"/>
                  <a:pt x="7410451" y="3562350"/>
                </a:cubicBezTo>
                <a:cubicBezTo>
                  <a:pt x="7440775" y="3633105"/>
                  <a:pt x="7413764" y="3612045"/>
                  <a:pt x="7467601" y="3676650"/>
                </a:cubicBezTo>
                <a:cubicBezTo>
                  <a:pt x="7493030" y="3707165"/>
                  <a:pt x="7543051" y="3755250"/>
                  <a:pt x="7581901" y="3771900"/>
                </a:cubicBezTo>
                <a:cubicBezTo>
                  <a:pt x="7605966" y="3782213"/>
                  <a:pt x="7633023" y="3783427"/>
                  <a:pt x="7658101" y="3790950"/>
                </a:cubicBezTo>
                <a:cubicBezTo>
                  <a:pt x="7696568" y="3802490"/>
                  <a:pt x="7772401" y="3829050"/>
                  <a:pt x="7772401" y="3829050"/>
                </a:cubicBezTo>
                <a:lnTo>
                  <a:pt x="7802252" y="3826721"/>
                </a:lnTo>
                <a:lnTo>
                  <a:pt x="7804575" y="3833927"/>
                </a:lnTo>
                <a:lnTo>
                  <a:pt x="7805545" y="3837747"/>
                </a:lnTo>
                <a:cubicBezTo>
                  <a:pt x="7806166" y="3839695"/>
                  <a:pt x="7806245" y="3839452"/>
                  <a:pt x="7804957" y="3835111"/>
                </a:cubicBezTo>
                <a:lnTo>
                  <a:pt x="7804575" y="3833927"/>
                </a:lnTo>
                <a:lnTo>
                  <a:pt x="7802874" y="3827243"/>
                </a:lnTo>
                <a:lnTo>
                  <a:pt x="7802827" y="3826676"/>
                </a:lnTo>
                <a:lnTo>
                  <a:pt x="7819660" y="3825363"/>
                </a:lnTo>
                <a:lnTo>
                  <a:pt x="7824583" y="3831467"/>
                </a:lnTo>
                <a:cubicBezTo>
                  <a:pt x="7832758" y="3842551"/>
                  <a:pt x="7843676" y="3859083"/>
                  <a:pt x="7858157" y="3882972"/>
                </a:cubicBezTo>
                <a:cubicBezTo>
                  <a:pt x="7905039" y="3960313"/>
                  <a:pt x="7866868" y="4000933"/>
                  <a:pt x="7942036" y="4080645"/>
                </a:cubicBezTo>
                <a:cubicBezTo>
                  <a:pt x="7960675" y="4100411"/>
                  <a:pt x="7969997" y="4126767"/>
                  <a:pt x="7997955" y="4139945"/>
                </a:cubicBezTo>
                <a:cubicBezTo>
                  <a:pt x="8029928" y="4155015"/>
                  <a:pt x="8072512" y="4153124"/>
                  <a:pt x="8109792" y="4159713"/>
                </a:cubicBezTo>
                <a:cubicBezTo>
                  <a:pt x="8147072" y="4199247"/>
                  <a:pt x="8200377" y="4233239"/>
                  <a:pt x="8221629" y="4278315"/>
                </a:cubicBezTo>
                <a:cubicBezTo>
                  <a:pt x="8230949" y="4298083"/>
                  <a:pt x="8236411" y="4318980"/>
                  <a:pt x="8249591" y="4337617"/>
                </a:cubicBezTo>
                <a:cubicBezTo>
                  <a:pt x="8264619" y="4358867"/>
                  <a:pt x="8291861" y="4375211"/>
                  <a:pt x="8305509" y="4396920"/>
                </a:cubicBezTo>
                <a:cubicBezTo>
                  <a:pt x="8329449" y="4435000"/>
                  <a:pt x="8342789" y="4475988"/>
                  <a:pt x="8361428" y="4515522"/>
                </a:cubicBezTo>
                <a:lnTo>
                  <a:pt x="8389388" y="4574824"/>
                </a:lnTo>
                <a:lnTo>
                  <a:pt x="8445307" y="4693426"/>
                </a:lnTo>
                <a:lnTo>
                  <a:pt x="8473265" y="4752729"/>
                </a:lnTo>
                <a:cubicBezTo>
                  <a:pt x="8463946" y="4779085"/>
                  <a:pt x="8469907" y="4810926"/>
                  <a:pt x="8445307" y="4831797"/>
                </a:cubicBezTo>
                <a:cubicBezTo>
                  <a:pt x="8418625" y="4854433"/>
                  <a:pt x="8375120" y="4870240"/>
                  <a:pt x="8333470" y="4871331"/>
                </a:cubicBezTo>
                <a:lnTo>
                  <a:pt x="7690400" y="4851563"/>
                </a:lnTo>
                <a:cubicBezTo>
                  <a:pt x="7634481" y="4838386"/>
                  <a:pt x="7504000" y="4772495"/>
                  <a:pt x="7522641" y="4812029"/>
                </a:cubicBezTo>
                <a:cubicBezTo>
                  <a:pt x="7576117" y="4925444"/>
                  <a:pt x="7512307" y="4819579"/>
                  <a:pt x="7634481" y="4930633"/>
                </a:cubicBezTo>
                <a:cubicBezTo>
                  <a:pt x="7634503" y="4930652"/>
                  <a:pt x="7774269" y="5078877"/>
                  <a:pt x="7802237" y="5108538"/>
                </a:cubicBezTo>
                <a:cubicBezTo>
                  <a:pt x="7820877" y="5128304"/>
                  <a:pt x="7847530" y="5145300"/>
                  <a:pt x="7858157" y="5167838"/>
                </a:cubicBezTo>
                <a:cubicBezTo>
                  <a:pt x="7948173" y="5358754"/>
                  <a:pt x="7803818" y="5061909"/>
                  <a:pt x="7942036" y="5306208"/>
                </a:cubicBezTo>
                <a:cubicBezTo>
                  <a:pt x="7963927" y="5344900"/>
                  <a:pt x="7979316" y="5385278"/>
                  <a:pt x="7997955" y="5424813"/>
                </a:cubicBezTo>
                <a:cubicBezTo>
                  <a:pt x="8007274" y="5444579"/>
                  <a:pt x="8009565" y="5466777"/>
                  <a:pt x="8025913" y="5484113"/>
                </a:cubicBezTo>
                <a:lnTo>
                  <a:pt x="8081834" y="5543415"/>
                </a:lnTo>
                <a:cubicBezTo>
                  <a:pt x="8150257" y="5688538"/>
                  <a:pt x="8096073" y="5632550"/>
                  <a:pt x="8221629" y="5721319"/>
                </a:cubicBezTo>
                <a:cubicBezTo>
                  <a:pt x="8230949" y="5741087"/>
                  <a:pt x="8236411" y="5761984"/>
                  <a:pt x="8249591" y="5780622"/>
                </a:cubicBezTo>
                <a:cubicBezTo>
                  <a:pt x="8389999" y="5979155"/>
                  <a:pt x="8214359" y="5676385"/>
                  <a:pt x="8361428" y="5918992"/>
                </a:cubicBezTo>
                <a:cubicBezTo>
                  <a:pt x="8392760" y="5970677"/>
                  <a:pt x="8393691" y="6001611"/>
                  <a:pt x="8417347" y="6057360"/>
                </a:cubicBezTo>
                <a:cubicBezTo>
                  <a:pt x="8525534" y="6312325"/>
                  <a:pt x="8416828" y="6076402"/>
                  <a:pt x="8529184" y="6235267"/>
                </a:cubicBezTo>
                <a:cubicBezTo>
                  <a:pt x="8542364" y="6253903"/>
                  <a:pt x="8549048" y="6274533"/>
                  <a:pt x="8557145" y="6294567"/>
                </a:cubicBezTo>
                <a:cubicBezTo>
                  <a:pt x="8614552" y="6436609"/>
                  <a:pt x="8555409" y="6309427"/>
                  <a:pt x="8613063" y="6472472"/>
                </a:cubicBezTo>
                <a:cubicBezTo>
                  <a:pt x="8620211" y="6492686"/>
                  <a:pt x="8631705" y="6512006"/>
                  <a:pt x="8641024" y="6531774"/>
                </a:cubicBezTo>
                <a:cubicBezTo>
                  <a:pt x="8650344" y="6650376"/>
                  <a:pt x="8648143" y="6769715"/>
                  <a:pt x="8668982" y="6887583"/>
                </a:cubicBezTo>
                <a:cubicBezTo>
                  <a:pt x="8676293" y="6928933"/>
                  <a:pt x="8724901" y="7006185"/>
                  <a:pt x="8724901" y="7006185"/>
                </a:cubicBezTo>
                <a:cubicBezTo>
                  <a:pt x="8715582" y="7203858"/>
                  <a:pt x="8711269" y="7401678"/>
                  <a:pt x="8696943" y="7599200"/>
                </a:cubicBezTo>
                <a:cubicBezTo>
                  <a:pt x="8692620" y="7658789"/>
                  <a:pt x="8679451" y="7717900"/>
                  <a:pt x="8668982" y="7777105"/>
                </a:cubicBezTo>
                <a:cubicBezTo>
                  <a:pt x="8650985" y="7878892"/>
                  <a:pt x="8636393" y="7935119"/>
                  <a:pt x="8613063" y="8034078"/>
                </a:cubicBezTo>
                <a:cubicBezTo>
                  <a:pt x="8605075" y="8101856"/>
                  <a:pt x="8580609" y="8331351"/>
                  <a:pt x="8552619" y="8499173"/>
                </a:cubicBezTo>
                <a:lnTo>
                  <a:pt x="8537675" y="8579080"/>
                </a:lnTo>
                <a:lnTo>
                  <a:pt x="689640" y="8579080"/>
                </a:lnTo>
                <a:lnTo>
                  <a:pt x="649262" y="8556181"/>
                </a:lnTo>
                <a:cubicBezTo>
                  <a:pt x="611593" y="8535342"/>
                  <a:pt x="567708" y="8511786"/>
                  <a:pt x="560718" y="8508491"/>
                </a:cubicBezTo>
                <a:cubicBezTo>
                  <a:pt x="546739" y="8501902"/>
                  <a:pt x="597998" y="8534848"/>
                  <a:pt x="616640" y="8548025"/>
                </a:cubicBezTo>
                <a:lnTo>
                  <a:pt x="636467" y="8558397"/>
                </a:lnTo>
                <a:lnTo>
                  <a:pt x="618980" y="8550438"/>
                </a:lnTo>
                <a:cubicBezTo>
                  <a:pt x="511418" y="8500177"/>
                  <a:pt x="344035" y="8419538"/>
                  <a:pt x="281124" y="8389887"/>
                </a:cubicBezTo>
                <a:cubicBezTo>
                  <a:pt x="197245" y="8350353"/>
                  <a:pt x="228132" y="8359712"/>
                  <a:pt x="197245" y="8350353"/>
                </a:cubicBezTo>
                <a:cubicBezTo>
                  <a:pt x="161927" y="8339652"/>
                  <a:pt x="122214" y="8338393"/>
                  <a:pt x="85407" y="8330587"/>
                </a:cubicBezTo>
                <a:lnTo>
                  <a:pt x="41" y="8310469"/>
                </a:lnTo>
                <a:lnTo>
                  <a:pt x="0" y="8248650"/>
                </a:lnTo>
                <a:cubicBezTo>
                  <a:pt x="4178" y="8182476"/>
                  <a:pt x="14706" y="8116303"/>
                  <a:pt x="19050" y="8077200"/>
                </a:cubicBezTo>
                <a:cubicBezTo>
                  <a:pt x="31750" y="8051800"/>
                  <a:pt x="45963" y="8027102"/>
                  <a:pt x="57150" y="8001000"/>
                </a:cubicBezTo>
                <a:cubicBezTo>
                  <a:pt x="65060" y="7982543"/>
                  <a:pt x="67220" y="7961811"/>
                  <a:pt x="76200" y="7943850"/>
                </a:cubicBezTo>
                <a:cubicBezTo>
                  <a:pt x="86439" y="7923372"/>
                  <a:pt x="108276" y="7908789"/>
                  <a:pt x="114300" y="7886700"/>
                </a:cubicBezTo>
                <a:cubicBezTo>
                  <a:pt x="127770" y="7837309"/>
                  <a:pt x="127000" y="7785100"/>
                  <a:pt x="133350" y="7734300"/>
                </a:cubicBezTo>
                <a:cubicBezTo>
                  <a:pt x="133350" y="7734300"/>
                  <a:pt x="127903" y="7714900"/>
                  <a:pt x="120417" y="7690912"/>
                </a:cubicBezTo>
                <a:lnTo>
                  <a:pt x="111623" y="7664120"/>
                </a:lnTo>
                <a:lnTo>
                  <a:pt x="113365" y="7658502"/>
                </a:lnTo>
                <a:cubicBezTo>
                  <a:pt x="118247" y="7631517"/>
                  <a:pt x="113810" y="7604533"/>
                  <a:pt x="85407" y="7579432"/>
                </a:cubicBezTo>
                <a:lnTo>
                  <a:pt x="63111" y="7571577"/>
                </a:lnTo>
                <a:lnTo>
                  <a:pt x="57150" y="7562850"/>
                </a:lnTo>
                <a:cubicBezTo>
                  <a:pt x="42118" y="7532785"/>
                  <a:pt x="19050" y="7432187"/>
                  <a:pt x="19050" y="7410450"/>
                </a:cubicBezTo>
                <a:cubicBezTo>
                  <a:pt x="19050" y="7390370"/>
                  <a:pt x="23901" y="7367499"/>
                  <a:pt x="38100" y="7353300"/>
                </a:cubicBezTo>
                <a:cubicBezTo>
                  <a:pt x="52299" y="7339101"/>
                  <a:pt x="76200" y="7340600"/>
                  <a:pt x="95250" y="7334250"/>
                </a:cubicBezTo>
                <a:cubicBezTo>
                  <a:pt x="155475" y="7332307"/>
                  <a:pt x="568705" y="7360582"/>
                  <a:pt x="762000" y="7296150"/>
                </a:cubicBezTo>
                <a:cubicBezTo>
                  <a:pt x="794441" y="7285336"/>
                  <a:pt x="825500" y="7270750"/>
                  <a:pt x="857250" y="7258050"/>
                </a:cubicBezTo>
                <a:cubicBezTo>
                  <a:pt x="899765" y="7241044"/>
                  <a:pt x="908050" y="7181850"/>
                  <a:pt x="933450" y="7143750"/>
                </a:cubicBezTo>
                <a:cubicBezTo>
                  <a:pt x="1054100" y="7137400"/>
                  <a:pt x="1175037" y="7135166"/>
                  <a:pt x="1295400" y="7124700"/>
                </a:cubicBezTo>
                <a:cubicBezTo>
                  <a:pt x="1321483" y="7122432"/>
                  <a:pt x="1346426" y="7112843"/>
                  <a:pt x="1371600" y="7105650"/>
                </a:cubicBezTo>
                <a:cubicBezTo>
                  <a:pt x="1390908" y="7100133"/>
                  <a:pt x="1424993" y="7106326"/>
                  <a:pt x="1428750" y="7086600"/>
                </a:cubicBezTo>
                <a:cubicBezTo>
                  <a:pt x="1452543" y="6961687"/>
                  <a:pt x="1447800" y="6832759"/>
                  <a:pt x="1447800" y="6705600"/>
                </a:cubicBezTo>
                <a:cubicBezTo>
                  <a:pt x="1447800" y="6666974"/>
                  <a:pt x="1435100" y="6629400"/>
                  <a:pt x="1428750" y="6591300"/>
                </a:cubicBezTo>
                <a:lnTo>
                  <a:pt x="1390650" y="6534150"/>
                </a:lnTo>
                <a:lnTo>
                  <a:pt x="1276350" y="6362700"/>
                </a:lnTo>
                <a:cubicBezTo>
                  <a:pt x="1265211" y="6345992"/>
                  <a:pt x="1263650" y="6324600"/>
                  <a:pt x="1257300" y="6305550"/>
                </a:cubicBezTo>
                <a:cubicBezTo>
                  <a:pt x="1244600" y="6267450"/>
                  <a:pt x="1229767" y="6229996"/>
                  <a:pt x="1219200" y="6191250"/>
                </a:cubicBezTo>
                <a:cubicBezTo>
                  <a:pt x="1181560" y="6053236"/>
                  <a:pt x="1188297" y="5882647"/>
                  <a:pt x="1181100" y="5753100"/>
                </a:cubicBezTo>
                <a:cubicBezTo>
                  <a:pt x="1202472" y="5688984"/>
                  <a:pt x="1200586" y="5685662"/>
                  <a:pt x="1238250" y="5619750"/>
                </a:cubicBezTo>
                <a:cubicBezTo>
                  <a:pt x="1249609" y="5599871"/>
                  <a:pt x="1266111" y="5583078"/>
                  <a:pt x="1276350" y="5562600"/>
                </a:cubicBezTo>
                <a:cubicBezTo>
                  <a:pt x="1285330" y="5544639"/>
                  <a:pt x="1282856" y="5521130"/>
                  <a:pt x="1295400" y="5505450"/>
                </a:cubicBezTo>
                <a:cubicBezTo>
                  <a:pt x="1381568" y="5397740"/>
                  <a:pt x="1338622" y="5515578"/>
                  <a:pt x="1358618" y="5450487"/>
                </a:cubicBezTo>
                <a:lnTo>
                  <a:pt x="1359731" y="5447032"/>
                </a:lnTo>
                <a:lnTo>
                  <a:pt x="1390733" y="5442751"/>
                </a:lnTo>
                <a:cubicBezTo>
                  <a:pt x="1416106" y="5438251"/>
                  <a:pt x="1441451" y="5432425"/>
                  <a:pt x="1466851" y="5429250"/>
                </a:cubicBezTo>
                <a:lnTo>
                  <a:pt x="1472444" y="5343182"/>
                </a:lnTo>
                <a:lnTo>
                  <a:pt x="1485900" y="5334000"/>
                </a:lnTo>
                <a:cubicBezTo>
                  <a:pt x="1638450" y="5227215"/>
                  <a:pt x="1487206" y="5335229"/>
                  <a:pt x="1638300" y="5162550"/>
                </a:cubicBezTo>
                <a:cubicBezTo>
                  <a:pt x="1730390" y="5057304"/>
                  <a:pt x="1674853" y="5206838"/>
                  <a:pt x="1714500" y="5048250"/>
                </a:cubicBezTo>
                <a:cubicBezTo>
                  <a:pt x="1714500" y="5048250"/>
                  <a:pt x="1793003" y="4974222"/>
                  <a:pt x="1828800" y="4933950"/>
                </a:cubicBezTo>
                <a:cubicBezTo>
                  <a:pt x="1844011" y="4916838"/>
                  <a:pt x="1852243" y="4894389"/>
                  <a:pt x="1866900" y="4876800"/>
                </a:cubicBezTo>
                <a:cubicBezTo>
                  <a:pt x="1884147" y="4856104"/>
                  <a:pt x="1908391" y="4841573"/>
                  <a:pt x="1924050" y="4819650"/>
                </a:cubicBezTo>
                <a:cubicBezTo>
                  <a:pt x="1940556" y="4796542"/>
                  <a:pt x="1944715" y="4765866"/>
                  <a:pt x="1962150" y="4743450"/>
                </a:cubicBezTo>
                <a:cubicBezTo>
                  <a:pt x="1989717" y="4708007"/>
                  <a:pt x="2025650" y="4679950"/>
                  <a:pt x="2057400" y="4648200"/>
                </a:cubicBezTo>
                <a:lnTo>
                  <a:pt x="1981200" y="4705350"/>
                </a:lnTo>
                <a:lnTo>
                  <a:pt x="1924051" y="4705350"/>
                </a:lnTo>
                <a:cubicBezTo>
                  <a:pt x="1942207" y="4650881"/>
                  <a:pt x="1950191" y="4631801"/>
                  <a:pt x="1962151" y="4572000"/>
                </a:cubicBezTo>
                <a:lnTo>
                  <a:pt x="1971200" y="4517710"/>
                </a:lnTo>
                <a:lnTo>
                  <a:pt x="2033685" y="4485708"/>
                </a:lnTo>
                <a:cubicBezTo>
                  <a:pt x="2092465" y="4452707"/>
                  <a:pt x="2135570" y="4416467"/>
                  <a:pt x="2098496" y="4377152"/>
                </a:cubicBezTo>
                <a:cubicBezTo>
                  <a:pt x="2093836" y="4372210"/>
                  <a:pt x="2083133" y="4366496"/>
                  <a:pt x="2067888" y="4360222"/>
                </a:cubicBezTo>
                <a:lnTo>
                  <a:pt x="2059618" y="4357323"/>
                </a:lnTo>
                <a:lnTo>
                  <a:pt x="2037166" y="4325073"/>
                </a:lnTo>
                <a:cubicBezTo>
                  <a:pt x="2024070" y="4306264"/>
                  <a:pt x="2011370" y="4287214"/>
                  <a:pt x="2000251" y="4267200"/>
                </a:cubicBezTo>
                <a:cubicBezTo>
                  <a:pt x="1961516" y="4197478"/>
                  <a:pt x="2006529" y="4216328"/>
                  <a:pt x="1943101" y="4152900"/>
                </a:cubicBezTo>
                <a:cubicBezTo>
                  <a:pt x="1885436" y="4095235"/>
                  <a:pt x="1875139" y="4098496"/>
                  <a:pt x="1809751" y="4076700"/>
                </a:cubicBezTo>
                <a:cubicBezTo>
                  <a:pt x="1784351" y="4057650"/>
                  <a:pt x="1753877" y="4043941"/>
                  <a:pt x="1733551" y="4019550"/>
                </a:cubicBezTo>
                <a:cubicBezTo>
                  <a:pt x="1720696" y="4004124"/>
                  <a:pt x="1718439" y="3982091"/>
                  <a:pt x="1714501" y="3962400"/>
                </a:cubicBezTo>
                <a:cubicBezTo>
                  <a:pt x="1670721" y="3743502"/>
                  <a:pt x="1719439" y="3901015"/>
                  <a:pt x="1676401" y="3771900"/>
                </a:cubicBezTo>
                <a:cubicBezTo>
                  <a:pt x="1682751" y="3714750"/>
                  <a:pt x="1681505" y="3656235"/>
                  <a:pt x="1695451" y="3600450"/>
                </a:cubicBezTo>
                <a:cubicBezTo>
                  <a:pt x="1701004" y="3578238"/>
                  <a:pt x="1738041" y="3565751"/>
                  <a:pt x="1733551" y="3543300"/>
                </a:cubicBezTo>
                <a:cubicBezTo>
                  <a:pt x="1729061" y="3520849"/>
                  <a:pt x="1697445" y="3514219"/>
                  <a:pt x="1676401" y="3505200"/>
                </a:cubicBezTo>
                <a:cubicBezTo>
                  <a:pt x="1590950" y="3468578"/>
                  <a:pt x="1617193" y="3504171"/>
                  <a:pt x="1543051" y="3467100"/>
                </a:cubicBezTo>
                <a:cubicBezTo>
                  <a:pt x="1522573" y="3456861"/>
                  <a:pt x="1504951" y="3441700"/>
                  <a:pt x="1485901" y="3429000"/>
                </a:cubicBezTo>
                <a:cubicBezTo>
                  <a:pt x="1491641" y="3371595"/>
                  <a:pt x="1475144" y="3235675"/>
                  <a:pt x="1543051" y="3181350"/>
                </a:cubicBezTo>
                <a:cubicBezTo>
                  <a:pt x="1558731" y="3168806"/>
                  <a:pt x="1582648" y="3172052"/>
                  <a:pt x="1600201" y="3162300"/>
                </a:cubicBezTo>
                <a:cubicBezTo>
                  <a:pt x="1640229" y="3140062"/>
                  <a:pt x="1714501" y="3086100"/>
                  <a:pt x="1714501" y="3086100"/>
                </a:cubicBezTo>
                <a:cubicBezTo>
                  <a:pt x="1758951" y="2952750"/>
                  <a:pt x="1714501" y="2984500"/>
                  <a:pt x="1809751" y="2952750"/>
                </a:cubicBezTo>
                <a:cubicBezTo>
                  <a:pt x="1827392" y="2899826"/>
                  <a:pt x="1858307" y="2836793"/>
                  <a:pt x="1809751" y="2781300"/>
                </a:cubicBezTo>
                <a:cubicBezTo>
                  <a:pt x="1803140" y="2773744"/>
                  <a:pt x="1794779" y="2768977"/>
                  <a:pt x="1785434" y="2765729"/>
                </a:cubicBezTo>
                <a:lnTo>
                  <a:pt x="1777732" y="2764083"/>
                </a:lnTo>
                <a:lnTo>
                  <a:pt x="1748781" y="2755163"/>
                </a:lnTo>
                <a:lnTo>
                  <a:pt x="1708647" y="2748388"/>
                </a:lnTo>
                <a:lnTo>
                  <a:pt x="1695451" y="2743200"/>
                </a:lnTo>
                <a:lnTo>
                  <a:pt x="1638301" y="2705100"/>
                </a:lnTo>
                <a:cubicBezTo>
                  <a:pt x="1536701" y="2552700"/>
                  <a:pt x="1670051" y="2736850"/>
                  <a:pt x="1543051" y="2609850"/>
                </a:cubicBezTo>
                <a:cubicBezTo>
                  <a:pt x="1520600" y="2587399"/>
                  <a:pt x="1504355" y="2559486"/>
                  <a:pt x="1485901" y="2533650"/>
                </a:cubicBezTo>
                <a:cubicBezTo>
                  <a:pt x="1394910" y="2406262"/>
                  <a:pt x="1491660" y="2545169"/>
                  <a:pt x="1428751" y="2419350"/>
                </a:cubicBezTo>
                <a:cubicBezTo>
                  <a:pt x="1418512" y="2398872"/>
                  <a:pt x="1403351" y="2381250"/>
                  <a:pt x="1390651" y="2362200"/>
                </a:cubicBezTo>
                <a:cubicBezTo>
                  <a:pt x="1378063" y="2311849"/>
                  <a:pt x="1352551" y="2218408"/>
                  <a:pt x="1352551" y="2171700"/>
                </a:cubicBezTo>
                <a:cubicBezTo>
                  <a:pt x="1352551" y="2069902"/>
                  <a:pt x="1355724" y="1967453"/>
                  <a:pt x="1371601" y="1866900"/>
                </a:cubicBezTo>
                <a:cubicBezTo>
                  <a:pt x="1375172" y="1844285"/>
                  <a:pt x="1400402" y="1830672"/>
                  <a:pt x="1409701" y="1809750"/>
                </a:cubicBezTo>
                <a:cubicBezTo>
                  <a:pt x="1426012" y="1773050"/>
                  <a:pt x="1435101" y="1733550"/>
                  <a:pt x="1447801" y="1695450"/>
                </a:cubicBezTo>
                <a:lnTo>
                  <a:pt x="1466851" y="1638300"/>
                </a:lnTo>
                <a:cubicBezTo>
                  <a:pt x="1473201" y="1619250"/>
                  <a:pt x="1481031" y="1600631"/>
                  <a:pt x="1485901" y="1581150"/>
                </a:cubicBezTo>
                <a:lnTo>
                  <a:pt x="1504951" y="1504950"/>
                </a:lnTo>
                <a:cubicBezTo>
                  <a:pt x="1498601" y="1435100"/>
                  <a:pt x="1500597" y="1363981"/>
                  <a:pt x="1485901" y="1295400"/>
                </a:cubicBezTo>
                <a:cubicBezTo>
                  <a:pt x="1481104" y="1273013"/>
                  <a:pt x="1457100" y="1259172"/>
                  <a:pt x="1447801" y="1238250"/>
                </a:cubicBezTo>
                <a:cubicBezTo>
                  <a:pt x="1412645" y="1159150"/>
                  <a:pt x="1406948" y="1110187"/>
                  <a:pt x="1390651" y="1028700"/>
                </a:cubicBezTo>
                <a:cubicBezTo>
                  <a:pt x="1407267" y="862540"/>
                  <a:pt x="1400055" y="872082"/>
                  <a:pt x="1428751" y="742950"/>
                </a:cubicBezTo>
                <a:cubicBezTo>
                  <a:pt x="1434431" y="717392"/>
                  <a:pt x="1432787" y="688199"/>
                  <a:pt x="1447801" y="666750"/>
                </a:cubicBezTo>
                <a:cubicBezTo>
                  <a:pt x="1467270" y="638937"/>
                  <a:pt x="1564443" y="538709"/>
                  <a:pt x="1619251" y="514350"/>
                </a:cubicBezTo>
                <a:cubicBezTo>
                  <a:pt x="1655951" y="498039"/>
                  <a:pt x="1700135" y="498527"/>
                  <a:pt x="1733551" y="476250"/>
                </a:cubicBezTo>
                <a:cubicBezTo>
                  <a:pt x="1752601" y="463550"/>
                  <a:pt x="1769779" y="447449"/>
                  <a:pt x="1790701" y="438150"/>
                </a:cubicBezTo>
                <a:cubicBezTo>
                  <a:pt x="1827401" y="421839"/>
                  <a:pt x="1866901" y="412750"/>
                  <a:pt x="1905001" y="400050"/>
                </a:cubicBezTo>
                <a:cubicBezTo>
                  <a:pt x="1924051" y="393700"/>
                  <a:pt x="1942670" y="385870"/>
                  <a:pt x="1962151" y="381000"/>
                </a:cubicBezTo>
                <a:cubicBezTo>
                  <a:pt x="1987551" y="374650"/>
                  <a:pt x="2013273" y="369473"/>
                  <a:pt x="2038351" y="361950"/>
                </a:cubicBezTo>
                <a:cubicBezTo>
                  <a:pt x="2298128" y="284017"/>
                  <a:pt x="2035166" y="326168"/>
                  <a:pt x="2533651" y="285750"/>
                </a:cubicBezTo>
                <a:cubicBezTo>
                  <a:pt x="2641434" y="277011"/>
                  <a:pt x="2749551" y="273050"/>
                  <a:pt x="2857501" y="266700"/>
                </a:cubicBezTo>
                <a:cubicBezTo>
                  <a:pt x="2882901" y="260350"/>
                  <a:pt x="2908623" y="255173"/>
                  <a:pt x="2933701" y="247650"/>
                </a:cubicBezTo>
                <a:cubicBezTo>
                  <a:pt x="2972168" y="236110"/>
                  <a:pt x="3008387" y="216152"/>
                  <a:pt x="3048001" y="209550"/>
                </a:cubicBezTo>
                <a:cubicBezTo>
                  <a:pt x="3086101" y="203200"/>
                  <a:pt x="3124829" y="199868"/>
                  <a:pt x="3162301" y="190500"/>
                </a:cubicBezTo>
                <a:cubicBezTo>
                  <a:pt x="3201263" y="180760"/>
                  <a:pt x="3276601" y="152400"/>
                  <a:pt x="3276601" y="152400"/>
                </a:cubicBezTo>
                <a:cubicBezTo>
                  <a:pt x="3295651" y="133350"/>
                  <a:pt x="3311335" y="110194"/>
                  <a:pt x="3333751" y="95250"/>
                </a:cubicBezTo>
                <a:cubicBezTo>
                  <a:pt x="3351211" y="83610"/>
                  <a:pt x="3455554" y="60614"/>
                  <a:pt x="3467101" y="57150"/>
                </a:cubicBezTo>
                <a:cubicBezTo>
                  <a:pt x="3505568" y="45610"/>
                  <a:pt x="3543301" y="31750"/>
                  <a:pt x="3581401" y="19050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B1E4FD-4F3F-4C80-8001-D4D6A6F476B8}"/>
              </a:ext>
            </a:extLst>
          </p:cNvPr>
          <p:cNvGrpSpPr/>
          <p:nvPr/>
        </p:nvGrpSpPr>
        <p:grpSpPr>
          <a:xfrm>
            <a:off x="7405069" y="569479"/>
            <a:ext cx="4061403" cy="3864262"/>
            <a:chOff x="6968638" y="569479"/>
            <a:chExt cx="5083984" cy="3864262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89FE846-3AED-425B-BAC8-65B32CF83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835" y="569479"/>
              <a:ext cx="4141787" cy="2854325"/>
            </a:xfrm>
            <a:custGeom>
              <a:avLst/>
              <a:gdLst>
                <a:gd name="T0" fmla="*/ 826 w 8121"/>
                <a:gd name="T1" fmla="*/ 1876 h 5617"/>
                <a:gd name="T2" fmla="*/ 1875 w 8121"/>
                <a:gd name="T3" fmla="*/ 588 h 5617"/>
                <a:gd name="T4" fmla="*/ 2660 w 8121"/>
                <a:gd name="T5" fmla="*/ 735 h 5617"/>
                <a:gd name="T6" fmla="*/ 3969 w 8121"/>
                <a:gd name="T7" fmla="*/ 360 h 5617"/>
                <a:gd name="T8" fmla="*/ 4194 w 8121"/>
                <a:gd name="T9" fmla="*/ 515 h 5617"/>
                <a:gd name="T10" fmla="*/ 5256 w 8121"/>
                <a:gd name="T11" fmla="*/ 183 h 5617"/>
                <a:gd name="T12" fmla="*/ 5533 w 8121"/>
                <a:gd name="T13" fmla="*/ 396 h 5617"/>
                <a:gd name="T14" fmla="*/ 6775 w 8121"/>
                <a:gd name="T15" fmla="*/ 301 h 5617"/>
                <a:gd name="T16" fmla="*/ 7072 w 8121"/>
                <a:gd name="T17" fmla="*/ 781 h 5617"/>
                <a:gd name="T18" fmla="*/ 7752 w 8121"/>
                <a:gd name="T19" fmla="*/ 1892 h 5617"/>
                <a:gd name="T20" fmla="*/ 7708 w 8121"/>
                <a:gd name="T21" fmla="*/ 2011 h 5617"/>
                <a:gd name="T22" fmla="*/ 7482 w 8121"/>
                <a:gd name="T23" fmla="*/ 3620 h 5617"/>
                <a:gd name="T24" fmla="*/ 6907 w 8121"/>
                <a:gd name="T25" fmla="*/ 3846 h 5617"/>
                <a:gd name="T26" fmla="*/ 5848 w 8121"/>
                <a:gd name="T27" fmla="*/ 4817 h 5617"/>
                <a:gd name="T28" fmla="*/ 5301 w 8121"/>
                <a:gd name="T29" fmla="*/ 4669 h 5617"/>
                <a:gd name="T30" fmla="*/ 3773 w 8121"/>
                <a:gd name="T31" fmla="*/ 5434 h 5617"/>
                <a:gd name="T32" fmla="*/ 3109 w 8121"/>
                <a:gd name="T33" fmla="*/ 4974 h 5617"/>
                <a:gd name="T34" fmla="*/ 1187 w 8121"/>
                <a:gd name="T35" fmla="*/ 4525 h 5617"/>
                <a:gd name="T36" fmla="*/ 1172 w 8121"/>
                <a:gd name="T37" fmla="*/ 4502 h 5617"/>
                <a:gd name="T38" fmla="*/ 294 w 8121"/>
                <a:gd name="T39" fmla="*/ 3856 h 5617"/>
                <a:gd name="T40" fmla="*/ 502 w 8121"/>
                <a:gd name="T41" fmla="*/ 3267 h 5617"/>
                <a:gd name="T42" fmla="*/ 220 w 8121"/>
                <a:gd name="T43" fmla="*/ 2255 h 5617"/>
                <a:gd name="T44" fmla="*/ 820 w 8121"/>
                <a:gd name="T45" fmla="*/ 1892 h 5617"/>
                <a:gd name="T46" fmla="*/ 826 w 8121"/>
                <a:gd name="T47" fmla="*/ 1876 h 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21" h="5617">
                  <a:moveTo>
                    <a:pt x="826" y="1876"/>
                  </a:moveTo>
                  <a:cubicBezTo>
                    <a:pt x="735" y="1250"/>
                    <a:pt x="1205" y="674"/>
                    <a:pt x="1875" y="588"/>
                  </a:cubicBezTo>
                  <a:cubicBezTo>
                    <a:pt x="2147" y="554"/>
                    <a:pt x="2423" y="605"/>
                    <a:pt x="2660" y="735"/>
                  </a:cubicBezTo>
                  <a:cubicBezTo>
                    <a:pt x="2911" y="294"/>
                    <a:pt x="3497" y="126"/>
                    <a:pt x="3969" y="360"/>
                  </a:cubicBezTo>
                  <a:cubicBezTo>
                    <a:pt x="4051" y="401"/>
                    <a:pt x="4127" y="453"/>
                    <a:pt x="4194" y="515"/>
                  </a:cubicBezTo>
                  <a:cubicBezTo>
                    <a:pt x="4389" y="149"/>
                    <a:pt x="4865" y="0"/>
                    <a:pt x="5256" y="183"/>
                  </a:cubicBezTo>
                  <a:cubicBezTo>
                    <a:pt x="5365" y="233"/>
                    <a:pt x="5459" y="306"/>
                    <a:pt x="5533" y="396"/>
                  </a:cubicBezTo>
                  <a:cubicBezTo>
                    <a:pt x="5847" y="50"/>
                    <a:pt x="6404" y="8"/>
                    <a:pt x="6775" y="301"/>
                  </a:cubicBezTo>
                  <a:cubicBezTo>
                    <a:pt x="6931" y="424"/>
                    <a:pt x="7036" y="594"/>
                    <a:pt x="7072" y="781"/>
                  </a:cubicBezTo>
                  <a:cubicBezTo>
                    <a:pt x="7588" y="913"/>
                    <a:pt x="7892" y="1410"/>
                    <a:pt x="7752" y="1892"/>
                  </a:cubicBezTo>
                  <a:cubicBezTo>
                    <a:pt x="7740" y="1933"/>
                    <a:pt x="7725" y="1973"/>
                    <a:pt x="7708" y="2011"/>
                  </a:cubicBezTo>
                  <a:cubicBezTo>
                    <a:pt x="8121" y="2514"/>
                    <a:pt x="8020" y="3234"/>
                    <a:pt x="7482" y="3620"/>
                  </a:cubicBezTo>
                  <a:cubicBezTo>
                    <a:pt x="7314" y="3740"/>
                    <a:pt x="7116" y="3818"/>
                    <a:pt x="6907" y="3846"/>
                  </a:cubicBezTo>
                  <a:cubicBezTo>
                    <a:pt x="6902" y="4387"/>
                    <a:pt x="6428" y="4822"/>
                    <a:pt x="5848" y="4817"/>
                  </a:cubicBezTo>
                  <a:cubicBezTo>
                    <a:pt x="5655" y="4816"/>
                    <a:pt x="5465" y="4764"/>
                    <a:pt x="5301" y="4669"/>
                  </a:cubicBezTo>
                  <a:cubicBezTo>
                    <a:pt x="5105" y="5275"/>
                    <a:pt x="4421" y="5617"/>
                    <a:pt x="3773" y="5434"/>
                  </a:cubicBezTo>
                  <a:cubicBezTo>
                    <a:pt x="3502" y="5357"/>
                    <a:pt x="3267" y="5194"/>
                    <a:pt x="3109" y="4974"/>
                  </a:cubicBezTo>
                  <a:cubicBezTo>
                    <a:pt x="2446" y="5347"/>
                    <a:pt x="1585" y="5146"/>
                    <a:pt x="1187" y="4525"/>
                  </a:cubicBezTo>
                  <a:cubicBezTo>
                    <a:pt x="1182" y="4517"/>
                    <a:pt x="1177" y="4509"/>
                    <a:pt x="1172" y="4502"/>
                  </a:cubicBezTo>
                  <a:cubicBezTo>
                    <a:pt x="738" y="4549"/>
                    <a:pt x="345" y="4260"/>
                    <a:pt x="294" y="3856"/>
                  </a:cubicBezTo>
                  <a:cubicBezTo>
                    <a:pt x="267" y="3641"/>
                    <a:pt x="343" y="3425"/>
                    <a:pt x="502" y="3267"/>
                  </a:cubicBezTo>
                  <a:cubicBezTo>
                    <a:pt x="126" y="3060"/>
                    <a:pt x="0" y="2607"/>
                    <a:pt x="220" y="2255"/>
                  </a:cubicBezTo>
                  <a:cubicBezTo>
                    <a:pt x="347" y="2051"/>
                    <a:pt x="570" y="1917"/>
                    <a:pt x="820" y="1892"/>
                  </a:cubicBezTo>
                  <a:lnTo>
                    <a:pt x="826" y="1876"/>
                  </a:lnTo>
                  <a:close/>
                </a:path>
              </a:pathLst>
            </a:cu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B3B1DFBC-775A-49D5-BB2A-AB4854C2C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9052" y="3859941"/>
              <a:ext cx="254620" cy="403734"/>
            </a:xfrm>
            <a:prstGeom prst="ellipse">
              <a:avLst/>
            </a:pr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8E6E33DD-FE5C-4FA6-BE88-682AAED5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638" y="4128941"/>
              <a:ext cx="304800" cy="304800"/>
            </a:xfrm>
            <a:prstGeom prst="ellipse">
              <a:avLst/>
            </a:pr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2D530FE3-D596-422C-8408-7AC2648F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6007" y="3298952"/>
              <a:ext cx="526520" cy="698282"/>
            </a:xfrm>
            <a:prstGeom prst="ellipse">
              <a:avLst/>
            </a:pr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D9F1663-8E84-400A-A62F-3F64832D388F}"/>
              </a:ext>
            </a:extLst>
          </p:cNvPr>
          <p:cNvSpPr txBox="1"/>
          <p:nvPr/>
        </p:nvSpPr>
        <p:spPr>
          <a:xfrm>
            <a:off x="8994196" y="1680329"/>
            <a:ext cx="25164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ডাকি ডাকি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F04A5-759C-4F95-A620-0E455CC0A8C6}"/>
              </a:ext>
            </a:extLst>
          </p:cNvPr>
          <p:cNvSpPr txBox="1"/>
          <p:nvPr/>
        </p:nvSpPr>
        <p:spPr>
          <a:xfrm>
            <a:off x="8230384" y="1020190"/>
            <a:ext cx="25164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কিচিমিচি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FC3C3292-3BFC-47C6-879F-10D375A71C48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74CD7A-E044-4330-B136-1CAB58634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865" y="1926558"/>
            <a:ext cx="4090737" cy="346509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B7C5F61-F39E-41FB-85A2-9D38C2E6CD1F}"/>
              </a:ext>
            </a:extLst>
          </p:cNvPr>
          <p:cNvGrpSpPr/>
          <p:nvPr/>
        </p:nvGrpSpPr>
        <p:grpSpPr>
          <a:xfrm>
            <a:off x="0" y="-1"/>
            <a:ext cx="12192000" cy="6854009"/>
            <a:chOff x="0" y="-1"/>
            <a:chExt cx="12192000" cy="685400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E0058C6-DA08-4380-AC3D-6672EF61A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2192000" cy="6854009"/>
            </a:xfrm>
            <a:custGeom>
              <a:avLst/>
              <a:gdLst>
                <a:gd name="connsiteX0" fmla="*/ 2914650 w 12192000"/>
                <a:gd name="connsiteY0" fmla="*/ 1525505 h 6854009"/>
                <a:gd name="connsiteX1" fmla="*/ 2914650 w 12192000"/>
                <a:gd name="connsiteY1" fmla="*/ 5581650 h 6854009"/>
                <a:gd name="connsiteX2" fmla="*/ 7410450 w 12192000"/>
                <a:gd name="connsiteY2" fmla="*/ 5581650 h 6854009"/>
                <a:gd name="connsiteX3" fmla="*/ 7410450 w 12192000"/>
                <a:gd name="connsiteY3" fmla="*/ 1525505 h 6854009"/>
                <a:gd name="connsiteX4" fmla="*/ 0 w 12192000"/>
                <a:gd name="connsiteY4" fmla="*/ 0 h 6854009"/>
                <a:gd name="connsiteX5" fmla="*/ 12192000 w 12192000"/>
                <a:gd name="connsiteY5" fmla="*/ 0 h 6854009"/>
                <a:gd name="connsiteX6" fmla="*/ 12192000 w 12192000"/>
                <a:gd name="connsiteY6" fmla="*/ 6854009 h 6854009"/>
                <a:gd name="connsiteX7" fmla="*/ 0 w 12192000"/>
                <a:gd name="connsiteY7" fmla="*/ 6854009 h 68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4009">
                  <a:moveTo>
                    <a:pt x="2914650" y="1525505"/>
                  </a:moveTo>
                  <a:lnTo>
                    <a:pt x="2914650" y="5581650"/>
                  </a:lnTo>
                  <a:lnTo>
                    <a:pt x="7410450" y="5581650"/>
                  </a:lnTo>
                  <a:lnTo>
                    <a:pt x="7410450" y="152550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4009"/>
                  </a:lnTo>
                  <a:lnTo>
                    <a:pt x="0" y="685400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1C4A0C-8666-44AC-BEF0-3509D554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980" y="1176999"/>
              <a:ext cx="7532834" cy="484690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90B9283-900C-461E-BF7E-0411A07644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93" t="10075" r="12539"/>
          <a:stretch>
            <a:fillRect/>
          </a:stretch>
        </p:blipFill>
        <p:spPr>
          <a:xfrm>
            <a:off x="5939590" y="3659105"/>
            <a:ext cx="1831867" cy="3198895"/>
          </a:xfrm>
          <a:custGeom>
            <a:avLst/>
            <a:gdLst>
              <a:gd name="connsiteX0" fmla="*/ 636467 w 8724901"/>
              <a:gd name="connsiteY0" fmla="*/ 8558397 h 8579080"/>
              <a:gd name="connsiteX1" fmla="*/ 681896 w 8724901"/>
              <a:gd name="connsiteY1" fmla="*/ 8579080 h 8579080"/>
              <a:gd name="connsiteX2" fmla="*/ 675998 w 8724901"/>
              <a:gd name="connsiteY2" fmla="*/ 8579080 h 8579080"/>
              <a:gd name="connsiteX3" fmla="*/ 2000251 w 8724901"/>
              <a:gd name="connsiteY3" fmla="*/ 4305300 h 8579080"/>
              <a:gd name="connsiteX4" fmla="*/ 2048307 w 8724901"/>
              <a:gd name="connsiteY4" fmla="*/ 4353356 h 8579080"/>
              <a:gd name="connsiteX5" fmla="*/ 2010030 w 8724901"/>
              <a:gd name="connsiteY5" fmla="*/ 4339934 h 8579080"/>
              <a:gd name="connsiteX6" fmla="*/ 2000433 w 8724901"/>
              <a:gd name="connsiteY6" fmla="*/ 4337113 h 8579080"/>
              <a:gd name="connsiteX7" fmla="*/ 3638551 w 8724901"/>
              <a:gd name="connsiteY7" fmla="*/ 0 h 8579080"/>
              <a:gd name="connsiteX8" fmla="*/ 3905251 w 8724901"/>
              <a:gd name="connsiteY8" fmla="*/ 19050 h 8579080"/>
              <a:gd name="connsiteX9" fmla="*/ 4000501 w 8724901"/>
              <a:gd name="connsiteY9" fmla="*/ 38100 h 8579080"/>
              <a:gd name="connsiteX10" fmla="*/ 4533901 w 8724901"/>
              <a:gd name="connsiteY10" fmla="*/ 57150 h 8579080"/>
              <a:gd name="connsiteX11" fmla="*/ 4569444 w 8724901"/>
              <a:gd name="connsiteY11" fmla="*/ 65970 h 8579080"/>
              <a:gd name="connsiteX12" fmla="*/ 4577182 w 8724901"/>
              <a:gd name="connsiteY12" fmla="*/ 67879 h 8579080"/>
              <a:gd name="connsiteX13" fmla="*/ 4589469 w 8724901"/>
              <a:gd name="connsiteY13" fmla="*/ 92229 h 8579080"/>
              <a:gd name="connsiteX14" fmla="*/ 4642811 w 8724901"/>
              <a:gd name="connsiteY14" fmla="*/ 146977 h 8579080"/>
              <a:gd name="connsiteX15" fmla="*/ 4883222 w 8724901"/>
              <a:gd name="connsiteY15" fmla="*/ 193863 h 8579080"/>
              <a:gd name="connsiteX16" fmla="*/ 4893689 w 8724901"/>
              <a:gd name="connsiteY16" fmla="*/ 194473 h 8579080"/>
              <a:gd name="connsiteX17" fmla="*/ 4893848 w 8724901"/>
              <a:gd name="connsiteY17" fmla="*/ 194595 h 8579080"/>
              <a:gd name="connsiteX18" fmla="*/ 4953001 w 8724901"/>
              <a:gd name="connsiteY18" fmla="*/ 228600 h 8579080"/>
              <a:gd name="connsiteX19" fmla="*/ 5086351 w 8724901"/>
              <a:gd name="connsiteY19" fmla="*/ 266700 h 8579080"/>
              <a:gd name="connsiteX20" fmla="*/ 5181601 w 8724901"/>
              <a:gd name="connsiteY20" fmla="*/ 285750 h 8579080"/>
              <a:gd name="connsiteX21" fmla="*/ 5334001 w 8724901"/>
              <a:gd name="connsiteY21" fmla="*/ 323850 h 8579080"/>
              <a:gd name="connsiteX22" fmla="*/ 5486401 w 8724901"/>
              <a:gd name="connsiteY22" fmla="*/ 361950 h 8579080"/>
              <a:gd name="connsiteX23" fmla="*/ 5848351 w 8724901"/>
              <a:gd name="connsiteY23" fmla="*/ 400050 h 8579080"/>
              <a:gd name="connsiteX24" fmla="*/ 5943601 w 8724901"/>
              <a:gd name="connsiteY24" fmla="*/ 419100 h 8579080"/>
              <a:gd name="connsiteX25" fmla="*/ 6057901 w 8724901"/>
              <a:gd name="connsiteY25" fmla="*/ 438150 h 8579080"/>
              <a:gd name="connsiteX26" fmla="*/ 6172201 w 8724901"/>
              <a:gd name="connsiteY26" fmla="*/ 476250 h 8579080"/>
              <a:gd name="connsiteX27" fmla="*/ 6229351 w 8724901"/>
              <a:gd name="connsiteY27" fmla="*/ 533400 h 8579080"/>
              <a:gd name="connsiteX28" fmla="*/ 6286501 w 8724901"/>
              <a:gd name="connsiteY28" fmla="*/ 552450 h 8579080"/>
              <a:gd name="connsiteX29" fmla="*/ 6324601 w 8724901"/>
              <a:gd name="connsiteY29" fmla="*/ 609600 h 8579080"/>
              <a:gd name="connsiteX30" fmla="*/ 6457951 w 8724901"/>
              <a:gd name="connsiteY30" fmla="*/ 685800 h 8579080"/>
              <a:gd name="connsiteX31" fmla="*/ 6648451 w 8724901"/>
              <a:gd name="connsiteY31" fmla="*/ 800100 h 8579080"/>
              <a:gd name="connsiteX32" fmla="*/ 6724651 w 8724901"/>
              <a:gd name="connsiteY32" fmla="*/ 819150 h 8579080"/>
              <a:gd name="connsiteX33" fmla="*/ 6858001 w 8724901"/>
              <a:gd name="connsiteY33" fmla="*/ 876300 h 8579080"/>
              <a:gd name="connsiteX34" fmla="*/ 6894164 w 8724901"/>
              <a:gd name="connsiteY34" fmla="*/ 930821 h 8579080"/>
              <a:gd name="connsiteX35" fmla="*/ 6901473 w 8724901"/>
              <a:gd name="connsiteY35" fmla="*/ 941981 h 8579080"/>
              <a:gd name="connsiteX36" fmla="*/ 6902848 w 8724901"/>
              <a:gd name="connsiteY36" fmla="*/ 944198 h 8579080"/>
              <a:gd name="connsiteX37" fmla="*/ 6902683 w 8724901"/>
              <a:gd name="connsiteY37" fmla="*/ 943829 h 8579080"/>
              <a:gd name="connsiteX38" fmla="*/ 6901473 w 8724901"/>
              <a:gd name="connsiteY38" fmla="*/ 941981 h 8579080"/>
              <a:gd name="connsiteX39" fmla="*/ 6892509 w 8724901"/>
              <a:gd name="connsiteY39" fmla="*/ 927526 h 8579080"/>
              <a:gd name="connsiteX40" fmla="*/ 6953251 w 8724901"/>
              <a:gd name="connsiteY40" fmla="*/ 990600 h 8579080"/>
              <a:gd name="connsiteX41" fmla="*/ 7067551 w 8724901"/>
              <a:gd name="connsiteY41" fmla="*/ 1162050 h 8579080"/>
              <a:gd name="connsiteX42" fmla="*/ 7105651 w 8724901"/>
              <a:gd name="connsiteY42" fmla="*/ 1219200 h 8579080"/>
              <a:gd name="connsiteX43" fmla="*/ 7162801 w 8724901"/>
              <a:gd name="connsiteY43" fmla="*/ 1257300 h 8579080"/>
              <a:gd name="connsiteX44" fmla="*/ 7200901 w 8724901"/>
              <a:gd name="connsiteY44" fmla="*/ 1333500 h 8579080"/>
              <a:gd name="connsiteX45" fmla="*/ 7239001 w 8724901"/>
              <a:gd name="connsiteY45" fmla="*/ 1390650 h 8579080"/>
              <a:gd name="connsiteX46" fmla="*/ 7258051 w 8724901"/>
              <a:gd name="connsiteY46" fmla="*/ 1447800 h 8579080"/>
              <a:gd name="connsiteX47" fmla="*/ 7315201 w 8724901"/>
              <a:gd name="connsiteY47" fmla="*/ 1562100 h 8579080"/>
              <a:gd name="connsiteX48" fmla="*/ 7334251 w 8724901"/>
              <a:gd name="connsiteY48" fmla="*/ 1657350 h 8579080"/>
              <a:gd name="connsiteX49" fmla="*/ 7372351 w 8724901"/>
              <a:gd name="connsiteY49" fmla="*/ 1771650 h 8579080"/>
              <a:gd name="connsiteX50" fmla="*/ 7429501 w 8724901"/>
              <a:gd name="connsiteY50" fmla="*/ 2076450 h 8579080"/>
              <a:gd name="connsiteX51" fmla="*/ 7448551 w 8724901"/>
              <a:gd name="connsiteY51" fmla="*/ 2152650 h 8579080"/>
              <a:gd name="connsiteX52" fmla="*/ 7486651 w 8724901"/>
              <a:gd name="connsiteY52" fmla="*/ 2266950 h 8579080"/>
              <a:gd name="connsiteX53" fmla="*/ 7429501 w 8724901"/>
              <a:gd name="connsiteY53" fmla="*/ 3067050 h 8579080"/>
              <a:gd name="connsiteX54" fmla="*/ 7410451 w 8724901"/>
              <a:gd name="connsiteY54" fmla="*/ 3124200 h 8579080"/>
              <a:gd name="connsiteX55" fmla="*/ 7372351 w 8724901"/>
              <a:gd name="connsiteY55" fmla="*/ 3181350 h 8579080"/>
              <a:gd name="connsiteX56" fmla="*/ 7372351 w 8724901"/>
              <a:gd name="connsiteY56" fmla="*/ 3486150 h 8579080"/>
              <a:gd name="connsiteX57" fmla="*/ 7410451 w 8724901"/>
              <a:gd name="connsiteY57" fmla="*/ 3562350 h 8579080"/>
              <a:gd name="connsiteX58" fmla="*/ 7467601 w 8724901"/>
              <a:gd name="connsiteY58" fmla="*/ 3676650 h 8579080"/>
              <a:gd name="connsiteX59" fmla="*/ 7581901 w 8724901"/>
              <a:gd name="connsiteY59" fmla="*/ 3771900 h 8579080"/>
              <a:gd name="connsiteX60" fmla="*/ 7658101 w 8724901"/>
              <a:gd name="connsiteY60" fmla="*/ 3790950 h 8579080"/>
              <a:gd name="connsiteX61" fmla="*/ 7772401 w 8724901"/>
              <a:gd name="connsiteY61" fmla="*/ 3829050 h 8579080"/>
              <a:gd name="connsiteX62" fmla="*/ 7802252 w 8724901"/>
              <a:gd name="connsiteY62" fmla="*/ 3826721 h 8579080"/>
              <a:gd name="connsiteX63" fmla="*/ 7804575 w 8724901"/>
              <a:gd name="connsiteY63" fmla="*/ 3833927 h 8579080"/>
              <a:gd name="connsiteX64" fmla="*/ 7805545 w 8724901"/>
              <a:gd name="connsiteY64" fmla="*/ 3837747 h 8579080"/>
              <a:gd name="connsiteX65" fmla="*/ 7804957 w 8724901"/>
              <a:gd name="connsiteY65" fmla="*/ 3835111 h 8579080"/>
              <a:gd name="connsiteX66" fmla="*/ 7804575 w 8724901"/>
              <a:gd name="connsiteY66" fmla="*/ 3833927 h 8579080"/>
              <a:gd name="connsiteX67" fmla="*/ 7802874 w 8724901"/>
              <a:gd name="connsiteY67" fmla="*/ 3827243 h 8579080"/>
              <a:gd name="connsiteX68" fmla="*/ 7802827 w 8724901"/>
              <a:gd name="connsiteY68" fmla="*/ 3826676 h 8579080"/>
              <a:gd name="connsiteX69" fmla="*/ 7819660 w 8724901"/>
              <a:gd name="connsiteY69" fmla="*/ 3825363 h 8579080"/>
              <a:gd name="connsiteX70" fmla="*/ 7824583 w 8724901"/>
              <a:gd name="connsiteY70" fmla="*/ 3831467 h 8579080"/>
              <a:gd name="connsiteX71" fmla="*/ 7858157 w 8724901"/>
              <a:gd name="connsiteY71" fmla="*/ 3882972 h 8579080"/>
              <a:gd name="connsiteX72" fmla="*/ 7942036 w 8724901"/>
              <a:gd name="connsiteY72" fmla="*/ 4080645 h 8579080"/>
              <a:gd name="connsiteX73" fmla="*/ 7997955 w 8724901"/>
              <a:gd name="connsiteY73" fmla="*/ 4139945 h 8579080"/>
              <a:gd name="connsiteX74" fmla="*/ 8109792 w 8724901"/>
              <a:gd name="connsiteY74" fmla="*/ 4159713 h 8579080"/>
              <a:gd name="connsiteX75" fmla="*/ 8221629 w 8724901"/>
              <a:gd name="connsiteY75" fmla="*/ 4278315 h 8579080"/>
              <a:gd name="connsiteX76" fmla="*/ 8249591 w 8724901"/>
              <a:gd name="connsiteY76" fmla="*/ 4337617 h 8579080"/>
              <a:gd name="connsiteX77" fmla="*/ 8305509 w 8724901"/>
              <a:gd name="connsiteY77" fmla="*/ 4396920 h 8579080"/>
              <a:gd name="connsiteX78" fmla="*/ 8361428 w 8724901"/>
              <a:gd name="connsiteY78" fmla="*/ 4515522 h 8579080"/>
              <a:gd name="connsiteX79" fmla="*/ 8389388 w 8724901"/>
              <a:gd name="connsiteY79" fmla="*/ 4574824 h 8579080"/>
              <a:gd name="connsiteX80" fmla="*/ 8445307 w 8724901"/>
              <a:gd name="connsiteY80" fmla="*/ 4693426 h 8579080"/>
              <a:gd name="connsiteX81" fmla="*/ 8473265 w 8724901"/>
              <a:gd name="connsiteY81" fmla="*/ 4752729 h 8579080"/>
              <a:gd name="connsiteX82" fmla="*/ 8445307 w 8724901"/>
              <a:gd name="connsiteY82" fmla="*/ 4831797 h 8579080"/>
              <a:gd name="connsiteX83" fmla="*/ 8333470 w 8724901"/>
              <a:gd name="connsiteY83" fmla="*/ 4871331 h 8579080"/>
              <a:gd name="connsiteX84" fmla="*/ 7690400 w 8724901"/>
              <a:gd name="connsiteY84" fmla="*/ 4851563 h 8579080"/>
              <a:gd name="connsiteX85" fmla="*/ 7522641 w 8724901"/>
              <a:gd name="connsiteY85" fmla="*/ 4812029 h 8579080"/>
              <a:gd name="connsiteX86" fmla="*/ 7634481 w 8724901"/>
              <a:gd name="connsiteY86" fmla="*/ 4930633 h 8579080"/>
              <a:gd name="connsiteX87" fmla="*/ 7802237 w 8724901"/>
              <a:gd name="connsiteY87" fmla="*/ 5108538 h 8579080"/>
              <a:gd name="connsiteX88" fmla="*/ 7858157 w 8724901"/>
              <a:gd name="connsiteY88" fmla="*/ 5167838 h 8579080"/>
              <a:gd name="connsiteX89" fmla="*/ 7942036 w 8724901"/>
              <a:gd name="connsiteY89" fmla="*/ 5306208 h 8579080"/>
              <a:gd name="connsiteX90" fmla="*/ 7997955 w 8724901"/>
              <a:gd name="connsiteY90" fmla="*/ 5424813 h 8579080"/>
              <a:gd name="connsiteX91" fmla="*/ 8025913 w 8724901"/>
              <a:gd name="connsiteY91" fmla="*/ 5484113 h 8579080"/>
              <a:gd name="connsiteX92" fmla="*/ 8081834 w 8724901"/>
              <a:gd name="connsiteY92" fmla="*/ 5543415 h 8579080"/>
              <a:gd name="connsiteX93" fmla="*/ 8221629 w 8724901"/>
              <a:gd name="connsiteY93" fmla="*/ 5721319 h 8579080"/>
              <a:gd name="connsiteX94" fmla="*/ 8249591 w 8724901"/>
              <a:gd name="connsiteY94" fmla="*/ 5780622 h 8579080"/>
              <a:gd name="connsiteX95" fmla="*/ 8361428 w 8724901"/>
              <a:gd name="connsiteY95" fmla="*/ 5918992 h 8579080"/>
              <a:gd name="connsiteX96" fmla="*/ 8417347 w 8724901"/>
              <a:gd name="connsiteY96" fmla="*/ 6057360 h 8579080"/>
              <a:gd name="connsiteX97" fmla="*/ 8529184 w 8724901"/>
              <a:gd name="connsiteY97" fmla="*/ 6235267 h 8579080"/>
              <a:gd name="connsiteX98" fmla="*/ 8557145 w 8724901"/>
              <a:gd name="connsiteY98" fmla="*/ 6294567 h 8579080"/>
              <a:gd name="connsiteX99" fmla="*/ 8613063 w 8724901"/>
              <a:gd name="connsiteY99" fmla="*/ 6472472 h 8579080"/>
              <a:gd name="connsiteX100" fmla="*/ 8641024 w 8724901"/>
              <a:gd name="connsiteY100" fmla="*/ 6531774 h 8579080"/>
              <a:gd name="connsiteX101" fmla="*/ 8668982 w 8724901"/>
              <a:gd name="connsiteY101" fmla="*/ 6887583 h 8579080"/>
              <a:gd name="connsiteX102" fmla="*/ 8724901 w 8724901"/>
              <a:gd name="connsiteY102" fmla="*/ 7006185 h 8579080"/>
              <a:gd name="connsiteX103" fmla="*/ 8696943 w 8724901"/>
              <a:gd name="connsiteY103" fmla="*/ 7599200 h 8579080"/>
              <a:gd name="connsiteX104" fmla="*/ 8668982 w 8724901"/>
              <a:gd name="connsiteY104" fmla="*/ 7777105 h 8579080"/>
              <a:gd name="connsiteX105" fmla="*/ 8613063 w 8724901"/>
              <a:gd name="connsiteY105" fmla="*/ 8034078 h 8579080"/>
              <a:gd name="connsiteX106" fmla="*/ 8552619 w 8724901"/>
              <a:gd name="connsiteY106" fmla="*/ 8499173 h 8579080"/>
              <a:gd name="connsiteX107" fmla="*/ 8537675 w 8724901"/>
              <a:gd name="connsiteY107" fmla="*/ 8579080 h 8579080"/>
              <a:gd name="connsiteX108" fmla="*/ 689640 w 8724901"/>
              <a:gd name="connsiteY108" fmla="*/ 8579080 h 8579080"/>
              <a:gd name="connsiteX109" fmla="*/ 649262 w 8724901"/>
              <a:gd name="connsiteY109" fmla="*/ 8556181 h 8579080"/>
              <a:gd name="connsiteX110" fmla="*/ 560718 w 8724901"/>
              <a:gd name="connsiteY110" fmla="*/ 8508491 h 8579080"/>
              <a:gd name="connsiteX111" fmla="*/ 616640 w 8724901"/>
              <a:gd name="connsiteY111" fmla="*/ 8548025 h 8579080"/>
              <a:gd name="connsiteX112" fmla="*/ 636467 w 8724901"/>
              <a:gd name="connsiteY112" fmla="*/ 8558397 h 8579080"/>
              <a:gd name="connsiteX113" fmla="*/ 618980 w 8724901"/>
              <a:gd name="connsiteY113" fmla="*/ 8550438 h 8579080"/>
              <a:gd name="connsiteX114" fmla="*/ 281124 w 8724901"/>
              <a:gd name="connsiteY114" fmla="*/ 8389887 h 8579080"/>
              <a:gd name="connsiteX115" fmla="*/ 197245 w 8724901"/>
              <a:gd name="connsiteY115" fmla="*/ 8350353 h 8579080"/>
              <a:gd name="connsiteX116" fmla="*/ 85407 w 8724901"/>
              <a:gd name="connsiteY116" fmla="*/ 8330587 h 8579080"/>
              <a:gd name="connsiteX117" fmla="*/ 41 w 8724901"/>
              <a:gd name="connsiteY117" fmla="*/ 8310469 h 8579080"/>
              <a:gd name="connsiteX118" fmla="*/ 0 w 8724901"/>
              <a:gd name="connsiteY118" fmla="*/ 8248650 h 8579080"/>
              <a:gd name="connsiteX119" fmla="*/ 19050 w 8724901"/>
              <a:gd name="connsiteY119" fmla="*/ 8077200 h 8579080"/>
              <a:gd name="connsiteX120" fmla="*/ 57150 w 8724901"/>
              <a:gd name="connsiteY120" fmla="*/ 8001000 h 8579080"/>
              <a:gd name="connsiteX121" fmla="*/ 76200 w 8724901"/>
              <a:gd name="connsiteY121" fmla="*/ 7943850 h 8579080"/>
              <a:gd name="connsiteX122" fmla="*/ 114300 w 8724901"/>
              <a:gd name="connsiteY122" fmla="*/ 7886700 h 8579080"/>
              <a:gd name="connsiteX123" fmla="*/ 133350 w 8724901"/>
              <a:gd name="connsiteY123" fmla="*/ 7734300 h 8579080"/>
              <a:gd name="connsiteX124" fmla="*/ 120417 w 8724901"/>
              <a:gd name="connsiteY124" fmla="*/ 7690912 h 8579080"/>
              <a:gd name="connsiteX125" fmla="*/ 111623 w 8724901"/>
              <a:gd name="connsiteY125" fmla="*/ 7664120 h 8579080"/>
              <a:gd name="connsiteX126" fmla="*/ 113365 w 8724901"/>
              <a:gd name="connsiteY126" fmla="*/ 7658502 h 8579080"/>
              <a:gd name="connsiteX127" fmla="*/ 85407 w 8724901"/>
              <a:gd name="connsiteY127" fmla="*/ 7579432 h 8579080"/>
              <a:gd name="connsiteX128" fmla="*/ 63111 w 8724901"/>
              <a:gd name="connsiteY128" fmla="*/ 7571577 h 8579080"/>
              <a:gd name="connsiteX129" fmla="*/ 57150 w 8724901"/>
              <a:gd name="connsiteY129" fmla="*/ 7562850 h 8579080"/>
              <a:gd name="connsiteX130" fmla="*/ 19050 w 8724901"/>
              <a:gd name="connsiteY130" fmla="*/ 7410450 h 8579080"/>
              <a:gd name="connsiteX131" fmla="*/ 38100 w 8724901"/>
              <a:gd name="connsiteY131" fmla="*/ 7353300 h 8579080"/>
              <a:gd name="connsiteX132" fmla="*/ 95250 w 8724901"/>
              <a:gd name="connsiteY132" fmla="*/ 7334250 h 8579080"/>
              <a:gd name="connsiteX133" fmla="*/ 762000 w 8724901"/>
              <a:gd name="connsiteY133" fmla="*/ 7296150 h 8579080"/>
              <a:gd name="connsiteX134" fmla="*/ 857250 w 8724901"/>
              <a:gd name="connsiteY134" fmla="*/ 7258050 h 8579080"/>
              <a:gd name="connsiteX135" fmla="*/ 933450 w 8724901"/>
              <a:gd name="connsiteY135" fmla="*/ 7143750 h 8579080"/>
              <a:gd name="connsiteX136" fmla="*/ 1295400 w 8724901"/>
              <a:gd name="connsiteY136" fmla="*/ 7124700 h 8579080"/>
              <a:gd name="connsiteX137" fmla="*/ 1371600 w 8724901"/>
              <a:gd name="connsiteY137" fmla="*/ 7105650 h 8579080"/>
              <a:gd name="connsiteX138" fmla="*/ 1428750 w 8724901"/>
              <a:gd name="connsiteY138" fmla="*/ 7086600 h 8579080"/>
              <a:gd name="connsiteX139" fmla="*/ 1447800 w 8724901"/>
              <a:gd name="connsiteY139" fmla="*/ 6705600 h 8579080"/>
              <a:gd name="connsiteX140" fmla="*/ 1428750 w 8724901"/>
              <a:gd name="connsiteY140" fmla="*/ 6591300 h 8579080"/>
              <a:gd name="connsiteX141" fmla="*/ 1390650 w 8724901"/>
              <a:gd name="connsiteY141" fmla="*/ 6534150 h 8579080"/>
              <a:gd name="connsiteX142" fmla="*/ 1276350 w 8724901"/>
              <a:gd name="connsiteY142" fmla="*/ 6362700 h 8579080"/>
              <a:gd name="connsiteX143" fmla="*/ 1257300 w 8724901"/>
              <a:gd name="connsiteY143" fmla="*/ 6305550 h 8579080"/>
              <a:gd name="connsiteX144" fmla="*/ 1219200 w 8724901"/>
              <a:gd name="connsiteY144" fmla="*/ 6191250 h 8579080"/>
              <a:gd name="connsiteX145" fmla="*/ 1181100 w 8724901"/>
              <a:gd name="connsiteY145" fmla="*/ 5753100 h 8579080"/>
              <a:gd name="connsiteX146" fmla="*/ 1238250 w 8724901"/>
              <a:gd name="connsiteY146" fmla="*/ 5619750 h 8579080"/>
              <a:gd name="connsiteX147" fmla="*/ 1276350 w 8724901"/>
              <a:gd name="connsiteY147" fmla="*/ 5562600 h 8579080"/>
              <a:gd name="connsiteX148" fmla="*/ 1295400 w 8724901"/>
              <a:gd name="connsiteY148" fmla="*/ 5505450 h 8579080"/>
              <a:gd name="connsiteX149" fmla="*/ 1358618 w 8724901"/>
              <a:gd name="connsiteY149" fmla="*/ 5450487 h 8579080"/>
              <a:gd name="connsiteX150" fmla="*/ 1359731 w 8724901"/>
              <a:gd name="connsiteY150" fmla="*/ 5447032 h 8579080"/>
              <a:gd name="connsiteX151" fmla="*/ 1390733 w 8724901"/>
              <a:gd name="connsiteY151" fmla="*/ 5442751 h 8579080"/>
              <a:gd name="connsiteX152" fmla="*/ 1466851 w 8724901"/>
              <a:gd name="connsiteY152" fmla="*/ 5429250 h 8579080"/>
              <a:gd name="connsiteX153" fmla="*/ 1472444 w 8724901"/>
              <a:gd name="connsiteY153" fmla="*/ 5343182 h 8579080"/>
              <a:gd name="connsiteX154" fmla="*/ 1485900 w 8724901"/>
              <a:gd name="connsiteY154" fmla="*/ 5334000 h 8579080"/>
              <a:gd name="connsiteX155" fmla="*/ 1638300 w 8724901"/>
              <a:gd name="connsiteY155" fmla="*/ 5162550 h 8579080"/>
              <a:gd name="connsiteX156" fmla="*/ 1714500 w 8724901"/>
              <a:gd name="connsiteY156" fmla="*/ 5048250 h 8579080"/>
              <a:gd name="connsiteX157" fmla="*/ 1828800 w 8724901"/>
              <a:gd name="connsiteY157" fmla="*/ 4933950 h 8579080"/>
              <a:gd name="connsiteX158" fmla="*/ 1866900 w 8724901"/>
              <a:gd name="connsiteY158" fmla="*/ 4876800 h 8579080"/>
              <a:gd name="connsiteX159" fmla="*/ 1924050 w 8724901"/>
              <a:gd name="connsiteY159" fmla="*/ 4819650 h 8579080"/>
              <a:gd name="connsiteX160" fmla="*/ 1962150 w 8724901"/>
              <a:gd name="connsiteY160" fmla="*/ 4743450 h 8579080"/>
              <a:gd name="connsiteX161" fmla="*/ 2057400 w 8724901"/>
              <a:gd name="connsiteY161" fmla="*/ 4648200 h 8579080"/>
              <a:gd name="connsiteX162" fmla="*/ 1981200 w 8724901"/>
              <a:gd name="connsiteY162" fmla="*/ 4705350 h 8579080"/>
              <a:gd name="connsiteX163" fmla="*/ 1924051 w 8724901"/>
              <a:gd name="connsiteY163" fmla="*/ 4705350 h 8579080"/>
              <a:gd name="connsiteX164" fmla="*/ 1962151 w 8724901"/>
              <a:gd name="connsiteY164" fmla="*/ 4572000 h 8579080"/>
              <a:gd name="connsiteX165" fmla="*/ 1971200 w 8724901"/>
              <a:gd name="connsiteY165" fmla="*/ 4517710 h 8579080"/>
              <a:gd name="connsiteX166" fmla="*/ 2033685 w 8724901"/>
              <a:gd name="connsiteY166" fmla="*/ 4485708 h 8579080"/>
              <a:gd name="connsiteX167" fmla="*/ 2098496 w 8724901"/>
              <a:gd name="connsiteY167" fmla="*/ 4377152 h 8579080"/>
              <a:gd name="connsiteX168" fmla="*/ 2067888 w 8724901"/>
              <a:gd name="connsiteY168" fmla="*/ 4360222 h 8579080"/>
              <a:gd name="connsiteX169" fmla="*/ 2059618 w 8724901"/>
              <a:gd name="connsiteY169" fmla="*/ 4357323 h 8579080"/>
              <a:gd name="connsiteX170" fmla="*/ 2037166 w 8724901"/>
              <a:gd name="connsiteY170" fmla="*/ 4325073 h 8579080"/>
              <a:gd name="connsiteX171" fmla="*/ 2000251 w 8724901"/>
              <a:gd name="connsiteY171" fmla="*/ 4267200 h 8579080"/>
              <a:gd name="connsiteX172" fmla="*/ 1943101 w 8724901"/>
              <a:gd name="connsiteY172" fmla="*/ 4152900 h 8579080"/>
              <a:gd name="connsiteX173" fmla="*/ 1809751 w 8724901"/>
              <a:gd name="connsiteY173" fmla="*/ 4076700 h 8579080"/>
              <a:gd name="connsiteX174" fmla="*/ 1733551 w 8724901"/>
              <a:gd name="connsiteY174" fmla="*/ 4019550 h 8579080"/>
              <a:gd name="connsiteX175" fmla="*/ 1714501 w 8724901"/>
              <a:gd name="connsiteY175" fmla="*/ 3962400 h 8579080"/>
              <a:gd name="connsiteX176" fmla="*/ 1676401 w 8724901"/>
              <a:gd name="connsiteY176" fmla="*/ 3771900 h 8579080"/>
              <a:gd name="connsiteX177" fmla="*/ 1695451 w 8724901"/>
              <a:gd name="connsiteY177" fmla="*/ 3600450 h 8579080"/>
              <a:gd name="connsiteX178" fmla="*/ 1733551 w 8724901"/>
              <a:gd name="connsiteY178" fmla="*/ 3543300 h 8579080"/>
              <a:gd name="connsiteX179" fmla="*/ 1676401 w 8724901"/>
              <a:gd name="connsiteY179" fmla="*/ 3505200 h 8579080"/>
              <a:gd name="connsiteX180" fmla="*/ 1543051 w 8724901"/>
              <a:gd name="connsiteY180" fmla="*/ 3467100 h 8579080"/>
              <a:gd name="connsiteX181" fmla="*/ 1485901 w 8724901"/>
              <a:gd name="connsiteY181" fmla="*/ 3429000 h 8579080"/>
              <a:gd name="connsiteX182" fmla="*/ 1543051 w 8724901"/>
              <a:gd name="connsiteY182" fmla="*/ 3181350 h 8579080"/>
              <a:gd name="connsiteX183" fmla="*/ 1600201 w 8724901"/>
              <a:gd name="connsiteY183" fmla="*/ 3162300 h 8579080"/>
              <a:gd name="connsiteX184" fmla="*/ 1714501 w 8724901"/>
              <a:gd name="connsiteY184" fmla="*/ 3086100 h 8579080"/>
              <a:gd name="connsiteX185" fmla="*/ 1809751 w 8724901"/>
              <a:gd name="connsiteY185" fmla="*/ 2952750 h 8579080"/>
              <a:gd name="connsiteX186" fmla="*/ 1809751 w 8724901"/>
              <a:gd name="connsiteY186" fmla="*/ 2781300 h 8579080"/>
              <a:gd name="connsiteX187" fmla="*/ 1785434 w 8724901"/>
              <a:gd name="connsiteY187" fmla="*/ 2765729 h 8579080"/>
              <a:gd name="connsiteX188" fmla="*/ 1777732 w 8724901"/>
              <a:gd name="connsiteY188" fmla="*/ 2764083 h 8579080"/>
              <a:gd name="connsiteX189" fmla="*/ 1748781 w 8724901"/>
              <a:gd name="connsiteY189" fmla="*/ 2755163 h 8579080"/>
              <a:gd name="connsiteX190" fmla="*/ 1708647 w 8724901"/>
              <a:gd name="connsiteY190" fmla="*/ 2748388 h 8579080"/>
              <a:gd name="connsiteX191" fmla="*/ 1695451 w 8724901"/>
              <a:gd name="connsiteY191" fmla="*/ 2743200 h 8579080"/>
              <a:gd name="connsiteX192" fmla="*/ 1638301 w 8724901"/>
              <a:gd name="connsiteY192" fmla="*/ 2705100 h 8579080"/>
              <a:gd name="connsiteX193" fmla="*/ 1543051 w 8724901"/>
              <a:gd name="connsiteY193" fmla="*/ 2609850 h 8579080"/>
              <a:gd name="connsiteX194" fmla="*/ 1485901 w 8724901"/>
              <a:gd name="connsiteY194" fmla="*/ 2533650 h 8579080"/>
              <a:gd name="connsiteX195" fmla="*/ 1428751 w 8724901"/>
              <a:gd name="connsiteY195" fmla="*/ 2419350 h 8579080"/>
              <a:gd name="connsiteX196" fmla="*/ 1390651 w 8724901"/>
              <a:gd name="connsiteY196" fmla="*/ 2362200 h 8579080"/>
              <a:gd name="connsiteX197" fmla="*/ 1352551 w 8724901"/>
              <a:gd name="connsiteY197" fmla="*/ 2171700 h 8579080"/>
              <a:gd name="connsiteX198" fmla="*/ 1371601 w 8724901"/>
              <a:gd name="connsiteY198" fmla="*/ 1866900 h 8579080"/>
              <a:gd name="connsiteX199" fmla="*/ 1409701 w 8724901"/>
              <a:gd name="connsiteY199" fmla="*/ 1809750 h 8579080"/>
              <a:gd name="connsiteX200" fmla="*/ 1447801 w 8724901"/>
              <a:gd name="connsiteY200" fmla="*/ 1695450 h 8579080"/>
              <a:gd name="connsiteX201" fmla="*/ 1466851 w 8724901"/>
              <a:gd name="connsiteY201" fmla="*/ 1638300 h 8579080"/>
              <a:gd name="connsiteX202" fmla="*/ 1485901 w 8724901"/>
              <a:gd name="connsiteY202" fmla="*/ 1581150 h 8579080"/>
              <a:gd name="connsiteX203" fmla="*/ 1504951 w 8724901"/>
              <a:gd name="connsiteY203" fmla="*/ 1504950 h 8579080"/>
              <a:gd name="connsiteX204" fmla="*/ 1485901 w 8724901"/>
              <a:gd name="connsiteY204" fmla="*/ 1295400 h 8579080"/>
              <a:gd name="connsiteX205" fmla="*/ 1447801 w 8724901"/>
              <a:gd name="connsiteY205" fmla="*/ 1238250 h 8579080"/>
              <a:gd name="connsiteX206" fmla="*/ 1390651 w 8724901"/>
              <a:gd name="connsiteY206" fmla="*/ 1028700 h 8579080"/>
              <a:gd name="connsiteX207" fmla="*/ 1428751 w 8724901"/>
              <a:gd name="connsiteY207" fmla="*/ 742950 h 8579080"/>
              <a:gd name="connsiteX208" fmla="*/ 1447801 w 8724901"/>
              <a:gd name="connsiteY208" fmla="*/ 666750 h 8579080"/>
              <a:gd name="connsiteX209" fmla="*/ 1619251 w 8724901"/>
              <a:gd name="connsiteY209" fmla="*/ 514350 h 8579080"/>
              <a:gd name="connsiteX210" fmla="*/ 1733551 w 8724901"/>
              <a:gd name="connsiteY210" fmla="*/ 476250 h 8579080"/>
              <a:gd name="connsiteX211" fmla="*/ 1790701 w 8724901"/>
              <a:gd name="connsiteY211" fmla="*/ 438150 h 8579080"/>
              <a:gd name="connsiteX212" fmla="*/ 1905001 w 8724901"/>
              <a:gd name="connsiteY212" fmla="*/ 400050 h 8579080"/>
              <a:gd name="connsiteX213" fmla="*/ 1962151 w 8724901"/>
              <a:gd name="connsiteY213" fmla="*/ 381000 h 8579080"/>
              <a:gd name="connsiteX214" fmla="*/ 2038351 w 8724901"/>
              <a:gd name="connsiteY214" fmla="*/ 361950 h 8579080"/>
              <a:gd name="connsiteX215" fmla="*/ 2533651 w 8724901"/>
              <a:gd name="connsiteY215" fmla="*/ 285750 h 8579080"/>
              <a:gd name="connsiteX216" fmla="*/ 2857501 w 8724901"/>
              <a:gd name="connsiteY216" fmla="*/ 266700 h 8579080"/>
              <a:gd name="connsiteX217" fmla="*/ 2933701 w 8724901"/>
              <a:gd name="connsiteY217" fmla="*/ 247650 h 8579080"/>
              <a:gd name="connsiteX218" fmla="*/ 3048001 w 8724901"/>
              <a:gd name="connsiteY218" fmla="*/ 209550 h 8579080"/>
              <a:gd name="connsiteX219" fmla="*/ 3162301 w 8724901"/>
              <a:gd name="connsiteY219" fmla="*/ 190500 h 8579080"/>
              <a:gd name="connsiteX220" fmla="*/ 3276601 w 8724901"/>
              <a:gd name="connsiteY220" fmla="*/ 152400 h 8579080"/>
              <a:gd name="connsiteX221" fmla="*/ 3333751 w 8724901"/>
              <a:gd name="connsiteY221" fmla="*/ 95250 h 8579080"/>
              <a:gd name="connsiteX222" fmla="*/ 3467101 w 8724901"/>
              <a:gd name="connsiteY222" fmla="*/ 57150 h 8579080"/>
              <a:gd name="connsiteX223" fmla="*/ 3581401 w 8724901"/>
              <a:gd name="connsiteY223" fmla="*/ 19050 h 857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8724901" h="8579080">
                <a:moveTo>
                  <a:pt x="636467" y="8558397"/>
                </a:moveTo>
                <a:lnTo>
                  <a:pt x="681896" y="8579080"/>
                </a:lnTo>
                <a:lnTo>
                  <a:pt x="675998" y="8579080"/>
                </a:lnTo>
                <a:close/>
                <a:moveTo>
                  <a:pt x="2000251" y="4305300"/>
                </a:moveTo>
                <a:lnTo>
                  <a:pt x="2048307" y="4353356"/>
                </a:lnTo>
                <a:lnTo>
                  <a:pt x="2010030" y="4339934"/>
                </a:lnTo>
                <a:lnTo>
                  <a:pt x="2000433" y="4337113"/>
                </a:lnTo>
                <a:close/>
                <a:moveTo>
                  <a:pt x="3638551" y="0"/>
                </a:moveTo>
                <a:cubicBezTo>
                  <a:pt x="3727451" y="6350"/>
                  <a:pt x="3816614" y="9720"/>
                  <a:pt x="3905251" y="19050"/>
                </a:cubicBezTo>
                <a:cubicBezTo>
                  <a:pt x="3937452" y="22440"/>
                  <a:pt x="3968182" y="36141"/>
                  <a:pt x="4000501" y="38100"/>
                </a:cubicBezTo>
                <a:cubicBezTo>
                  <a:pt x="4178089" y="48863"/>
                  <a:pt x="4356101" y="50800"/>
                  <a:pt x="4533901" y="57150"/>
                </a:cubicBezTo>
                <a:cubicBezTo>
                  <a:pt x="4548297" y="60749"/>
                  <a:pt x="4559895" y="63616"/>
                  <a:pt x="4569444" y="65970"/>
                </a:cubicBezTo>
                <a:lnTo>
                  <a:pt x="4577182" y="67879"/>
                </a:lnTo>
                <a:lnTo>
                  <a:pt x="4589469" y="92229"/>
                </a:lnTo>
                <a:cubicBezTo>
                  <a:pt x="4602830" y="115320"/>
                  <a:pt x="4619991" y="136893"/>
                  <a:pt x="4642811" y="146977"/>
                </a:cubicBezTo>
                <a:cubicBezTo>
                  <a:pt x="4703046" y="173594"/>
                  <a:pt x="4793593" y="186601"/>
                  <a:pt x="4883222" y="193863"/>
                </a:cubicBezTo>
                <a:lnTo>
                  <a:pt x="4893689" y="194473"/>
                </a:lnTo>
                <a:lnTo>
                  <a:pt x="4893848" y="194595"/>
                </a:lnTo>
                <a:cubicBezTo>
                  <a:pt x="4912231" y="208660"/>
                  <a:pt x="4931280" y="221360"/>
                  <a:pt x="4953001" y="228600"/>
                </a:cubicBezTo>
                <a:cubicBezTo>
                  <a:pt x="5016643" y="249814"/>
                  <a:pt x="5014590" y="250753"/>
                  <a:pt x="5086351" y="266700"/>
                </a:cubicBezTo>
                <a:cubicBezTo>
                  <a:pt x="5117959" y="273724"/>
                  <a:pt x="5150051" y="278469"/>
                  <a:pt x="5181601" y="285750"/>
                </a:cubicBezTo>
                <a:cubicBezTo>
                  <a:pt x="5232623" y="297524"/>
                  <a:pt x="5284325" y="307291"/>
                  <a:pt x="5334001" y="323850"/>
                </a:cubicBezTo>
                <a:cubicBezTo>
                  <a:pt x="5396206" y="344585"/>
                  <a:pt x="5412839" y="352755"/>
                  <a:pt x="5486401" y="361950"/>
                </a:cubicBezTo>
                <a:cubicBezTo>
                  <a:pt x="5606781" y="376997"/>
                  <a:pt x="5729390" y="376258"/>
                  <a:pt x="5848351" y="400050"/>
                </a:cubicBezTo>
                <a:lnTo>
                  <a:pt x="5943601" y="419100"/>
                </a:lnTo>
                <a:cubicBezTo>
                  <a:pt x="5981604" y="426010"/>
                  <a:pt x="6020429" y="428782"/>
                  <a:pt x="6057901" y="438150"/>
                </a:cubicBezTo>
                <a:cubicBezTo>
                  <a:pt x="6096863" y="447890"/>
                  <a:pt x="6172201" y="476250"/>
                  <a:pt x="6172201" y="476250"/>
                </a:cubicBezTo>
                <a:cubicBezTo>
                  <a:pt x="6191251" y="495300"/>
                  <a:pt x="6206935" y="518456"/>
                  <a:pt x="6229351" y="533400"/>
                </a:cubicBezTo>
                <a:cubicBezTo>
                  <a:pt x="6246059" y="544539"/>
                  <a:pt x="6270821" y="539906"/>
                  <a:pt x="6286501" y="552450"/>
                </a:cubicBezTo>
                <a:cubicBezTo>
                  <a:pt x="6304379" y="566753"/>
                  <a:pt x="6308412" y="593411"/>
                  <a:pt x="6324601" y="609600"/>
                </a:cubicBezTo>
                <a:cubicBezTo>
                  <a:pt x="6357550" y="642549"/>
                  <a:pt x="6420598" y="663388"/>
                  <a:pt x="6457951" y="685800"/>
                </a:cubicBezTo>
                <a:cubicBezTo>
                  <a:pt x="6531798" y="730108"/>
                  <a:pt x="6571036" y="771070"/>
                  <a:pt x="6648451" y="800100"/>
                </a:cubicBezTo>
                <a:cubicBezTo>
                  <a:pt x="6672966" y="809293"/>
                  <a:pt x="6699477" y="811957"/>
                  <a:pt x="6724651" y="819150"/>
                </a:cubicBezTo>
                <a:cubicBezTo>
                  <a:pt x="6790055" y="837837"/>
                  <a:pt x="6790268" y="842433"/>
                  <a:pt x="6858001" y="876300"/>
                </a:cubicBezTo>
                <a:cubicBezTo>
                  <a:pt x="6875019" y="901828"/>
                  <a:pt x="6886597" y="919321"/>
                  <a:pt x="6894164" y="930821"/>
                </a:cubicBezTo>
                <a:lnTo>
                  <a:pt x="6901473" y="941981"/>
                </a:lnTo>
                <a:lnTo>
                  <a:pt x="6902848" y="944198"/>
                </a:lnTo>
                <a:cubicBezTo>
                  <a:pt x="6906999" y="950679"/>
                  <a:pt x="6908551" y="952851"/>
                  <a:pt x="6902683" y="943829"/>
                </a:cubicBezTo>
                <a:lnTo>
                  <a:pt x="6901473" y="941981"/>
                </a:lnTo>
                <a:lnTo>
                  <a:pt x="6892509" y="927526"/>
                </a:lnTo>
                <a:cubicBezTo>
                  <a:pt x="6877913" y="903071"/>
                  <a:pt x="6867689" y="880591"/>
                  <a:pt x="6953251" y="990600"/>
                </a:cubicBezTo>
                <a:lnTo>
                  <a:pt x="7067551" y="1162050"/>
                </a:lnTo>
                <a:cubicBezTo>
                  <a:pt x="7080251" y="1181100"/>
                  <a:pt x="7086601" y="1206500"/>
                  <a:pt x="7105651" y="1219200"/>
                </a:cubicBezTo>
                <a:lnTo>
                  <a:pt x="7162801" y="1257300"/>
                </a:lnTo>
                <a:cubicBezTo>
                  <a:pt x="7175501" y="1282700"/>
                  <a:pt x="7186812" y="1308844"/>
                  <a:pt x="7200901" y="1333500"/>
                </a:cubicBezTo>
                <a:cubicBezTo>
                  <a:pt x="7212260" y="1353379"/>
                  <a:pt x="7228762" y="1370172"/>
                  <a:pt x="7239001" y="1390650"/>
                </a:cubicBezTo>
                <a:cubicBezTo>
                  <a:pt x="7247981" y="1408611"/>
                  <a:pt x="7249071" y="1429839"/>
                  <a:pt x="7258051" y="1447800"/>
                </a:cubicBezTo>
                <a:cubicBezTo>
                  <a:pt x="7304612" y="1540921"/>
                  <a:pt x="7291260" y="1466335"/>
                  <a:pt x="7315201" y="1562100"/>
                </a:cubicBezTo>
                <a:cubicBezTo>
                  <a:pt x="7323054" y="1593512"/>
                  <a:pt x="7325732" y="1626112"/>
                  <a:pt x="7334251" y="1657350"/>
                </a:cubicBezTo>
                <a:cubicBezTo>
                  <a:pt x="7344818" y="1696096"/>
                  <a:pt x="7372351" y="1771650"/>
                  <a:pt x="7372351" y="1771650"/>
                </a:cubicBezTo>
                <a:cubicBezTo>
                  <a:pt x="7410832" y="2156461"/>
                  <a:pt x="7361507" y="1804474"/>
                  <a:pt x="7429501" y="2076450"/>
                </a:cubicBezTo>
                <a:cubicBezTo>
                  <a:pt x="7435851" y="2101850"/>
                  <a:pt x="7441028" y="2127572"/>
                  <a:pt x="7448551" y="2152650"/>
                </a:cubicBezTo>
                <a:cubicBezTo>
                  <a:pt x="7460091" y="2191117"/>
                  <a:pt x="7486651" y="2266950"/>
                  <a:pt x="7486651" y="2266950"/>
                </a:cubicBezTo>
                <a:cubicBezTo>
                  <a:pt x="7466486" y="2992895"/>
                  <a:pt x="7539919" y="2735797"/>
                  <a:pt x="7429501" y="3067050"/>
                </a:cubicBezTo>
                <a:cubicBezTo>
                  <a:pt x="7423151" y="3086100"/>
                  <a:pt x="7421590" y="3107492"/>
                  <a:pt x="7410451" y="3124200"/>
                </a:cubicBezTo>
                <a:lnTo>
                  <a:pt x="7372351" y="3181350"/>
                </a:lnTo>
                <a:cubicBezTo>
                  <a:pt x="7339947" y="3310967"/>
                  <a:pt x="7335967" y="3292099"/>
                  <a:pt x="7372351" y="3486150"/>
                </a:cubicBezTo>
                <a:cubicBezTo>
                  <a:pt x="7377584" y="3514062"/>
                  <a:pt x="7399264" y="3536248"/>
                  <a:pt x="7410451" y="3562350"/>
                </a:cubicBezTo>
                <a:cubicBezTo>
                  <a:pt x="7440775" y="3633105"/>
                  <a:pt x="7413764" y="3612045"/>
                  <a:pt x="7467601" y="3676650"/>
                </a:cubicBezTo>
                <a:cubicBezTo>
                  <a:pt x="7493030" y="3707165"/>
                  <a:pt x="7543051" y="3755250"/>
                  <a:pt x="7581901" y="3771900"/>
                </a:cubicBezTo>
                <a:cubicBezTo>
                  <a:pt x="7605966" y="3782213"/>
                  <a:pt x="7633023" y="3783427"/>
                  <a:pt x="7658101" y="3790950"/>
                </a:cubicBezTo>
                <a:cubicBezTo>
                  <a:pt x="7696568" y="3802490"/>
                  <a:pt x="7772401" y="3829050"/>
                  <a:pt x="7772401" y="3829050"/>
                </a:cubicBezTo>
                <a:lnTo>
                  <a:pt x="7802252" y="3826721"/>
                </a:lnTo>
                <a:lnTo>
                  <a:pt x="7804575" y="3833927"/>
                </a:lnTo>
                <a:lnTo>
                  <a:pt x="7805545" y="3837747"/>
                </a:lnTo>
                <a:cubicBezTo>
                  <a:pt x="7806166" y="3839695"/>
                  <a:pt x="7806245" y="3839452"/>
                  <a:pt x="7804957" y="3835111"/>
                </a:cubicBezTo>
                <a:lnTo>
                  <a:pt x="7804575" y="3833927"/>
                </a:lnTo>
                <a:lnTo>
                  <a:pt x="7802874" y="3827243"/>
                </a:lnTo>
                <a:lnTo>
                  <a:pt x="7802827" y="3826676"/>
                </a:lnTo>
                <a:lnTo>
                  <a:pt x="7819660" y="3825363"/>
                </a:lnTo>
                <a:lnTo>
                  <a:pt x="7824583" y="3831467"/>
                </a:lnTo>
                <a:cubicBezTo>
                  <a:pt x="7832758" y="3842551"/>
                  <a:pt x="7843676" y="3859083"/>
                  <a:pt x="7858157" y="3882972"/>
                </a:cubicBezTo>
                <a:cubicBezTo>
                  <a:pt x="7905039" y="3960313"/>
                  <a:pt x="7866868" y="4000933"/>
                  <a:pt x="7942036" y="4080645"/>
                </a:cubicBezTo>
                <a:cubicBezTo>
                  <a:pt x="7960675" y="4100411"/>
                  <a:pt x="7969997" y="4126767"/>
                  <a:pt x="7997955" y="4139945"/>
                </a:cubicBezTo>
                <a:cubicBezTo>
                  <a:pt x="8029928" y="4155015"/>
                  <a:pt x="8072512" y="4153124"/>
                  <a:pt x="8109792" y="4159713"/>
                </a:cubicBezTo>
                <a:cubicBezTo>
                  <a:pt x="8147072" y="4199247"/>
                  <a:pt x="8200377" y="4233239"/>
                  <a:pt x="8221629" y="4278315"/>
                </a:cubicBezTo>
                <a:cubicBezTo>
                  <a:pt x="8230949" y="4298083"/>
                  <a:pt x="8236411" y="4318980"/>
                  <a:pt x="8249591" y="4337617"/>
                </a:cubicBezTo>
                <a:cubicBezTo>
                  <a:pt x="8264619" y="4358867"/>
                  <a:pt x="8291861" y="4375211"/>
                  <a:pt x="8305509" y="4396920"/>
                </a:cubicBezTo>
                <a:cubicBezTo>
                  <a:pt x="8329449" y="4435000"/>
                  <a:pt x="8342789" y="4475988"/>
                  <a:pt x="8361428" y="4515522"/>
                </a:cubicBezTo>
                <a:lnTo>
                  <a:pt x="8389388" y="4574824"/>
                </a:lnTo>
                <a:lnTo>
                  <a:pt x="8445307" y="4693426"/>
                </a:lnTo>
                <a:lnTo>
                  <a:pt x="8473265" y="4752729"/>
                </a:lnTo>
                <a:cubicBezTo>
                  <a:pt x="8463946" y="4779085"/>
                  <a:pt x="8469907" y="4810926"/>
                  <a:pt x="8445307" y="4831797"/>
                </a:cubicBezTo>
                <a:cubicBezTo>
                  <a:pt x="8418625" y="4854433"/>
                  <a:pt x="8375120" y="4870240"/>
                  <a:pt x="8333470" y="4871331"/>
                </a:cubicBezTo>
                <a:lnTo>
                  <a:pt x="7690400" y="4851563"/>
                </a:lnTo>
                <a:cubicBezTo>
                  <a:pt x="7634481" y="4838386"/>
                  <a:pt x="7504000" y="4772495"/>
                  <a:pt x="7522641" y="4812029"/>
                </a:cubicBezTo>
                <a:cubicBezTo>
                  <a:pt x="7576117" y="4925444"/>
                  <a:pt x="7512307" y="4819579"/>
                  <a:pt x="7634481" y="4930633"/>
                </a:cubicBezTo>
                <a:cubicBezTo>
                  <a:pt x="7634503" y="4930652"/>
                  <a:pt x="7774269" y="5078877"/>
                  <a:pt x="7802237" y="5108538"/>
                </a:cubicBezTo>
                <a:cubicBezTo>
                  <a:pt x="7820877" y="5128304"/>
                  <a:pt x="7847530" y="5145300"/>
                  <a:pt x="7858157" y="5167838"/>
                </a:cubicBezTo>
                <a:cubicBezTo>
                  <a:pt x="7948173" y="5358754"/>
                  <a:pt x="7803818" y="5061909"/>
                  <a:pt x="7942036" y="5306208"/>
                </a:cubicBezTo>
                <a:cubicBezTo>
                  <a:pt x="7963927" y="5344900"/>
                  <a:pt x="7979316" y="5385278"/>
                  <a:pt x="7997955" y="5424813"/>
                </a:cubicBezTo>
                <a:cubicBezTo>
                  <a:pt x="8007274" y="5444579"/>
                  <a:pt x="8009565" y="5466777"/>
                  <a:pt x="8025913" y="5484113"/>
                </a:cubicBezTo>
                <a:lnTo>
                  <a:pt x="8081834" y="5543415"/>
                </a:lnTo>
                <a:cubicBezTo>
                  <a:pt x="8150257" y="5688538"/>
                  <a:pt x="8096073" y="5632550"/>
                  <a:pt x="8221629" y="5721319"/>
                </a:cubicBezTo>
                <a:cubicBezTo>
                  <a:pt x="8230949" y="5741087"/>
                  <a:pt x="8236411" y="5761984"/>
                  <a:pt x="8249591" y="5780622"/>
                </a:cubicBezTo>
                <a:cubicBezTo>
                  <a:pt x="8389999" y="5979155"/>
                  <a:pt x="8214359" y="5676385"/>
                  <a:pt x="8361428" y="5918992"/>
                </a:cubicBezTo>
                <a:cubicBezTo>
                  <a:pt x="8392760" y="5970677"/>
                  <a:pt x="8393691" y="6001611"/>
                  <a:pt x="8417347" y="6057360"/>
                </a:cubicBezTo>
                <a:cubicBezTo>
                  <a:pt x="8525534" y="6312325"/>
                  <a:pt x="8416828" y="6076402"/>
                  <a:pt x="8529184" y="6235267"/>
                </a:cubicBezTo>
                <a:cubicBezTo>
                  <a:pt x="8542364" y="6253903"/>
                  <a:pt x="8549048" y="6274533"/>
                  <a:pt x="8557145" y="6294567"/>
                </a:cubicBezTo>
                <a:cubicBezTo>
                  <a:pt x="8614552" y="6436609"/>
                  <a:pt x="8555409" y="6309427"/>
                  <a:pt x="8613063" y="6472472"/>
                </a:cubicBezTo>
                <a:cubicBezTo>
                  <a:pt x="8620211" y="6492686"/>
                  <a:pt x="8631705" y="6512006"/>
                  <a:pt x="8641024" y="6531774"/>
                </a:cubicBezTo>
                <a:cubicBezTo>
                  <a:pt x="8650344" y="6650376"/>
                  <a:pt x="8648143" y="6769715"/>
                  <a:pt x="8668982" y="6887583"/>
                </a:cubicBezTo>
                <a:cubicBezTo>
                  <a:pt x="8676293" y="6928933"/>
                  <a:pt x="8724901" y="7006185"/>
                  <a:pt x="8724901" y="7006185"/>
                </a:cubicBezTo>
                <a:cubicBezTo>
                  <a:pt x="8715582" y="7203858"/>
                  <a:pt x="8711269" y="7401678"/>
                  <a:pt x="8696943" y="7599200"/>
                </a:cubicBezTo>
                <a:cubicBezTo>
                  <a:pt x="8692620" y="7658789"/>
                  <a:pt x="8679451" y="7717900"/>
                  <a:pt x="8668982" y="7777105"/>
                </a:cubicBezTo>
                <a:cubicBezTo>
                  <a:pt x="8650985" y="7878892"/>
                  <a:pt x="8636393" y="7935119"/>
                  <a:pt x="8613063" y="8034078"/>
                </a:cubicBezTo>
                <a:cubicBezTo>
                  <a:pt x="8605075" y="8101856"/>
                  <a:pt x="8580609" y="8331351"/>
                  <a:pt x="8552619" y="8499173"/>
                </a:cubicBezTo>
                <a:lnTo>
                  <a:pt x="8537675" y="8579080"/>
                </a:lnTo>
                <a:lnTo>
                  <a:pt x="689640" y="8579080"/>
                </a:lnTo>
                <a:lnTo>
                  <a:pt x="649262" y="8556181"/>
                </a:lnTo>
                <a:cubicBezTo>
                  <a:pt x="611593" y="8535342"/>
                  <a:pt x="567708" y="8511786"/>
                  <a:pt x="560718" y="8508491"/>
                </a:cubicBezTo>
                <a:cubicBezTo>
                  <a:pt x="546739" y="8501902"/>
                  <a:pt x="597998" y="8534848"/>
                  <a:pt x="616640" y="8548025"/>
                </a:cubicBezTo>
                <a:lnTo>
                  <a:pt x="636467" y="8558397"/>
                </a:lnTo>
                <a:lnTo>
                  <a:pt x="618980" y="8550438"/>
                </a:lnTo>
                <a:cubicBezTo>
                  <a:pt x="511418" y="8500177"/>
                  <a:pt x="344035" y="8419538"/>
                  <a:pt x="281124" y="8389887"/>
                </a:cubicBezTo>
                <a:cubicBezTo>
                  <a:pt x="197245" y="8350353"/>
                  <a:pt x="228132" y="8359712"/>
                  <a:pt x="197245" y="8350353"/>
                </a:cubicBezTo>
                <a:cubicBezTo>
                  <a:pt x="161927" y="8339652"/>
                  <a:pt x="122214" y="8338393"/>
                  <a:pt x="85407" y="8330587"/>
                </a:cubicBezTo>
                <a:lnTo>
                  <a:pt x="41" y="8310469"/>
                </a:lnTo>
                <a:lnTo>
                  <a:pt x="0" y="8248650"/>
                </a:lnTo>
                <a:cubicBezTo>
                  <a:pt x="4178" y="8182476"/>
                  <a:pt x="14706" y="8116303"/>
                  <a:pt x="19050" y="8077200"/>
                </a:cubicBezTo>
                <a:cubicBezTo>
                  <a:pt x="31750" y="8051800"/>
                  <a:pt x="45963" y="8027102"/>
                  <a:pt x="57150" y="8001000"/>
                </a:cubicBezTo>
                <a:cubicBezTo>
                  <a:pt x="65060" y="7982543"/>
                  <a:pt x="67220" y="7961811"/>
                  <a:pt x="76200" y="7943850"/>
                </a:cubicBezTo>
                <a:cubicBezTo>
                  <a:pt x="86439" y="7923372"/>
                  <a:pt x="108276" y="7908789"/>
                  <a:pt x="114300" y="7886700"/>
                </a:cubicBezTo>
                <a:cubicBezTo>
                  <a:pt x="127770" y="7837309"/>
                  <a:pt x="127000" y="7785100"/>
                  <a:pt x="133350" y="7734300"/>
                </a:cubicBezTo>
                <a:cubicBezTo>
                  <a:pt x="133350" y="7734300"/>
                  <a:pt x="127903" y="7714900"/>
                  <a:pt x="120417" y="7690912"/>
                </a:cubicBezTo>
                <a:lnTo>
                  <a:pt x="111623" y="7664120"/>
                </a:lnTo>
                <a:lnTo>
                  <a:pt x="113365" y="7658502"/>
                </a:lnTo>
                <a:cubicBezTo>
                  <a:pt x="118247" y="7631517"/>
                  <a:pt x="113810" y="7604533"/>
                  <a:pt x="85407" y="7579432"/>
                </a:cubicBezTo>
                <a:lnTo>
                  <a:pt x="63111" y="7571577"/>
                </a:lnTo>
                <a:lnTo>
                  <a:pt x="57150" y="7562850"/>
                </a:lnTo>
                <a:cubicBezTo>
                  <a:pt x="42118" y="7532785"/>
                  <a:pt x="19050" y="7432187"/>
                  <a:pt x="19050" y="7410450"/>
                </a:cubicBezTo>
                <a:cubicBezTo>
                  <a:pt x="19050" y="7390370"/>
                  <a:pt x="23901" y="7367499"/>
                  <a:pt x="38100" y="7353300"/>
                </a:cubicBezTo>
                <a:cubicBezTo>
                  <a:pt x="52299" y="7339101"/>
                  <a:pt x="76200" y="7340600"/>
                  <a:pt x="95250" y="7334250"/>
                </a:cubicBezTo>
                <a:cubicBezTo>
                  <a:pt x="155475" y="7332307"/>
                  <a:pt x="568705" y="7360582"/>
                  <a:pt x="762000" y="7296150"/>
                </a:cubicBezTo>
                <a:cubicBezTo>
                  <a:pt x="794441" y="7285336"/>
                  <a:pt x="825500" y="7270750"/>
                  <a:pt x="857250" y="7258050"/>
                </a:cubicBezTo>
                <a:cubicBezTo>
                  <a:pt x="899765" y="7241044"/>
                  <a:pt x="908050" y="7181850"/>
                  <a:pt x="933450" y="7143750"/>
                </a:cubicBezTo>
                <a:cubicBezTo>
                  <a:pt x="1054100" y="7137400"/>
                  <a:pt x="1175037" y="7135166"/>
                  <a:pt x="1295400" y="7124700"/>
                </a:cubicBezTo>
                <a:cubicBezTo>
                  <a:pt x="1321483" y="7122432"/>
                  <a:pt x="1346426" y="7112843"/>
                  <a:pt x="1371600" y="7105650"/>
                </a:cubicBezTo>
                <a:cubicBezTo>
                  <a:pt x="1390908" y="7100133"/>
                  <a:pt x="1424993" y="7106326"/>
                  <a:pt x="1428750" y="7086600"/>
                </a:cubicBezTo>
                <a:cubicBezTo>
                  <a:pt x="1452543" y="6961687"/>
                  <a:pt x="1447800" y="6832759"/>
                  <a:pt x="1447800" y="6705600"/>
                </a:cubicBezTo>
                <a:cubicBezTo>
                  <a:pt x="1447800" y="6666974"/>
                  <a:pt x="1435100" y="6629400"/>
                  <a:pt x="1428750" y="6591300"/>
                </a:cubicBezTo>
                <a:lnTo>
                  <a:pt x="1390650" y="6534150"/>
                </a:lnTo>
                <a:lnTo>
                  <a:pt x="1276350" y="6362700"/>
                </a:lnTo>
                <a:cubicBezTo>
                  <a:pt x="1265211" y="6345992"/>
                  <a:pt x="1263650" y="6324600"/>
                  <a:pt x="1257300" y="6305550"/>
                </a:cubicBezTo>
                <a:cubicBezTo>
                  <a:pt x="1244600" y="6267450"/>
                  <a:pt x="1229767" y="6229996"/>
                  <a:pt x="1219200" y="6191250"/>
                </a:cubicBezTo>
                <a:cubicBezTo>
                  <a:pt x="1181560" y="6053236"/>
                  <a:pt x="1188297" y="5882647"/>
                  <a:pt x="1181100" y="5753100"/>
                </a:cubicBezTo>
                <a:cubicBezTo>
                  <a:pt x="1202472" y="5688984"/>
                  <a:pt x="1200586" y="5685662"/>
                  <a:pt x="1238250" y="5619750"/>
                </a:cubicBezTo>
                <a:cubicBezTo>
                  <a:pt x="1249609" y="5599871"/>
                  <a:pt x="1266111" y="5583078"/>
                  <a:pt x="1276350" y="5562600"/>
                </a:cubicBezTo>
                <a:cubicBezTo>
                  <a:pt x="1285330" y="5544639"/>
                  <a:pt x="1282856" y="5521130"/>
                  <a:pt x="1295400" y="5505450"/>
                </a:cubicBezTo>
                <a:cubicBezTo>
                  <a:pt x="1381568" y="5397740"/>
                  <a:pt x="1338622" y="5515578"/>
                  <a:pt x="1358618" y="5450487"/>
                </a:cubicBezTo>
                <a:lnTo>
                  <a:pt x="1359731" y="5447032"/>
                </a:lnTo>
                <a:lnTo>
                  <a:pt x="1390733" y="5442751"/>
                </a:lnTo>
                <a:cubicBezTo>
                  <a:pt x="1416106" y="5438251"/>
                  <a:pt x="1441451" y="5432425"/>
                  <a:pt x="1466851" y="5429250"/>
                </a:cubicBezTo>
                <a:lnTo>
                  <a:pt x="1472444" y="5343182"/>
                </a:lnTo>
                <a:lnTo>
                  <a:pt x="1485900" y="5334000"/>
                </a:lnTo>
                <a:cubicBezTo>
                  <a:pt x="1638450" y="5227215"/>
                  <a:pt x="1487206" y="5335229"/>
                  <a:pt x="1638300" y="5162550"/>
                </a:cubicBezTo>
                <a:cubicBezTo>
                  <a:pt x="1730390" y="5057304"/>
                  <a:pt x="1674853" y="5206838"/>
                  <a:pt x="1714500" y="5048250"/>
                </a:cubicBezTo>
                <a:cubicBezTo>
                  <a:pt x="1714500" y="5048250"/>
                  <a:pt x="1793003" y="4974222"/>
                  <a:pt x="1828800" y="4933950"/>
                </a:cubicBezTo>
                <a:cubicBezTo>
                  <a:pt x="1844011" y="4916838"/>
                  <a:pt x="1852243" y="4894389"/>
                  <a:pt x="1866900" y="4876800"/>
                </a:cubicBezTo>
                <a:cubicBezTo>
                  <a:pt x="1884147" y="4856104"/>
                  <a:pt x="1908391" y="4841573"/>
                  <a:pt x="1924050" y="4819650"/>
                </a:cubicBezTo>
                <a:cubicBezTo>
                  <a:pt x="1940556" y="4796542"/>
                  <a:pt x="1944715" y="4765866"/>
                  <a:pt x="1962150" y="4743450"/>
                </a:cubicBezTo>
                <a:cubicBezTo>
                  <a:pt x="1989717" y="4708007"/>
                  <a:pt x="2025650" y="4679950"/>
                  <a:pt x="2057400" y="4648200"/>
                </a:cubicBezTo>
                <a:lnTo>
                  <a:pt x="1981200" y="4705350"/>
                </a:lnTo>
                <a:lnTo>
                  <a:pt x="1924051" y="4705350"/>
                </a:lnTo>
                <a:cubicBezTo>
                  <a:pt x="1942207" y="4650881"/>
                  <a:pt x="1950191" y="4631801"/>
                  <a:pt x="1962151" y="4572000"/>
                </a:cubicBezTo>
                <a:lnTo>
                  <a:pt x="1971200" y="4517710"/>
                </a:lnTo>
                <a:lnTo>
                  <a:pt x="2033685" y="4485708"/>
                </a:lnTo>
                <a:cubicBezTo>
                  <a:pt x="2092465" y="4452707"/>
                  <a:pt x="2135570" y="4416467"/>
                  <a:pt x="2098496" y="4377152"/>
                </a:cubicBezTo>
                <a:cubicBezTo>
                  <a:pt x="2093836" y="4372210"/>
                  <a:pt x="2083133" y="4366496"/>
                  <a:pt x="2067888" y="4360222"/>
                </a:cubicBezTo>
                <a:lnTo>
                  <a:pt x="2059618" y="4357323"/>
                </a:lnTo>
                <a:lnTo>
                  <a:pt x="2037166" y="4325073"/>
                </a:lnTo>
                <a:cubicBezTo>
                  <a:pt x="2024070" y="4306264"/>
                  <a:pt x="2011370" y="4287214"/>
                  <a:pt x="2000251" y="4267200"/>
                </a:cubicBezTo>
                <a:cubicBezTo>
                  <a:pt x="1961516" y="4197478"/>
                  <a:pt x="2006529" y="4216328"/>
                  <a:pt x="1943101" y="4152900"/>
                </a:cubicBezTo>
                <a:cubicBezTo>
                  <a:pt x="1885436" y="4095235"/>
                  <a:pt x="1875139" y="4098496"/>
                  <a:pt x="1809751" y="4076700"/>
                </a:cubicBezTo>
                <a:cubicBezTo>
                  <a:pt x="1784351" y="4057650"/>
                  <a:pt x="1753877" y="4043941"/>
                  <a:pt x="1733551" y="4019550"/>
                </a:cubicBezTo>
                <a:cubicBezTo>
                  <a:pt x="1720696" y="4004124"/>
                  <a:pt x="1718439" y="3982091"/>
                  <a:pt x="1714501" y="3962400"/>
                </a:cubicBezTo>
                <a:cubicBezTo>
                  <a:pt x="1670721" y="3743502"/>
                  <a:pt x="1719439" y="3901015"/>
                  <a:pt x="1676401" y="3771900"/>
                </a:cubicBezTo>
                <a:cubicBezTo>
                  <a:pt x="1682751" y="3714750"/>
                  <a:pt x="1681505" y="3656235"/>
                  <a:pt x="1695451" y="3600450"/>
                </a:cubicBezTo>
                <a:cubicBezTo>
                  <a:pt x="1701004" y="3578238"/>
                  <a:pt x="1738041" y="3565751"/>
                  <a:pt x="1733551" y="3543300"/>
                </a:cubicBezTo>
                <a:cubicBezTo>
                  <a:pt x="1729061" y="3520849"/>
                  <a:pt x="1697445" y="3514219"/>
                  <a:pt x="1676401" y="3505200"/>
                </a:cubicBezTo>
                <a:cubicBezTo>
                  <a:pt x="1590950" y="3468578"/>
                  <a:pt x="1617193" y="3504171"/>
                  <a:pt x="1543051" y="3467100"/>
                </a:cubicBezTo>
                <a:cubicBezTo>
                  <a:pt x="1522573" y="3456861"/>
                  <a:pt x="1504951" y="3441700"/>
                  <a:pt x="1485901" y="3429000"/>
                </a:cubicBezTo>
                <a:cubicBezTo>
                  <a:pt x="1491641" y="3371595"/>
                  <a:pt x="1475144" y="3235675"/>
                  <a:pt x="1543051" y="3181350"/>
                </a:cubicBezTo>
                <a:cubicBezTo>
                  <a:pt x="1558731" y="3168806"/>
                  <a:pt x="1582648" y="3172052"/>
                  <a:pt x="1600201" y="3162300"/>
                </a:cubicBezTo>
                <a:cubicBezTo>
                  <a:pt x="1640229" y="3140062"/>
                  <a:pt x="1714501" y="3086100"/>
                  <a:pt x="1714501" y="3086100"/>
                </a:cubicBezTo>
                <a:cubicBezTo>
                  <a:pt x="1758951" y="2952750"/>
                  <a:pt x="1714501" y="2984500"/>
                  <a:pt x="1809751" y="2952750"/>
                </a:cubicBezTo>
                <a:cubicBezTo>
                  <a:pt x="1827392" y="2899826"/>
                  <a:pt x="1858307" y="2836793"/>
                  <a:pt x="1809751" y="2781300"/>
                </a:cubicBezTo>
                <a:cubicBezTo>
                  <a:pt x="1803140" y="2773744"/>
                  <a:pt x="1794779" y="2768977"/>
                  <a:pt x="1785434" y="2765729"/>
                </a:cubicBezTo>
                <a:lnTo>
                  <a:pt x="1777732" y="2764083"/>
                </a:lnTo>
                <a:lnTo>
                  <a:pt x="1748781" y="2755163"/>
                </a:lnTo>
                <a:lnTo>
                  <a:pt x="1708647" y="2748388"/>
                </a:lnTo>
                <a:lnTo>
                  <a:pt x="1695451" y="2743200"/>
                </a:lnTo>
                <a:lnTo>
                  <a:pt x="1638301" y="2705100"/>
                </a:lnTo>
                <a:cubicBezTo>
                  <a:pt x="1536701" y="2552700"/>
                  <a:pt x="1670051" y="2736850"/>
                  <a:pt x="1543051" y="2609850"/>
                </a:cubicBezTo>
                <a:cubicBezTo>
                  <a:pt x="1520600" y="2587399"/>
                  <a:pt x="1504355" y="2559486"/>
                  <a:pt x="1485901" y="2533650"/>
                </a:cubicBezTo>
                <a:cubicBezTo>
                  <a:pt x="1394910" y="2406262"/>
                  <a:pt x="1491660" y="2545169"/>
                  <a:pt x="1428751" y="2419350"/>
                </a:cubicBezTo>
                <a:cubicBezTo>
                  <a:pt x="1418512" y="2398872"/>
                  <a:pt x="1403351" y="2381250"/>
                  <a:pt x="1390651" y="2362200"/>
                </a:cubicBezTo>
                <a:cubicBezTo>
                  <a:pt x="1378063" y="2311849"/>
                  <a:pt x="1352551" y="2218408"/>
                  <a:pt x="1352551" y="2171700"/>
                </a:cubicBezTo>
                <a:cubicBezTo>
                  <a:pt x="1352551" y="2069902"/>
                  <a:pt x="1355724" y="1967453"/>
                  <a:pt x="1371601" y="1866900"/>
                </a:cubicBezTo>
                <a:cubicBezTo>
                  <a:pt x="1375172" y="1844285"/>
                  <a:pt x="1400402" y="1830672"/>
                  <a:pt x="1409701" y="1809750"/>
                </a:cubicBezTo>
                <a:cubicBezTo>
                  <a:pt x="1426012" y="1773050"/>
                  <a:pt x="1435101" y="1733550"/>
                  <a:pt x="1447801" y="1695450"/>
                </a:cubicBezTo>
                <a:lnTo>
                  <a:pt x="1466851" y="1638300"/>
                </a:lnTo>
                <a:cubicBezTo>
                  <a:pt x="1473201" y="1619250"/>
                  <a:pt x="1481031" y="1600631"/>
                  <a:pt x="1485901" y="1581150"/>
                </a:cubicBezTo>
                <a:lnTo>
                  <a:pt x="1504951" y="1504950"/>
                </a:lnTo>
                <a:cubicBezTo>
                  <a:pt x="1498601" y="1435100"/>
                  <a:pt x="1500597" y="1363981"/>
                  <a:pt x="1485901" y="1295400"/>
                </a:cubicBezTo>
                <a:cubicBezTo>
                  <a:pt x="1481104" y="1273013"/>
                  <a:pt x="1457100" y="1259172"/>
                  <a:pt x="1447801" y="1238250"/>
                </a:cubicBezTo>
                <a:cubicBezTo>
                  <a:pt x="1412645" y="1159150"/>
                  <a:pt x="1406948" y="1110187"/>
                  <a:pt x="1390651" y="1028700"/>
                </a:cubicBezTo>
                <a:cubicBezTo>
                  <a:pt x="1407267" y="862540"/>
                  <a:pt x="1400055" y="872082"/>
                  <a:pt x="1428751" y="742950"/>
                </a:cubicBezTo>
                <a:cubicBezTo>
                  <a:pt x="1434431" y="717392"/>
                  <a:pt x="1432787" y="688199"/>
                  <a:pt x="1447801" y="666750"/>
                </a:cubicBezTo>
                <a:cubicBezTo>
                  <a:pt x="1467270" y="638937"/>
                  <a:pt x="1564443" y="538709"/>
                  <a:pt x="1619251" y="514350"/>
                </a:cubicBezTo>
                <a:cubicBezTo>
                  <a:pt x="1655951" y="498039"/>
                  <a:pt x="1700135" y="498527"/>
                  <a:pt x="1733551" y="476250"/>
                </a:cubicBezTo>
                <a:cubicBezTo>
                  <a:pt x="1752601" y="463550"/>
                  <a:pt x="1769779" y="447449"/>
                  <a:pt x="1790701" y="438150"/>
                </a:cubicBezTo>
                <a:cubicBezTo>
                  <a:pt x="1827401" y="421839"/>
                  <a:pt x="1866901" y="412750"/>
                  <a:pt x="1905001" y="400050"/>
                </a:cubicBezTo>
                <a:cubicBezTo>
                  <a:pt x="1924051" y="393700"/>
                  <a:pt x="1942670" y="385870"/>
                  <a:pt x="1962151" y="381000"/>
                </a:cubicBezTo>
                <a:cubicBezTo>
                  <a:pt x="1987551" y="374650"/>
                  <a:pt x="2013273" y="369473"/>
                  <a:pt x="2038351" y="361950"/>
                </a:cubicBezTo>
                <a:cubicBezTo>
                  <a:pt x="2298128" y="284017"/>
                  <a:pt x="2035166" y="326168"/>
                  <a:pt x="2533651" y="285750"/>
                </a:cubicBezTo>
                <a:cubicBezTo>
                  <a:pt x="2641434" y="277011"/>
                  <a:pt x="2749551" y="273050"/>
                  <a:pt x="2857501" y="266700"/>
                </a:cubicBezTo>
                <a:cubicBezTo>
                  <a:pt x="2882901" y="260350"/>
                  <a:pt x="2908623" y="255173"/>
                  <a:pt x="2933701" y="247650"/>
                </a:cubicBezTo>
                <a:cubicBezTo>
                  <a:pt x="2972168" y="236110"/>
                  <a:pt x="3008387" y="216152"/>
                  <a:pt x="3048001" y="209550"/>
                </a:cubicBezTo>
                <a:cubicBezTo>
                  <a:pt x="3086101" y="203200"/>
                  <a:pt x="3124829" y="199868"/>
                  <a:pt x="3162301" y="190500"/>
                </a:cubicBezTo>
                <a:cubicBezTo>
                  <a:pt x="3201263" y="180760"/>
                  <a:pt x="3276601" y="152400"/>
                  <a:pt x="3276601" y="152400"/>
                </a:cubicBezTo>
                <a:cubicBezTo>
                  <a:pt x="3295651" y="133350"/>
                  <a:pt x="3311335" y="110194"/>
                  <a:pt x="3333751" y="95250"/>
                </a:cubicBezTo>
                <a:cubicBezTo>
                  <a:pt x="3351211" y="83610"/>
                  <a:pt x="3455554" y="60614"/>
                  <a:pt x="3467101" y="57150"/>
                </a:cubicBezTo>
                <a:cubicBezTo>
                  <a:pt x="3505568" y="45610"/>
                  <a:pt x="3543301" y="31750"/>
                  <a:pt x="3581401" y="19050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B1E4FD-4F3F-4C80-8001-D4D6A6F476B8}"/>
              </a:ext>
            </a:extLst>
          </p:cNvPr>
          <p:cNvGrpSpPr/>
          <p:nvPr/>
        </p:nvGrpSpPr>
        <p:grpSpPr>
          <a:xfrm>
            <a:off x="7709868" y="569479"/>
            <a:ext cx="4061403" cy="3864262"/>
            <a:chOff x="6968638" y="569479"/>
            <a:chExt cx="5083984" cy="3864262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89FE846-3AED-425B-BAC8-65B32CF83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835" y="569479"/>
              <a:ext cx="4141787" cy="2854325"/>
            </a:xfrm>
            <a:custGeom>
              <a:avLst/>
              <a:gdLst>
                <a:gd name="T0" fmla="*/ 826 w 8121"/>
                <a:gd name="T1" fmla="*/ 1876 h 5617"/>
                <a:gd name="T2" fmla="*/ 1875 w 8121"/>
                <a:gd name="T3" fmla="*/ 588 h 5617"/>
                <a:gd name="T4" fmla="*/ 2660 w 8121"/>
                <a:gd name="T5" fmla="*/ 735 h 5617"/>
                <a:gd name="T6" fmla="*/ 3969 w 8121"/>
                <a:gd name="T7" fmla="*/ 360 h 5617"/>
                <a:gd name="T8" fmla="*/ 4194 w 8121"/>
                <a:gd name="T9" fmla="*/ 515 h 5617"/>
                <a:gd name="T10" fmla="*/ 5256 w 8121"/>
                <a:gd name="T11" fmla="*/ 183 h 5617"/>
                <a:gd name="T12" fmla="*/ 5533 w 8121"/>
                <a:gd name="T13" fmla="*/ 396 h 5617"/>
                <a:gd name="T14" fmla="*/ 6775 w 8121"/>
                <a:gd name="T15" fmla="*/ 301 h 5617"/>
                <a:gd name="T16" fmla="*/ 7072 w 8121"/>
                <a:gd name="T17" fmla="*/ 781 h 5617"/>
                <a:gd name="T18" fmla="*/ 7752 w 8121"/>
                <a:gd name="T19" fmla="*/ 1892 h 5617"/>
                <a:gd name="T20" fmla="*/ 7708 w 8121"/>
                <a:gd name="T21" fmla="*/ 2011 h 5617"/>
                <a:gd name="T22" fmla="*/ 7482 w 8121"/>
                <a:gd name="T23" fmla="*/ 3620 h 5617"/>
                <a:gd name="T24" fmla="*/ 6907 w 8121"/>
                <a:gd name="T25" fmla="*/ 3846 h 5617"/>
                <a:gd name="T26" fmla="*/ 5848 w 8121"/>
                <a:gd name="T27" fmla="*/ 4817 h 5617"/>
                <a:gd name="T28" fmla="*/ 5301 w 8121"/>
                <a:gd name="T29" fmla="*/ 4669 h 5617"/>
                <a:gd name="T30" fmla="*/ 3773 w 8121"/>
                <a:gd name="T31" fmla="*/ 5434 h 5617"/>
                <a:gd name="T32" fmla="*/ 3109 w 8121"/>
                <a:gd name="T33" fmla="*/ 4974 h 5617"/>
                <a:gd name="T34" fmla="*/ 1187 w 8121"/>
                <a:gd name="T35" fmla="*/ 4525 h 5617"/>
                <a:gd name="T36" fmla="*/ 1172 w 8121"/>
                <a:gd name="T37" fmla="*/ 4502 h 5617"/>
                <a:gd name="T38" fmla="*/ 294 w 8121"/>
                <a:gd name="T39" fmla="*/ 3856 h 5617"/>
                <a:gd name="T40" fmla="*/ 502 w 8121"/>
                <a:gd name="T41" fmla="*/ 3267 h 5617"/>
                <a:gd name="T42" fmla="*/ 220 w 8121"/>
                <a:gd name="T43" fmla="*/ 2255 h 5617"/>
                <a:gd name="T44" fmla="*/ 820 w 8121"/>
                <a:gd name="T45" fmla="*/ 1892 h 5617"/>
                <a:gd name="T46" fmla="*/ 826 w 8121"/>
                <a:gd name="T47" fmla="*/ 1876 h 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21" h="5617">
                  <a:moveTo>
                    <a:pt x="826" y="1876"/>
                  </a:moveTo>
                  <a:cubicBezTo>
                    <a:pt x="735" y="1250"/>
                    <a:pt x="1205" y="674"/>
                    <a:pt x="1875" y="588"/>
                  </a:cubicBezTo>
                  <a:cubicBezTo>
                    <a:pt x="2147" y="554"/>
                    <a:pt x="2423" y="605"/>
                    <a:pt x="2660" y="735"/>
                  </a:cubicBezTo>
                  <a:cubicBezTo>
                    <a:pt x="2911" y="294"/>
                    <a:pt x="3497" y="126"/>
                    <a:pt x="3969" y="360"/>
                  </a:cubicBezTo>
                  <a:cubicBezTo>
                    <a:pt x="4051" y="401"/>
                    <a:pt x="4127" y="453"/>
                    <a:pt x="4194" y="515"/>
                  </a:cubicBezTo>
                  <a:cubicBezTo>
                    <a:pt x="4389" y="149"/>
                    <a:pt x="4865" y="0"/>
                    <a:pt x="5256" y="183"/>
                  </a:cubicBezTo>
                  <a:cubicBezTo>
                    <a:pt x="5365" y="233"/>
                    <a:pt x="5459" y="306"/>
                    <a:pt x="5533" y="396"/>
                  </a:cubicBezTo>
                  <a:cubicBezTo>
                    <a:pt x="5847" y="50"/>
                    <a:pt x="6404" y="8"/>
                    <a:pt x="6775" y="301"/>
                  </a:cubicBezTo>
                  <a:cubicBezTo>
                    <a:pt x="6931" y="424"/>
                    <a:pt x="7036" y="594"/>
                    <a:pt x="7072" y="781"/>
                  </a:cubicBezTo>
                  <a:cubicBezTo>
                    <a:pt x="7588" y="913"/>
                    <a:pt x="7892" y="1410"/>
                    <a:pt x="7752" y="1892"/>
                  </a:cubicBezTo>
                  <a:cubicBezTo>
                    <a:pt x="7740" y="1933"/>
                    <a:pt x="7725" y="1973"/>
                    <a:pt x="7708" y="2011"/>
                  </a:cubicBezTo>
                  <a:cubicBezTo>
                    <a:pt x="8121" y="2514"/>
                    <a:pt x="8020" y="3234"/>
                    <a:pt x="7482" y="3620"/>
                  </a:cubicBezTo>
                  <a:cubicBezTo>
                    <a:pt x="7314" y="3740"/>
                    <a:pt x="7116" y="3818"/>
                    <a:pt x="6907" y="3846"/>
                  </a:cubicBezTo>
                  <a:cubicBezTo>
                    <a:pt x="6902" y="4387"/>
                    <a:pt x="6428" y="4822"/>
                    <a:pt x="5848" y="4817"/>
                  </a:cubicBezTo>
                  <a:cubicBezTo>
                    <a:pt x="5655" y="4816"/>
                    <a:pt x="5465" y="4764"/>
                    <a:pt x="5301" y="4669"/>
                  </a:cubicBezTo>
                  <a:cubicBezTo>
                    <a:pt x="5105" y="5275"/>
                    <a:pt x="4421" y="5617"/>
                    <a:pt x="3773" y="5434"/>
                  </a:cubicBezTo>
                  <a:cubicBezTo>
                    <a:pt x="3502" y="5357"/>
                    <a:pt x="3267" y="5194"/>
                    <a:pt x="3109" y="4974"/>
                  </a:cubicBezTo>
                  <a:cubicBezTo>
                    <a:pt x="2446" y="5347"/>
                    <a:pt x="1585" y="5146"/>
                    <a:pt x="1187" y="4525"/>
                  </a:cubicBezTo>
                  <a:cubicBezTo>
                    <a:pt x="1182" y="4517"/>
                    <a:pt x="1177" y="4509"/>
                    <a:pt x="1172" y="4502"/>
                  </a:cubicBezTo>
                  <a:cubicBezTo>
                    <a:pt x="738" y="4549"/>
                    <a:pt x="345" y="4260"/>
                    <a:pt x="294" y="3856"/>
                  </a:cubicBezTo>
                  <a:cubicBezTo>
                    <a:pt x="267" y="3641"/>
                    <a:pt x="343" y="3425"/>
                    <a:pt x="502" y="3267"/>
                  </a:cubicBezTo>
                  <a:cubicBezTo>
                    <a:pt x="126" y="3060"/>
                    <a:pt x="0" y="2607"/>
                    <a:pt x="220" y="2255"/>
                  </a:cubicBezTo>
                  <a:cubicBezTo>
                    <a:pt x="347" y="2051"/>
                    <a:pt x="570" y="1917"/>
                    <a:pt x="820" y="1892"/>
                  </a:cubicBezTo>
                  <a:lnTo>
                    <a:pt x="826" y="1876"/>
                  </a:lnTo>
                  <a:close/>
                </a:path>
              </a:pathLst>
            </a:cu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B3B1DFBC-775A-49D5-BB2A-AB4854C2C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9052" y="3859941"/>
              <a:ext cx="254620" cy="403734"/>
            </a:xfrm>
            <a:prstGeom prst="ellipse">
              <a:avLst/>
            </a:pr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8E6E33DD-FE5C-4FA6-BE88-682AAED5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638" y="4128941"/>
              <a:ext cx="304800" cy="304800"/>
            </a:xfrm>
            <a:prstGeom prst="ellipse">
              <a:avLst/>
            </a:pr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2D530FE3-D596-422C-8408-7AC2648F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6007" y="3298952"/>
              <a:ext cx="526520" cy="698282"/>
            </a:xfrm>
            <a:prstGeom prst="ellipse">
              <a:avLst/>
            </a:prstGeom>
            <a:noFill/>
            <a:ln w="57150" cap="flat">
              <a:solidFill>
                <a:srgbClr val="7030A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5BB4CAE-4C99-4A4F-A19F-F9712808DB41}"/>
              </a:ext>
            </a:extLst>
          </p:cNvPr>
          <p:cNvSpPr txBox="1"/>
          <p:nvPr/>
        </p:nvSpPr>
        <p:spPr>
          <a:xfrm>
            <a:off x="8625632" y="1114696"/>
            <a:ext cx="29927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কোথা যাও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6DB0-1027-4BF6-B907-5EC9F61C5459}"/>
              </a:ext>
            </a:extLst>
          </p:cNvPr>
          <p:cNvSpPr txBox="1"/>
          <p:nvPr/>
        </p:nvSpPr>
        <p:spPr>
          <a:xfrm>
            <a:off x="8566203" y="1783853"/>
            <a:ext cx="29927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বলে যাও শুনি।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5CAE4A1D-C975-495C-8E0B-B0BFDDCF6EC6}"/>
              </a:ext>
            </a:extLst>
          </p:cNvPr>
          <p:cNvSpPr/>
          <p:nvPr/>
        </p:nvSpPr>
        <p:spPr>
          <a:xfrm>
            <a:off x="0" y="-17101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FFFF0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42EF42-4DFA-4D99-86BC-AD21C53801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 rot="20829529" flipH="1">
            <a:off x="3938541" y="3820719"/>
            <a:ext cx="749267" cy="881823"/>
          </a:xfrm>
          <a:custGeom>
            <a:avLst/>
            <a:gdLst>
              <a:gd name="connsiteX0" fmla="*/ 0 w 2152650"/>
              <a:gd name="connsiteY0" fmla="*/ 0 h 3162300"/>
              <a:gd name="connsiteX1" fmla="*/ 2152650 w 2152650"/>
              <a:gd name="connsiteY1" fmla="*/ 0 h 3162300"/>
              <a:gd name="connsiteX2" fmla="*/ 2152650 w 2152650"/>
              <a:gd name="connsiteY2" fmla="*/ 3162300 h 3162300"/>
              <a:gd name="connsiteX3" fmla="*/ 0 w 215265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0" h="3162300">
                <a:moveTo>
                  <a:pt x="0" y="0"/>
                </a:moveTo>
                <a:lnTo>
                  <a:pt x="2152650" y="0"/>
                </a:lnTo>
                <a:lnTo>
                  <a:pt x="2152650" y="3162300"/>
                </a:lnTo>
                <a:lnTo>
                  <a:pt x="0" y="316230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3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742383-0018-45EB-BA39-9A1E3F4DC70E}"/>
              </a:ext>
            </a:extLst>
          </p:cNvPr>
          <p:cNvGrpSpPr/>
          <p:nvPr/>
        </p:nvGrpSpPr>
        <p:grpSpPr>
          <a:xfrm>
            <a:off x="0" y="-17546"/>
            <a:ext cx="12192000" cy="6858000"/>
            <a:chOff x="0" y="-17546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C820B3-C867-4F17-8439-63FD35A52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0875" y="1485900"/>
              <a:ext cx="4572000" cy="3924299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A8FCE3-E778-46A8-B048-4513287566E0}"/>
                </a:ext>
              </a:extLst>
            </p:cNvPr>
            <p:cNvGrpSpPr/>
            <p:nvPr/>
          </p:nvGrpSpPr>
          <p:grpSpPr>
            <a:xfrm>
              <a:off x="3465095" y="3423804"/>
              <a:ext cx="1912518" cy="2004944"/>
              <a:chOff x="2454442" y="2198521"/>
              <a:chExt cx="2839454" cy="298383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3373865-C494-47C2-B16C-57D2752FD9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3356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 flipH="1">
                <a:off x="2454442" y="2198521"/>
                <a:ext cx="2839454" cy="29838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BEB36A5-8CC0-4B86-A444-FBEFD22A2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812" t="9407" r="18564" b="51114"/>
              <a:stretch>
                <a:fillRect/>
              </a:stretch>
            </p:blipFill>
            <p:spPr>
              <a:xfrm rot="18312968">
                <a:off x="2316615" y="2392994"/>
                <a:ext cx="2109385" cy="1740209"/>
              </a:xfrm>
              <a:custGeom>
                <a:avLst/>
                <a:gdLst>
                  <a:gd name="connsiteX0" fmla="*/ 2228818 w 3657600"/>
                  <a:gd name="connsiteY0" fmla="*/ 2153814 h 2983832"/>
                  <a:gd name="connsiteX1" fmla="*/ 2230545 w 3657600"/>
                  <a:gd name="connsiteY1" fmla="*/ 2156056 h 2983832"/>
                  <a:gd name="connsiteX2" fmla="*/ 2231325 w 3657600"/>
                  <a:gd name="connsiteY2" fmla="*/ 2157172 h 2983832"/>
                  <a:gd name="connsiteX3" fmla="*/ 457200 w 3657600"/>
                  <a:gd name="connsiteY3" fmla="*/ 1010653 h 2983832"/>
                  <a:gd name="connsiteX4" fmla="*/ 529389 w 3657600"/>
                  <a:gd name="connsiteY4" fmla="*/ 1034716 h 2983832"/>
                  <a:gd name="connsiteX5" fmla="*/ 601579 w 3657600"/>
                  <a:gd name="connsiteY5" fmla="*/ 1082842 h 2983832"/>
                  <a:gd name="connsiteX6" fmla="*/ 721895 w 3657600"/>
                  <a:gd name="connsiteY6" fmla="*/ 1106906 h 2983832"/>
                  <a:gd name="connsiteX7" fmla="*/ 259629 w 3657600"/>
                  <a:gd name="connsiteY7" fmla="*/ 1088415 h 2983832"/>
                  <a:gd name="connsiteX8" fmla="*/ 271728 w 3657600"/>
                  <a:gd name="connsiteY8" fmla="*/ 1076458 h 2983832"/>
                  <a:gd name="connsiteX9" fmla="*/ 336884 w 3657600"/>
                  <a:gd name="connsiteY9" fmla="*/ 1034716 h 2983832"/>
                  <a:gd name="connsiteX10" fmla="*/ 457200 w 3657600"/>
                  <a:gd name="connsiteY10" fmla="*/ 1010653 h 2983832"/>
                  <a:gd name="connsiteX11" fmla="*/ 1804737 w 3657600"/>
                  <a:gd name="connsiteY11" fmla="*/ 0 h 2983832"/>
                  <a:gd name="connsiteX12" fmla="*/ 1900989 w 3657600"/>
                  <a:gd name="connsiteY12" fmla="*/ 120316 h 2983832"/>
                  <a:gd name="connsiteX13" fmla="*/ 1925053 w 3657600"/>
                  <a:gd name="connsiteY13" fmla="*/ 240632 h 2983832"/>
                  <a:gd name="connsiteX14" fmla="*/ 2189747 w 3657600"/>
                  <a:gd name="connsiteY14" fmla="*/ 264695 h 2983832"/>
                  <a:gd name="connsiteX15" fmla="*/ 2550695 w 3657600"/>
                  <a:gd name="connsiteY15" fmla="*/ 288758 h 2983832"/>
                  <a:gd name="connsiteX16" fmla="*/ 2719137 w 3657600"/>
                  <a:gd name="connsiteY16" fmla="*/ 360948 h 2983832"/>
                  <a:gd name="connsiteX17" fmla="*/ 2791326 w 3657600"/>
                  <a:gd name="connsiteY17" fmla="*/ 409074 h 2983832"/>
                  <a:gd name="connsiteX18" fmla="*/ 2935705 w 3657600"/>
                  <a:gd name="connsiteY18" fmla="*/ 457200 h 2983832"/>
                  <a:gd name="connsiteX19" fmla="*/ 3007895 w 3657600"/>
                  <a:gd name="connsiteY19" fmla="*/ 553453 h 2983832"/>
                  <a:gd name="connsiteX20" fmla="*/ 3031958 w 3657600"/>
                  <a:gd name="connsiteY20" fmla="*/ 625642 h 2983832"/>
                  <a:gd name="connsiteX21" fmla="*/ 3104147 w 3657600"/>
                  <a:gd name="connsiteY21" fmla="*/ 673769 h 2983832"/>
                  <a:gd name="connsiteX22" fmla="*/ 3176337 w 3657600"/>
                  <a:gd name="connsiteY22" fmla="*/ 914400 h 2983832"/>
                  <a:gd name="connsiteX23" fmla="*/ 3224463 w 3657600"/>
                  <a:gd name="connsiteY23" fmla="*/ 962527 h 2983832"/>
                  <a:gd name="connsiteX24" fmla="*/ 3272589 w 3657600"/>
                  <a:gd name="connsiteY24" fmla="*/ 1058779 h 2983832"/>
                  <a:gd name="connsiteX25" fmla="*/ 3392905 w 3657600"/>
                  <a:gd name="connsiteY25" fmla="*/ 1155032 h 2983832"/>
                  <a:gd name="connsiteX26" fmla="*/ 3416968 w 3657600"/>
                  <a:gd name="connsiteY26" fmla="*/ 1227221 h 2983832"/>
                  <a:gd name="connsiteX27" fmla="*/ 3465095 w 3657600"/>
                  <a:gd name="connsiteY27" fmla="*/ 1275348 h 2983832"/>
                  <a:gd name="connsiteX28" fmla="*/ 3513221 w 3657600"/>
                  <a:gd name="connsiteY28" fmla="*/ 1347537 h 2983832"/>
                  <a:gd name="connsiteX29" fmla="*/ 3609474 w 3657600"/>
                  <a:gd name="connsiteY29" fmla="*/ 1564106 h 2983832"/>
                  <a:gd name="connsiteX30" fmla="*/ 3633537 w 3657600"/>
                  <a:gd name="connsiteY30" fmla="*/ 1708485 h 2983832"/>
                  <a:gd name="connsiteX31" fmla="*/ 3657600 w 3657600"/>
                  <a:gd name="connsiteY31" fmla="*/ 1780674 h 2983832"/>
                  <a:gd name="connsiteX32" fmla="*/ 3633537 w 3657600"/>
                  <a:gd name="connsiteY32" fmla="*/ 2646948 h 2983832"/>
                  <a:gd name="connsiteX33" fmla="*/ 3585410 w 3657600"/>
                  <a:gd name="connsiteY33" fmla="*/ 2719137 h 2983832"/>
                  <a:gd name="connsiteX34" fmla="*/ 3368842 w 3657600"/>
                  <a:gd name="connsiteY34" fmla="*/ 2839453 h 2983832"/>
                  <a:gd name="connsiteX35" fmla="*/ 3224463 w 3657600"/>
                  <a:gd name="connsiteY35" fmla="*/ 2935706 h 2983832"/>
                  <a:gd name="connsiteX36" fmla="*/ 3152274 w 3657600"/>
                  <a:gd name="connsiteY36" fmla="*/ 2983832 h 2983832"/>
                  <a:gd name="connsiteX37" fmla="*/ 2935705 w 3657600"/>
                  <a:gd name="connsiteY37" fmla="*/ 2935706 h 2983832"/>
                  <a:gd name="connsiteX38" fmla="*/ 2863516 w 3657600"/>
                  <a:gd name="connsiteY38" fmla="*/ 2863516 h 2983832"/>
                  <a:gd name="connsiteX39" fmla="*/ 2791326 w 3657600"/>
                  <a:gd name="connsiteY39" fmla="*/ 2719137 h 2983832"/>
                  <a:gd name="connsiteX40" fmla="*/ 2719137 w 3657600"/>
                  <a:gd name="connsiteY40" fmla="*/ 2671011 h 2983832"/>
                  <a:gd name="connsiteX41" fmla="*/ 2646947 w 3657600"/>
                  <a:gd name="connsiteY41" fmla="*/ 2646948 h 2983832"/>
                  <a:gd name="connsiteX42" fmla="*/ 2526632 w 3657600"/>
                  <a:gd name="connsiteY42" fmla="*/ 2526632 h 2983832"/>
                  <a:gd name="connsiteX43" fmla="*/ 2478505 w 3657600"/>
                  <a:gd name="connsiteY43" fmla="*/ 2478506 h 2983832"/>
                  <a:gd name="connsiteX44" fmla="*/ 2454442 w 3657600"/>
                  <a:gd name="connsiteY44" fmla="*/ 2406316 h 2983832"/>
                  <a:gd name="connsiteX45" fmla="*/ 2358189 w 3657600"/>
                  <a:gd name="connsiteY45" fmla="*/ 2286000 h 2983832"/>
                  <a:gd name="connsiteX46" fmla="*/ 2286000 w 3657600"/>
                  <a:gd name="connsiteY46" fmla="*/ 2237874 h 2983832"/>
                  <a:gd name="connsiteX47" fmla="*/ 2236660 w 3657600"/>
                  <a:gd name="connsiteY47" fmla="*/ 2164802 h 2983832"/>
                  <a:gd name="connsiteX48" fmla="*/ 2231325 w 3657600"/>
                  <a:gd name="connsiteY48" fmla="*/ 2157172 h 2983832"/>
                  <a:gd name="connsiteX49" fmla="*/ 2235545 w 3657600"/>
                  <a:gd name="connsiteY49" fmla="*/ 2162823 h 2983832"/>
                  <a:gd name="connsiteX50" fmla="*/ 2213810 w 3657600"/>
                  <a:gd name="connsiteY50" fmla="*/ 2093495 h 2983832"/>
                  <a:gd name="connsiteX51" fmla="*/ 2165684 w 3657600"/>
                  <a:gd name="connsiteY51" fmla="*/ 2021306 h 2983832"/>
                  <a:gd name="connsiteX52" fmla="*/ 2045368 w 3657600"/>
                  <a:gd name="connsiteY52" fmla="*/ 1925053 h 2983832"/>
                  <a:gd name="connsiteX53" fmla="*/ 1973179 w 3657600"/>
                  <a:gd name="connsiteY53" fmla="*/ 1900990 h 2983832"/>
                  <a:gd name="connsiteX54" fmla="*/ 1900989 w 3657600"/>
                  <a:gd name="connsiteY54" fmla="*/ 1852864 h 2983832"/>
                  <a:gd name="connsiteX55" fmla="*/ 1756610 w 3657600"/>
                  <a:gd name="connsiteY55" fmla="*/ 1804737 h 2983832"/>
                  <a:gd name="connsiteX56" fmla="*/ 1588168 w 3657600"/>
                  <a:gd name="connsiteY56" fmla="*/ 1684421 h 2983832"/>
                  <a:gd name="connsiteX57" fmla="*/ 1515979 w 3657600"/>
                  <a:gd name="connsiteY57" fmla="*/ 1660358 h 2983832"/>
                  <a:gd name="connsiteX58" fmla="*/ 1395663 w 3657600"/>
                  <a:gd name="connsiteY58" fmla="*/ 1540042 h 2983832"/>
                  <a:gd name="connsiteX59" fmla="*/ 1251284 w 3657600"/>
                  <a:gd name="connsiteY59" fmla="*/ 1347537 h 2983832"/>
                  <a:gd name="connsiteX60" fmla="*/ 1227221 w 3657600"/>
                  <a:gd name="connsiteY60" fmla="*/ 1251285 h 2983832"/>
                  <a:gd name="connsiteX61" fmla="*/ 1058779 w 3657600"/>
                  <a:gd name="connsiteY61" fmla="*/ 1106906 h 2983832"/>
                  <a:gd name="connsiteX62" fmla="*/ 890337 w 3657600"/>
                  <a:gd name="connsiteY62" fmla="*/ 986590 h 2983832"/>
                  <a:gd name="connsiteX63" fmla="*/ 794084 w 3657600"/>
                  <a:gd name="connsiteY63" fmla="*/ 938464 h 2983832"/>
                  <a:gd name="connsiteX64" fmla="*/ 433137 w 3657600"/>
                  <a:gd name="connsiteY64" fmla="*/ 962527 h 2983832"/>
                  <a:gd name="connsiteX65" fmla="*/ 264695 w 3657600"/>
                  <a:gd name="connsiteY65" fmla="*/ 986590 h 2983832"/>
                  <a:gd name="connsiteX66" fmla="*/ 216568 w 3657600"/>
                  <a:gd name="connsiteY66" fmla="*/ 1058779 h 2983832"/>
                  <a:gd name="connsiteX67" fmla="*/ 120316 w 3657600"/>
                  <a:gd name="connsiteY67" fmla="*/ 1082842 h 2983832"/>
                  <a:gd name="connsiteX68" fmla="*/ 259629 w 3657600"/>
                  <a:gd name="connsiteY68" fmla="*/ 1088415 h 2983832"/>
                  <a:gd name="connsiteX69" fmla="*/ 216568 w 3657600"/>
                  <a:gd name="connsiteY69" fmla="*/ 1130969 h 2983832"/>
                  <a:gd name="connsiteX70" fmla="*/ 72189 w 3657600"/>
                  <a:gd name="connsiteY70" fmla="*/ 1082842 h 2983832"/>
                  <a:gd name="connsiteX71" fmla="*/ 48126 w 3657600"/>
                  <a:gd name="connsiteY71" fmla="*/ 1010653 h 2983832"/>
                  <a:gd name="connsiteX72" fmla="*/ 0 w 3657600"/>
                  <a:gd name="connsiteY72" fmla="*/ 794085 h 2983832"/>
                  <a:gd name="connsiteX73" fmla="*/ 24063 w 3657600"/>
                  <a:gd name="connsiteY73" fmla="*/ 577516 h 2983832"/>
                  <a:gd name="connsiteX74" fmla="*/ 144379 w 3657600"/>
                  <a:gd name="connsiteY74" fmla="*/ 457200 h 2983832"/>
                  <a:gd name="connsiteX75" fmla="*/ 216568 w 3657600"/>
                  <a:gd name="connsiteY75" fmla="*/ 385011 h 2983832"/>
                  <a:gd name="connsiteX76" fmla="*/ 505326 w 3657600"/>
                  <a:gd name="connsiteY76" fmla="*/ 312821 h 2983832"/>
                  <a:gd name="connsiteX77" fmla="*/ 601579 w 3657600"/>
                  <a:gd name="connsiteY77" fmla="*/ 288758 h 2983832"/>
                  <a:gd name="connsiteX78" fmla="*/ 673768 w 3657600"/>
                  <a:gd name="connsiteY78" fmla="*/ 264695 h 2983832"/>
                  <a:gd name="connsiteX79" fmla="*/ 890337 w 3657600"/>
                  <a:gd name="connsiteY79" fmla="*/ 240632 h 2983832"/>
                  <a:gd name="connsiteX80" fmla="*/ 1155032 w 3657600"/>
                  <a:gd name="connsiteY80" fmla="*/ 216569 h 2983832"/>
                  <a:gd name="connsiteX81" fmla="*/ 1227221 w 3657600"/>
                  <a:gd name="connsiteY81" fmla="*/ 168442 h 2983832"/>
                  <a:gd name="connsiteX82" fmla="*/ 1323474 w 3657600"/>
                  <a:gd name="connsiteY82" fmla="*/ 48127 h 2983832"/>
                  <a:gd name="connsiteX83" fmla="*/ 1395663 w 3657600"/>
                  <a:gd name="connsiteY83" fmla="*/ 24064 h 2983832"/>
                  <a:gd name="connsiteX84" fmla="*/ 1491916 w 3657600"/>
                  <a:gd name="connsiteY84" fmla="*/ 48127 h 2983832"/>
                  <a:gd name="connsiteX85" fmla="*/ 1564105 w 3657600"/>
                  <a:gd name="connsiteY85" fmla="*/ 120316 h 2983832"/>
                  <a:gd name="connsiteX86" fmla="*/ 1684421 w 3657600"/>
                  <a:gd name="connsiteY86" fmla="*/ 96253 h 2983832"/>
                  <a:gd name="connsiteX87" fmla="*/ 1756610 w 3657600"/>
                  <a:gd name="connsiteY87" fmla="*/ 48127 h 2983832"/>
                  <a:gd name="connsiteX88" fmla="*/ 1804737 w 3657600"/>
                  <a:gd name="connsiteY88" fmla="*/ 0 h 298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657600" h="2983832">
                    <a:moveTo>
                      <a:pt x="2228818" y="2153814"/>
                    </a:moveTo>
                    <a:cubicBezTo>
                      <a:pt x="2227614" y="2152081"/>
                      <a:pt x="2227820" y="2152223"/>
                      <a:pt x="2230545" y="2156056"/>
                    </a:cubicBezTo>
                    <a:lnTo>
                      <a:pt x="2231325" y="2157172"/>
                    </a:lnTo>
                    <a:close/>
                    <a:moveTo>
                      <a:pt x="457200" y="1010653"/>
                    </a:moveTo>
                    <a:cubicBezTo>
                      <a:pt x="481263" y="1018674"/>
                      <a:pt x="506702" y="1023373"/>
                      <a:pt x="529389" y="1034716"/>
                    </a:cubicBezTo>
                    <a:cubicBezTo>
                      <a:pt x="555256" y="1047650"/>
                      <a:pt x="574500" y="1072687"/>
                      <a:pt x="601579" y="1082842"/>
                    </a:cubicBezTo>
                    <a:cubicBezTo>
                      <a:pt x="639874" y="1097203"/>
                      <a:pt x="681790" y="1098885"/>
                      <a:pt x="721895" y="1106906"/>
                    </a:cubicBezTo>
                    <a:lnTo>
                      <a:pt x="259629" y="1088415"/>
                    </a:lnTo>
                    <a:lnTo>
                      <a:pt x="271728" y="1076458"/>
                    </a:lnTo>
                    <a:cubicBezTo>
                      <a:pt x="291331" y="1059076"/>
                      <a:pt x="312600" y="1043823"/>
                      <a:pt x="336884" y="1034716"/>
                    </a:cubicBezTo>
                    <a:cubicBezTo>
                      <a:pt x="375179" y="1020355"/>
                      <a:pt x="417095" y="1018674"/>
                      <a:pt x="457200" y="1010653"/>
                    </a:cubicBezTo>
                    <a:close/>
                    <a:moveTo>
                      <a:pt x="1804737" y="0"/>
                    </a:moveTo>
                    <a:cubicBezTo>
                      <a:pt x="1827595" y="0"/>
                      <a:pt x="1898557" y="116668"/>
                      <a:pt x="1900989" y="120316"/>
                    </a:cubicBezTo>
                    <a:cubicBezTo>
                      <a:pt x="1909010" y="160421"/>
                      <a:pt x="1888471" y="222341"/>
                      <a:pt x="1925053" y="240632"/>
                    </a:cubicBezTo>
                    <a:cubicBezTo>
                      <a:pt x="2004295" y="280253"/>
                      <a:pt x="2101413" y="257900"/>
                      <a:pt x="2189747" y="264695"/>
                    </a:cubicBezTo>
                    <a:cubicBezTo>
                      <a:pt x="2309975" y="273943"/>
                      <a:pt x="2430379" y="280737"/>
                      <a:pt x="2550695" y="288758"/>
                    </a:cubicBezTo>
                    <a:cubicBezTo>
                      <a:pt x="2649883" y="387948"/>
                      <a:pt x="2536659" y="292519"/>
                      <a:pt x="2719137" y="360948"/>
                    </a:cubicBezTo>
                    <a:cubicBezTo>
                      <a:pt x="2746216" y="371102"/>
                      <a:pt x="2764898" y="397328"/>
                      <a:pt x="2791326" y="409074"/>
                    </a:cubicBezTo>
                    <a:cubicBezTo>
                      <a:pt x="2837683" y="429677"/>
                      <a:pt x="2935705" y="457200"/>
                      <a:pt x="2935705" y="457200"/>
                    </a:cubicBezTo>
                    <a:cubicBezTo>
                      <a:pt x="2959768" y="489284"/>
                      <a:pt x="2987997" y="518632"/>
                      <a:pt x="3007895" y="553453"/>
                    </a:cubicBezTo>
                    <a:cubicBezTo>
                      <a:pt x="3020479" y="575476"/>
                      <a:pt x="3016113" y="605835"/>
                      <a:pt x="3031958" y="625642"/>
                    </a:cubicBezTo>
                    <a:cubicBezTo>
                      <a:pt x="3050024" y="648225"/>
                      <a:pt x="3080084" y="657727"/>
                      <a:pt x="3104147" y="673769"/>
                    </a:cubicBezTo>
                    <a:cubicBezTo>
                      <a:pt x="3115053" y="717392"/>
                      <a:pt x="3156808" y="894870"/>
                      <a:pt x="3176337" y="914400"/>
                    </a:cubicBezTo>
                    <a:cubicBezTo>
                      <a:pt x="3192379" y="930442"/>
                      <a:pt x="3211879" y="943650"/>
                      <a:pt x="3224463" y="962527"/>
                    </a:cubicBezTo>
                    <a:cubicBezTo>
                      <a:pt x="3244361" y="992374"/>
                      <a:pt x="3252691" y="1028933"/>
                      <a:pt x="3272589" y="1058779"/>
                    </a:cubicBezTo>
                    <a:cubicBezTo>
                      <a:pt x="3300020" y="1099925"/>
                      <a:pt x="3354289" y="1129288"/>
                      <a:pt x="3392905" y="1155032"/>
                    </a:cubicBezTo>
                    <a:cubicBezTo>
                      <a:pt x="3400926" y="1179095"/>
                      <a:pt x="3403918" y="1205471"/>
                      <a:pt x="3416968" y="1227221"/>
                    </a:cubicBezTo>
                    <a:cubicBezTo>
                      <a:pt x="3428641" y="1246675"/>
                      <a:pt x="3450922" y="1257632"/>
                      <a:pt x="3465095" y="1275348"/>
                    </a:cubicBezTo>
                    <a:cubicBezTo>
                      <a:pt x="3483161" y="1297931"/>
                      <a:pt x="3497179" y="1323474"/>
                      <a:pt x="3513221" y="1347537"/>
                    </a:cubicBezTo>
                    <a:cubicBezTo>
                      <a:pt x="3570492" y="1519352"/>
                      <a:pt x="3533207" y="1449707"/>
                      <a:pt x="3609474" y="1564106"/>
                    </a:cubicBezTo>
                    <a:cubicBezTo>
                      <a:pt x="3617495" y="1612232"/>
                      <a:pt x="3622953" y="1660857"/>
                      <a:pt x="3633537" y="1708485"/>
                    </a:cubicBezTo>
                    <a:cubicBezTo>
                      <a:pt x="3639039" y="1733246"/>
                      <a:pt x="3657600" y="1755309"/>
                      <a:pt x="3657600" y="1780674"/>
                    </a:cubicBezTo>
                    <a:cubicBezTo>
                      <a:pt x="3657600" y="2069543"/>
                      <a:pt x="3655692" y="2358930"/>
                      <a:pt x="3633537" y="2646948"/>
                    </a:cubicBezTo>
                    <a:cubicBezTo>
                      <a:pt x="3631319" y="2675783"/>
                      <a:pt x="3607175" y="2700093"/>
                      <a:pt x="3585410" y="2719137"/>
                    </a:cubicBezTo>
                    <a:cubicBezTo>
                      <a:pt x="3483572" y="2808245"/>
                      <a:pt x="3467994" y="2806403"/>
                      <a:pt x="3368842" y="2839453"/>
                    </a:cubicBezTo>
                    <a:lnTo>
                      <a:pt x="3224463" y="2935706"/>
                    </a:lnTo>
                    <a:lnTo>
                      <a:pt x="3152274" y="2983832"/>
                    </a:lnTo>
                    <a:cubicBezTo>
                      <a:pt x="3134806" y="2980921"/>
                      <a:pt x="2975196" y="2962033"/>
                      <a:pt x="2935705" y="2935706"/>
                    </a:cubicBezTo>
                    <a:cubicBezTo>
                      <a:pt x="2907390" y="2916829"/>
                      <a:pt x="2887579" y="2887579"/>
                      <a:pt x="2863516" y="2863516"/>
                    </a:cubicBezTo>
                    <a:cubicBezTo>
                      <a:pt x="2843945" y="2804802"/>
                      <a:pt x="2837974" y="2765785"/>
                      <a:pt x="2791326" y="2719137"/>
                    </a:cubicBezTo>
                    <a:cubicBezTo>
                      <a:pt x="2770876" y="2698687"/>
                      <a:pt x="2745004" y="2683944"/>
                      <a:pt x="2719137" y="2671011"/>
                    </a:cubicBezTo>
                    <a:cubicBezTo>
                      <a:pt x="2696450" y="2659668"/>
                      <a:pt x="2671010" y="2654969"/>
                      <a:pt x="2646947" y="2646948"/>
                    </a:cubicBezTo>
                    <a:lnTo>
                      <a:pt x="2526632" y="2526632"/>
                    </a:lnTo>
                    <a:lnTo>
                      <a:pt x="2478505" y="2478506"/>
                    </a:lnTo>
                    <a:cubicBezTo>
                      <a:pt x="2470484" y="2454443"/>
                      <a:pt x="2465785" y="2429003"/>
                      <a:pt x="2454442" y="2406316"/>
                    </a:cubicBezTo>
                    <a:cubicBezTo>
                      <a:pt x="2433597" y="2364626"/>
                      <a:pt x="2395492" y="2315842"/>
                      <a:pt x="2358189" y="2286000"/>
                    </a:cubicBezTo>
                    <a:cubicBezTo>
                      <a:pt x="2335606" y="2267934"/>
                      <a:pt x="2310063" y="2253916"/>
                      <a:pt x="2286000" y="2237874"/>
                    </a:cubicBezTo>
                    <a:cubicBezTo>
                      <a:pt x="2260140" y="2199084"/>
                      <a:pt x="2244942" y="2176769"/>
                      <a:pt x="2236660" y="2164802"/>
                    </a:cubicBezTo>
                    <a:lnTo>
                      <a:pt x="2231325" y="2157172"/>
                    </a:lnTo>
                    <a:lnTo>
                      <a:pt x="2235545" y="2162823"/>
                    </a:lnTo>
                    <a:cubicBezTo>
                      <a:pt x="2247191" y="2177495"/>
                      <a:pt x="2263623" y="2193121"/>
                      <a:pt x="2213810" y="2093495"/>
                    </a:cubicBezTo>
                    <a:cubicBezTo>
                      <a:pt x="2200876" y="2067628"/>
                      <a:pt x="2183750" y="2043889"/>
                      <a:pt x="2165684" y="2021306"/>
                    </a:cubicBezTo>
                    <a:cubicBezTo>
                      <a:pt x="2135840" y="1984001"/>
                      <a:pt x="2087062" y="1945900"/>
                      <a:pt x="2045368" y="1925053"/>
                    </a:cubicBezTo>
                    <a:cubicBezTo>
                      <a:pt x="2022681" y="1913710"/>
                      <a:pt x="1995866" y="1912333"/>
                      <a:pt x="1973179" y="1900990"/>
                    </a:cubicBezTo>
                    <a:cubicBezTo>
                      <a:pt x="1947312" y="1888056"/>
                      <a:pt x="1927417" y="1864610"/>
                      <a:pt x="1900989" y="1852864"/>
                    </a:cubicBezTo>
                    <a:cubicBezTo>
                      <a:pt x="1854632" y="1832261"/>
                      <a:pt x="1756610" y="1804737"/>
                      <a:pt x="1756610" y="1804737"/>
                    </a:cubicBezTo>
                    <a:cubicBezTo>
                      <a:pt x="1734812" y="1788388"/>
                      <a:pt x="1623353" y="1702014"/>
                      <a:pt x="1588168" y="1684421"/>
                    </a:cubicBezTo>
                    <a:cubicBezTo>
                      <a:pt x="1565481" y="1673078"/>
                      <a:pt x="1540042" y="1668379"/>
                      <a:pt x="1515979" y="1660358"/>
                    </a:cubicBezTo>
                    <a:cubicBezTo>
                      <a:pt x="1475874" y="1620253"/>
                      <a:pt x="1427124" y="1587234"/>
                      <a:pt x="1395663" y="1540042"/>
                    </a:cubicBezTo>
                    <a:cubicBezTo>
                      <a:pt x="1286825" y="1376787"/>
                      <a:pt x="1340309" y="1436564"/>
                      <a:pt x="1251284" y="1347537"/>
                    </a:cubicBezTo>
                    <a:cubicBezTo>
                      <a:pt x="1243263" y="1315453"/>
                      <a:pt x="1244749" y="1279329"/>
                      <a:pt x="1227221" y="1251285"/>
                    </a:cubicBezTo>
                    <a:cubicBezTo>
                      <a:pt x="1180301" y="1176213"/>
                      <a:pt x="1124244" y="1153667"/>
                      <a:pt x="1058779" y="1106906"/>
                    </a:cubicBezTo>
                    <a:cubicBezTo>
                      <a:pt x="1007133" y="1070016"/>
                      <a:pt x="947046" y="1018995"/>
                      <a:pt x="890337" y="986590"/>
                    </a:cubicBezTo>
                    <a:cubicBezTo>
                      <a:pt x="859192" y="968793"/>
                      <a:pt x="826168" y="954506"/>
                      <a:pt x="794084" y="938464"/>
                    </a:cubicBezTo>
                    <a:cubicBezTo>
                      <a:pt x="673768" y="946485"/>
                      <a:pt x="553225" y="951610"/>
                      <a:pt x="433137" y="962527"/>
                    </a:cubicBezTo>
                    <a:cubicBezTo>
                      <a:pt x="376653" y="967662"/>
                      <a:pt x="316524" y="963555"/>
                      <a:pt x="264695" y="986590"/>
                    </a:cubicBezTo>
                    <a:cubicBezTo>
                      <a:pt x="238267" y="998336"/>
                      <a:pt x="240631" y="1042737"/>
                      <a:pt x="216568" y="1058779"/>
                    </a:cubicBezTo>
                    <a:cubicBezTo>
                      <a:pt x="189051" y="1077124"/>
                      <a:pt x="120316" y="1082842"/>
                      <a:pt x="120316" y="1082842"/>
                    </a:cubicBezTo>
                    <a:lnTo>
                      <a:pt x="259629" y="1088415"/>
                    </a:lnTo>
                    <a:lnTo>
                      <a:pt x="216568" y="1130969"/>
                    </a:lnTo>
                    <a:cubicBezTo>
                      <a:pt x="168442" y="1114927"/>
                      <a:pt x="88231" y="1130968"/>
                      <a:pt x="72189" y="1082842"/>
                    </a:cubicBezTo>
                    <a:cubicBezTo>
                      <a:pt x="64168" y="1058779"/>
                      <a:pt x="55094" y="1035042"/>
                      <a:pt x="48126" y="1010653"/>
                    </a:cubicBezTo>
                    <a:cubicBezTo>
                      <a:pt x="25472" y="931362"/>
                      <a:pt x="16540" y="876783"/>
                      <a:pt x="0" y="794085"/>
                    </a:cubicBezTo>
                    <a:cubicBezTo>
                      <a:pt x="8021" y="721895"/>
                      <a:pt x="6447" y="647981"/>
                      <a:pt x="24063" y="577516"/>
                    </a:cubicBezTo>
                    <a:cubicBezTo>
                      <a:pt x="42638" y="503217"/>
                      <a:pt x="93720" y="499416"/>
                      <a:pt x="144379" y="457200"/>
                    </a:cubicBezTo>
                    <a:cubicBezTo>
                      <a:pt x="170522" y="435414"/>
                      <a:pt x="186820" y="401537"/>
                      <a:pt x="216568" y="385011"/>
                    </a:cubicBezTo>
                    <a:cubicBezTo>
                      <a:pt x="307016" y="334763"/>
                      <a:pt x="407294" y="332428"/>
                      <a:pt x="505326" y="312821"/>
                    </a:cubicBezTo>
                    <a:cubicBezTo>
                      <a:pt x="537756" y="306335"/>
                      <a:pt x="569780" y="297843"/>
                      <a:pt x="601579" y="288758"/>
                    </a:cubicBezTo>
                    <a:cubicBezTo>
                      <a:pt x="625968" y="281790"/>
                      <a:pt x="648748" y="268865"/>
                      <a:pt x="673768" y="264695"/>
                    </a:cubicBezTo>
                    <a:cubicBezTo>
                      <a:pt x="745414" y="252754"/>
                      <a:pt x="818064" y="247859"/>
                      <a:pt x="890337" y="240632"/>
                    </a:cubicBezTo>
                    <a:lnTo>
                      <a:pt x="1155032" y="216569"/>
                    </a:lnTo>
                    <a:cubicBezTo>
                      <a:pt x="1179095" y="200527"/>
                      <a:pt x="1206771" y="188892"/>
                      <a:pt x="1227221" y="168442"/>
                    </a:cubicBezTo>
                    <a:cubicBezTo>
                      <a:pt x="1276404" y="119258"/>
                      <a:pt x="1263940" y="83847"/>
                      <a:pt x="1323474" y="48127"/>
                    </a:cubicBezTo>
                    <a:cubicBezTo>
                      <a:pt x="1345224" y="35077"/>
                      <a:pt x="1371600" y="32085"/>
                      <a:pt x="1395663" y="24064"/>
                    </a:cubicBezTo>
                    <a:cubicBezTo>
                      <a:pt x="1427747" y="32085"/>
                      <a:pt x="1463202" y="31719"/>
                      <a:pt x="1491916" y="48127"/>
                    </a:cubicBezTo>
                    <a:cubicBezTo>
                      <a:pt x="1521463" y="65011"/>
                      <a:pt x="1531091" y="112062"/>
                      <a:pt x="1564105" y="120316"/>
                    </a:cubicBezTo>
                    <a:cubicBezTo>
                      <a:pt x="1603783" y="130236"/>
                      <a:pt x="1644316" y="104274"/>
                      <a:pt x="1684421" y="96253"/>
                    </a:cubicBezTo>
                    <a:cubicBezTo>
                      <a:pt x="1708484" y="80211"/>
                      <a:pt x="1734027" y="66193"/>
                      <a:pt x="1756610" y="48127"/>
                    </a:cubicBezTo>
                    <a:cubicBezTo>
                      <a:pt x="1774326" y="33954"/>
                      <a:pt x="1782050" y="0"/>
                      <a:pt x="1804737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2641037-5031-4059-B88C-DDE954BC0949}"/>
                </a:ext>
              </a:extLst>
            </p:cNvPr>
            <p:cNvGrpSpPr/>
            <p:nvPr/>
          </p:nvGrpSpPr>
          <p:grpSpPr>
            <a:xfrm>
              <a:off x="0" y="-17546"/>
              <a:ext cx="12192000" cy="6858000"/>
              <a:chOff x="0" y="-17546"/>
              <a:chExt cx="12192000" cy="68580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B48BAD9-E5D2-4DB9-BDCD-F953770C437D}"/>
                  </a:ext>
                </a:extLst>
              </p:cNvPr>
              <p:cNvSpPr/>
              <p:nvPr/>
            </p:nvSpPr>
            <p:spPr>
              <a:xfrm>
                <a:off x="0" y="-17546"/>
                <a:ext cx="12192000" cy="6858000"/>
              </a:xfrm>
              <a:custGeom>
                <a:avLst/>
                <a:gdLst>
                  <a:gd name="connsiteX0" fmla="*/ 2914650 w 12192000"/>
                  <a:gd name="connsiteY0" fmla="*/ 1543050 h 6858000"/>
                  <a:gd name="connsiteX1" fmla="*/ 2914650 w 12192000"/>
                  <a:gd name="connsiteY1" fmla="*/ 5619750 h 6858000"/>
                  <a:gd name="connsiteX2" fmla="*/ 7372350 w 12192000"/>
                  <a:gd name="connsiteY2" fmla="*/ 5619750 h 6858000"/>
                  <a:gd name="connsiteX3" fmla="*/ 7372350 w 12192000"/>
                  <a:gd name="connsiteY3" fmla="*/ 1543050 h 6858000"/>
                  <a:gd name="connsiteX4" fmla="*/ 0 w 12192000"/>
                  <a:gd name="connsiteY4" fmla="*/ 0 h 6858000"/>
                  <a:gd name="connsiteX5" fmla="*/ 12192000 w 12192000"/>
                  <a:gd name="connsiteY5" fmla="*/ 0 h 6858000"/>
                  <a:gd name="connsiteX6" fmla="*/ 12192000 w 12192000"/>
                  <a:gd name="connsiteY6" fmla="*/ 6858000 h 6858000"/>
                  <a:gd name="connsiteX7" fmla="*/ 0 w 12192000"/>
                  <a:gd name="connsiteY7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6858000">
                    <a:moveTo>
                      <a:pt x="2914650" y="1543050"/>
                    </a:moveTo>
                    <a:lnTo>
                      <a:pt x="2914650" y="5619750"/>
                    </a:lnTo>
                    <a:lnTo>
                      <a:pt x="7372350" y="5619750"/>
                    </a:lnTo>
                    <a:lnTo>
                      <a:pt x="7372350" y="1543050"/>
                    </a:lnTo>
                    <a:close/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9278BC2-C399-4C59-BB43-F3FFD4D84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562100" y="763504"/>
                <a:ext cx="7486650" cy="5295901"/>
              </a:xfrm>
              <a:prstGeom prst="rect">
                <a:avLst/>
              </a:prstGeom>
            </p:spPr>
          </p:pic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9D93A13-8D0C-4F81-9FB2-D9B355891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 rot="20829529" flipH="1">
            <a:off x="6904735" y="3837496"/>
            <a:ext cx="2568768" cy="3023221"/>
          </a:xfrm>
          <a:custGeom>
            <a:avLst/>
            <a:gdLst>
              <a:gd name="connsiteX0" fmla="*/ 0 w 2152650"/>
              <a:gd name="connsiteY0" fmla="*/ 0 h 3162300"/>
              <a:gd name="connsiteX1" fmla="*/ 2152650 w 2152650"/>
              <a:gd name="connsiteY1" fmla="*/ 0 h 3162300"/>
              <a:gd name="connsiteX2" fmla="*/ 2152650 w 2152650"/>
              <a:gd name="connsiteY2" fmla="*/ 3162300 h 3162300"/>
              <a:gd name="connsiteX3" fmla="*/ 0 w 215265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0" h="3162300">
                <a:moveTo>
                  <a:pt x="0" y="0"/>
                </a:moveTo>
                <a:lnTo>
                  <a:pt x="2152650" y="0"/>
                </a:lnTo>
                <a:lnTo>
                  <a:pt x="2152650" y="3162300"/>
                </a:lnTo>
                <a:lnTo>
                  <a:pt x="0" y="3162300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D597209-15DF-440A-A007-29F603CD2649}"/>
              </a:ext>
            </a:extLst>
          </p:cNvPr>
          <p:cNvGrpSpPr/>
          <p:nvPr/>
        </p:nvGrpSpPr>
        <p:grpSpPr>
          <a:xfrm>
            <a:off x="8004324" y="569479"/>
            <a:ext cx="3578077" cy="4283008"/>
            <a:chOff x="7056413" y="569479"/>
            <a:chExt cx="4996209" cy="4283008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FA5F91AB-8903-4B8C-B3E8-50E4BC3F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835" y="569479"/>
              <a:ext cx="4141787" cy="2854325"/>
            </a:xfrm>
            <a:custGeom>
              <a:avLst/>
              <a:gdLst>
                <a:gd name="T0" fmla="*/ 826 w 8121"/>
                <a:gd name="T1" fmla="*/ 1876 h 5617"/>
                <a:gd name="T2" fmla="*/ 1875 w 8121"/>
                <a:gd name="T3" fmla="*/ 588 h 5617"/>
                <a:gd name="T4" fmla="*/ 2660 w 8121"/>
                <a:gd name="T5" fmla="*/ 735 h 5617"/>
                <a:gd name="T6" fmla="*/ 3969 w 8121"/>
                <a:gd name="T7" fmla="*/ 360 h 5617"/>
                <a:gd name="T8" fmla="*/ 4194 w 8121"/>
                <a:gd name="T9" fmla="*/ 515 h 5617"/>
                <a:gd name="T10" fmla="*/ 5256 w 8121"/>
                <a:gd name="T11" fmla="*/ 183 h 5617"/>
                <a:gd name="T12" fmla="*/ 5533 w 8121"/>
                <a:gd name="T13" fmla="*/ 396 h 5617"/>
                <a:gd name="T14" fmla="*/ 6775 w 8121"/>
                <a:gd name="T15" fmla="*/ 301 h 5617"/>
                <a:gd name="T16" fmla="*/ 7072 w 8121"/>
                <a:gd name="T17" fmla="*/ 781 h 5617"/>
                <a:gd name="T18" fmla="*/ 7752 w 8121"/>
                <a:gd name="T19" fmla="*/ 1892 h 5617"/>
                <a:gd name="T20" fmla="*/ 7708 w 8121"/>
                <a:gd name="T21" fmla="*/ 2011 h 5617"/>
                <a:gd name="T22" fmla="*/ 7482 w 8121"/>
                <a:gd name="T23" fmla="*/ 3620 h 5617"/>
                <a:gd name="T24" fmla="*/ 6907 w 8121"/>
                <a:gd name="T25" fmla="*/ 3846 h 5617"/>
                <a:gd name="T26" fmla="*/ 5848 w 8121"/>
                <a:gd name="T27" fmla="*/ 4817 h 5617"/>
                <a:gd name="T28" fmla="*/ 5301 w 8121"/>
                <a:gd name="T29" fmla="*/ 4669 h 5617"/>
                <a:gd name="T30" fmla="*/ 3773 w 8121"/>
                <a:gd name="T31" fmla="*/ 5434 h 5617"/>
                <a:gd name="T32" fmla="*/ 3109 w 8121"/>
                <a:gd name="T33" fmla="*/ 4974 h 5617"/>
                <a:gd name="T34" fmla="*/ 1187 w 8121"/>
                <a:gd name="T35" fmla="*/ 4525 h 5617"/>
                <a:gd name="T36" fmla="*/ 1172 w 8121"/>
                <a:gd name="T37" fmla="*/ 4502 h 5617"/>
                <a:gd name="T38" fmla="*/ 294 w 8121"/>
                <a:gd name="T39" fmla="*/ 3856 h 5617"/>
                <a:gd name="T40" fmla="*/ 502 w 8121"/>
                <a:gd name="T41" fmla="*/ 3267 h 5617"/>
                <a:gd name="T42" fmla="*/ 220 w 8121"/>
                <a:gd name="T43" fmla="*/ 2255 h 5617"/>
                <a:gd name="T44" fmla="*/ 820 w 8121"/>
                <a:gd name="T45" fmla="*/ 1892 h 5617"/>
                <a:gd name="T46" fmla="*/ 826 w 8121"/>
                <a:gd name="T47" fmla="*/ 1876 h 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21" h="5617">
                  <a:moveTo>
                    <a:pt x="826" y="1876"/>
                  </a:moveTo>
                  <a:cubicBezTo>
                    <a:pt x="735" y="1250"/>
                    <a:pt x="1205" y="674"/>
                    <a:pt x="1875" y="588"/>
                  </a:cubicBezTo>
                  <a:cubicBezTo>
                    <a:pt x="2147" y="554"/>
                    <a:pt x="2423" y="605"/>
                    <a:pt x="2660" y="735"/>
                  </a:cubicBezTo>
                  <a:cubicBezTo>
                    <a:pt x="2911" y="294"/>
                    <a:pt x="3497" y="126"/>
                    <a:pt x="3969" y="360"/>
                  </a:cubicBezTo>
                  <a:cubicBezTo>
                    <a:pt x="4051" y="401"/>
                    <a:pt x="4127" y="453"/>
                    <a:pt x="4194" y="515"/>
                  </a:cubicBezTo>
                  <a:cubicBezTo>
                    <a:pt x="4389" y="149"/>
                    <a:pt x="4865" y="0"/>
                    <a:pt x="5256" y="183"/>
                  </a:cubicBezTo>
                  <a:cubicBezTo>
                    <a:pt x="5365" y="233"/>
                    <a:pt x="5459" y="306"/>
                    <a:pt x="5533" y="396"/>
                  </a:cubicBezTo>
                  <a:cubicBezTo>
                    <a:pt x="5847" y="50"/>
                    <a:pt x="6404" y="8"/>
                    <a:pt x="6775" y="301"/>
                  </a:cubicBezTo>
                  <a:cubicBezTo>
                    <a:pt x="6931" y="424"/>
                    <a:pt x="7036" y="594"/>
                    <a:pt x="7072" y="781"/>
                  </a:cubicBezTo>
                  <a:cubicBezTo>
                    <a:pt x="7588" y="913"/>
                    <a:pt x="7892" y="1410"/>
                    <a:pt x="7752" y="1892"/>
                  </a:cubicBezTo>
                  <a:cubicBezTo>
                    <a:pt x="7740" y="1933"/>
                    <a:pt x="7725" y="1973"/>
                    <a:pt x="7708" y="2011"/>
                  </a:cubicBezTo>
                  <a:cubicBezTo>
                    <a:pt x="8121" y="2514"/>
                    <a:pt x="8020" y="3234"/>
                    <a:pt x="7482" y="3620"/>
                  </a:cubicBezTo>
                  <a:cubicBezTo>
                    <a:pt x="7314" y="3740"/>
                    <a:pt x="7116" y="3818"/>
                    <a:pt x="6907" y="3846"/>
                  </a:cubicBezTo>
                  <a:cubicBezTo>
                    <a:pt x="6902" y="4387"/>
                    <a:pt x="6428" y="4822"/>
                    <a:pt x="5848" y="4817"/>
                  </a:cubicBezTo>
                  <a:cubicBezTo>
                    <a:pt x="5655" y="4816"/>
                    <a:pt x="5465" y="4764"/>
                    <a:pt x="5301" y="4669"/>
                  </a:cubicBezTo>
                  <a:cubicBezTo>
                    <a:pt x="5105" y="5275"/>
                    <a:pt x="4421" y="5617"/>
                    <a:pt x="3773" y="5434"/>
                  </a:cubicBezTo>
                  <a:cubicBezTo>
                    <a:pt x="3502" y="5357"/>
                    <a:pt x="3267" y="5194"/>
                    <a:pt x="3109" y="4974"/>
                  </a:cubicBezTo>
                  <a:cubicBezTo>
                    <a:pt x="2446" y="5347"/>
                    <a:pt x="1585" y="5146"/>
                    <a:pt x="1187" y="4525"/>
                  </a:cubicBezTo>
                  <a:cubicBezTo>
                    <a:pt x="1182" y="4517"/>
                    <a:pt x="1177" y="4509"/>
                    <a:pt x="1172" y="4502"/>
                  </a:cubicBezTo>
                  <a:cubicBezTo>
                    <a:pt x="738" y="4549"/>
                    <a:pt x="345" y="4260"/>
                    <a:pt x="294" y="3856"/>
                  </a:cubicBezTo>
                  <a:cubicBezTo>
                    <a:pt x="267" y="3641"/>
                    <a:pt x="343" y="3425"/>
                    <a:pt x="502" y="3267"/>
                  </a:cubicBezTo>
                  <a:cubicBezTo>
                    <a:pt x="126" y="3060"/>
                    <a:pt x="0" y="2607"/>
                    <a:pt x="220" y="2255"/>
                  </a:cubicBezTo>
                  <a:cubicBezTo>
                    <a:pt x="347" y="2051"/>
                    <a:pt x="570" y="1917"/>
                    <a:pt x="820" y="1892"/>
                  </a:cubicBezTo>
                  <a:lnTo>
                    <a:pt x="826" y="1876"/>
                  </a:lnTo>
                  <a:close/>
                </a:path>
              </a:pathLst>
            </a:cu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10">
              <a:extLst>
                <a:ext uri="{FF2B5EF4-FFF2-40B4-BE49-F238E27FC236}">
                  <a16:creationId xmlns:a16="http://schemas.microsoft.com/office/drawing/2014/main" id="{69A60BA1-687D-4C99-8212-3B61B587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6215" y="4064420"/>
              <a:ext cx="254620" cy="403734"/>
            </a:xfrm>
            <a:prstGeom prst="ellips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BA4311C2-739B-4161-AC21-670A17F51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13" y="4547687"/>
              <a:ext cx="304800" cy="304800"/>
            </a:xfrm>
            <a:prstGeom prst="ellips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3FBFFDC0-62B4-4948-BA7C-F46C98F80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799" y="3411454"/>
              <a:ext cx="779995" cy="698282"/>
            </a:xfrm>
            <a:prstGeom prst="ellips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80F2A18-2641-42AD-8296-862412A28149}"/>
              </a:ext>
            </a:extLst>
          </p:cNvPr>
          <p:cNvSpPr txBox="1"/>
          <p:nvPr/>
        </p:nvSpPr>
        <p:spPr>
          <a:xfrm>
            <a:off x="8615363" y="1093715"/>
            <a:ext cx="292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না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8C2A66-7EA5-48BE-927A-7B3E47A857DF}"/>
              </a:ext>
            </a:extLst>
          </p:cNvPr>
          <p:cNvSpPr txBox="1"/>
          <p:nvPr/>
        </p:nvSpPr>
        <p:spPr>
          <a:xfrm>
            <a:off x="8655288" y="1837027"/>
            <a:ext cx="292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 কথা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6D7E7108-5C45-434A-8F48-DEA9D5C378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742383-0018-45EB-BA39-9A1E3F4DC70E}"/>
              </a:ext>
            </a:extLst>
          </p:cNvPr>
          <p:cNvGrpSpPr/>
          <p:nvPr/>
        </p:nvGrpSpPr>
        <p:grpSpPr>
          <a:xfrm>
            <a:off x="0" y="-17546"/>
            <a:ext cx="12192000" cy="6858000"/>
            <a:chOff x="0" y="-17546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C820B3-C867-4F17-8439-63FD35A52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0875" y="1485900"/>
              <a:ext cx="4572000" cy="3924299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A8FCE3-E778-46A8-B048-4513287566E0}"/>
                </a:ext>
              </a:extLst>
            </p:cNvPr>
            <p:cNvGrpSpPr/>
            <p:nvPr/>
          </p:nvGrpSpPr>
          <p:grpSpPr>
            <a:xfrm>
              <a:off x="3465095" y="3423804"/>
              <a:ext cx="1912518" cy="2004944"/>
              <a:chOff x="2454442" y="2198521"/>
              <a:chExt cx="2839454" cy="298383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3373865-C494-47C2-B16C-57D2752FD9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3356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 flipH="1">
                <a:off x="2454442" y="2198521"/>
                <a:ext cx="2839454" cy="29838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BEB36A5-8CC0-4B86-A444-FBEFD22A2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812" t="9407" r="18564" b="51114"/>
              <a:stretch>
                <a:fillRect/>
              </a:stretch>
            </p:blipFill>
            <p:spPr>
              <a:xfrm rot="18312968">
                <a:off x="2316615" y="2392994"/>
                <a:ext cx="2109385" cy="1740209"/>
              </a:xfrm>
              <a:custGeom>
                <a:avLst/>
                <a:gdLst>
                  <a:gd name="connsiteX0" fmla="*/ 2228818 w 3657600"/>
                  <a:gd name="connsiteY0" fmla="*/ 2153814 h 2983832"/>
                  <a:gd name="connsiteX1" fmla="*/ 2230545 w 3657600"/>
                  <a:gd name="connsiteY1" fmla="*/ 2156056 h 2983832"/>
                  <a:gd name="connsiteX2" fmla="*/ 2231325 w 3657600"/>
                  <a:gd name="connsiteY2" fmla="*/ 2157172 h 2983832"/>
                  <a:gd name="connsiteX3" fmla="*/ 457200 w 3657600"/>
                  <a:gd name="connsiteY3" fmla="*/ 1010653 h 2983832"/>
                  <a:gd name="connsiteX4" fmla="*/ 529389 w 3657600"/>
                  <a:gd name="connsiteY4" fmla="*/ 1034716 h 2983832"/>
                  <a:gd name="connsiteX5" fmla="*/ 601579 w 3657600"/>
                  <a:gd name="connsiteY5" fmla="*/ 1082842 h 2983832"/>
                  <a:gd name="connsiteX6" fmla="*/ 721895 w 3657600"/>
                  <a:gd name="connsiteY6" fmla="*/ 1106906 h 2983832"/>
                  <a:gd name="connsiteX7" fmla="*/ 259629 w 3657600"/>
                  <a:gd name="connsiteY7" fmla="*/ 1088415 h 2983832"/>
                  <a:gd name="connsiteX8" fmla="*/ 271728 w 3657600"/>
                  <a:gd name="connsiteY8" fmla="*/ 1076458 h 2983832"/>
                  <a:gd name="connsiteX9" fmla="*/ 336884 w 3657600"/>
                  <a:gd name="connsiteY9" fmla="*/ 1034716 h 2983832"/>
                  <a:gd name="connsiteX10" fmla="*/ 457200 w 3657600"/>
                  <a:gd name="connsiteY10" fmla="*/ 1010653 h 2983832"/>
                  <a:gd name="connsiteX11" fmla="*/ 1804737 w 3657600"/>
                  <a:gd name="connsiteY11" fmla="*/ 0 h 2983832"/>
                  <a:gd name="connsiteX12" fmla="*/ 1900989 w 3657600"/>
                  <a:gd name="connsiteY12" fmla="*/ 120316 h 2983832"/>
                  <a:gd name="connsiteX13" fmla="*/ 1925053 w 3657600"/>
                  <a:gd name="connsiteY13" fmla="*/ 240632 h 2983832"/>
                  <a:gd name="connsiteX14" fmla="*/ 2189747 w 3657600"/>
                  <a:gd name="connsiteY14" fmla="*/ 264695 h 2983832"/>
                  <a:gd name="connsiteX15" fmla="*/ 2550695 w 3657600"/>
                  <a:gd name="connsiteY15" fmla="*/ 288758 h 2983832"/>
                  <a:gd name="connsiteX16" fmla="*/ 2719137 w 3657600"/>
                  <a:gd name="connsiteY16" fmla="*/ 360948 h 2983832"/>
                  <a:gd name="connsiteX17" fmla="*/ 2791326 w 3657600"/>
                  <a:gd name="connsiteY17" fmla="*/ 409074 h 2983832"/>
                  <a:gd name="connsiteX18" fmla="*/ 2935705 w 3657600"/>
                  <a:gd name="connsiteY18" fmla="*/ 457200 h 2983832"/>
                  <a:gd name="connsiteX19" fmla="*/ 3007895 w 3657600"/>
                  <a:gd name="connsiteY19" fmla="*/ 553453 h 2983832"/>
                  <a:gd name="connsiteX20" fmla="*/ 3031958 w 3657600"/>
                  <a:gd name="connsiteY20" fmla="*/ 625642 h 2983832"/>
                  <a:gd name="connsiteX21" fmla="*/ 3104147 w 3657600"/>
                  <a:gd name="connsiteY21" fmla="*/ 673769 h 2983832"/>
                  <a:gd name="connsiteX22" fmla="*/ 3176337 w 3657600"/>
                  <a:gd name="connsiteY22" fmla="*/ 914400 h 2983832"/>
                  <a:gd name="connsiteX23" fmla="*/ 3224463 w 3657600"/>
                  <a:gd name="connsiteY23" fmla="*/ 962527 h 2983832"/>
                  <a:gd name="connsiteX24" fmla="*/ 3272589 w 3657600"/>
                  <a:gd name="connsiteY24" fmla="*/ 1058779 h 2983832"/>
                  <a:gd name="connsiteX25" fmla="*/ 3392905 w 3657600"/>
                  <a:gd name="connsiteY25" fmla="*/ 1155032 h 2983832"/>
                  <a:gd name="connsiteX26" fmla="*/ 3416968 w 3657600"/>
                  <a:gd name="connsiteY26" fmla="*/ 1227221 h 2983832"/>
                  <a:gd name="connsiteX27" fmla="*/ 3465095 w 3657600"/>
                  <a:gd name="connsiteY27" fmla="*/ 1275348 h 2983832"/>
                  <a:gd name="connsiteX28" fmla="*/ 3513221 w 3657600"/>
                  <a:gd name="connsiteY28" fmla="*/ 1347537 h 2983832"/>
                  <a:gd name="connsiteX29" fmla="*/ 3609474 w 3657600"/>
                  <a:gd name="connsiteY29" fmla="*/ 1564106 h 2983832"/>
                  <a:gd name="connsiteX30" fmla="*/ 3633537 w 3657600"/>
                  <a:gd name="connsiteY30" fmla="*/ 1708485 h 2983832"/>
                  <a:gd name="connsiteX31" fmla="*/ 3657600 w 3657600"/>
                  <a:gd name="connsiteY31" fmla="*/ 1780674 h 2983832"/>
                  <a:gd name="connsiteX32" fmla="*/ 3633537 w 3657600"/>
                  <a:gd name="connsiteY32" fmla="*/ 2646948 h 2983832"/>
                  <a:gd name="connsiteX33" fmla="*/ 3585410 w 3657600"/>
                  <a:gd name="connsiteY33" fmla="*/ 2719137 h 2983832"/>
                  <a:gd name="connsiteX34" fmla="*/ 3368842 w 3657600"/>
                  <a:gd name="connsiteY34" fmla="*/ 2839453 h 2983832"/>
                  <a:gd name="connsiteX35" fmla="*/ 3224463 w 3657600"/>
                  <a:gd name="connsiteY35" fmla="*/ 2935706 h 2983832"/>
                  <a:gd name="connsiteX36" fmla="*/ 3152274 w 3657600"/>
                  <a:gd name="connsiteY36" fmla="*/ 2983832 h 2983832"/>
                  <a:gd name="connsiteX37" fmla="*/ 2935705 w 3657600"/>
                  <a:gd name="connsiteY37" fmla="*/ 2935706 h 2983832"/>
                  <a:gd name="connsiteX38" fmla="*/ 2863516 w 3657600"/>
                  <a:gd name="connsiteY38" fmla="*/ 2863516 h 2983832"/>
                  <a:gd name="connsiteX39" fmla="*/ 2791326 w 3657600"/>
                  <a:gd name="connsiteY39" fmla="*/ 2719137 h 2983832"/>
                  <a:gd name="connsiteX40" fmla="*/ 2719137 w 3657600"/>
                  <a:gd name="connsiteY40" fmla="*/ 2671011 h 2983832"/>
                  <a:gd name="connsiteX41" fmla="*/ 2646947 w 3657600"/>
                  <a:gd name="connsiteY41" fmla="*/ 2646948 h 2983832"/>
                  <a:gd name="connsiteX42" fmla="*/ 2526632 w 3657600"/>
                  <a:gd name="connsiteY42" fmla="*/ 2526632 h 2983832"/>
                  <a:gd name="connsiteX43" fmla="*/ 2478505 w 3657600"/>
                  <a:gd name="connsiteY43" fmla="*/ 2478506 h 2983832"/>
                  <a:gd name="connsiteX44" fmla="*/ 2454442 w 3657600"/>
                  <a:gd name="connsiteY44" fmla="*/ 2406316 h 2983832"/>
                  <a:gd name="connsiteX45" fmla="*/ 2358189 w 3657600"/>
                  <a:gd name="connsiteY45" fmla="*/ 2286000 h 2983832"/>
                  <a:gd name="connsiteX46" fmla="*/ 2286000 w 3657600"/>
                  <a:gd name="connsiteY46" fmla="*/ 2237874 h 2983832"/>
                  <a:gd name="connsiteX47" fmla="*/ 2236660 w 3657600"/>
                  <a:gd name="connsiteY47" fmla="*/ 2164802 h 2983832"/>
                  <a:gd name="connsiteX48" fmla="*/ 2231325 w 3657600"/>
                  <a:gd name="connsiteY48" fmla="*/ 2157172 h 2983832"/>
                  <a:gd name="connsiteX49" fmla="*/ 2235545 w 3657600"/>
                  <a:gd name="connsiteY49" fmla="*/ 2162823 h 2983832"/>
                  <a:gd name="connsiteX50" fmla="*/ 2213810 w 3657600"/>
                  <a:gd name="connsiteY50" fmla="*/ 2093495 h 2983832"/>
                  <a:gd name="connsiteX51" fmla="*/ 2165684 w 3657600"/>
                  <a:gd name="connsiteY51" fmla="*/ 2021306 h 2983832"/>
                  <a:gd name="connsiteX52" fmla="*/ 2045368 w 3657600"/>
                  <a:gd name="connsiteY52" fmla="*/ 1925053 h 2983832"/>
                  <a:gd name="connsiteX53" fmla="*/ 1973179 w 3657600"/>
                  <a:gd name="connsiteY53" fmla="*/ 1900990 h 2983832"/>
                  <a:gd name="connsiteX54" fmla="*/ 1900989 w 3657600"/>
                  <a:gd name="connsiteY54" fmla="*/ 1852864 h 2983832"/>
                  <a:gd name="connsiteX55" fmla="*/ 1756610 w 3657600"/>
                  <a:gd name="connsiteY55" fmla="*/ 1804737 h 2983832"/>
                  <a:gd name="connsiteX56" fmla="*/ 1588168 w 3657600"/>
                  <a:gd name="connsiteY56" fmla="*/ 1684421 h 2983832"/>
                  <a:gd name="connsiteX57" fmla="*/ 1515979 w 3657600"/>
                  <a:gd name="connsiteY57" fmla="*/ 1660358 h 2983832"/>
                  <a:gd name="connsiteX58" fmla="*/ 1395663 w 3657600"/>
                  <a:gd name="connsiteY58" fmla="*/ 1540042 h 2983832"/>
                  <a:gd name="connsiteX59" fmla="*/ 1251284 w 3657600"/>
                  <a:gd name="connsiteY59" fmla="*/ 1347537 h 2983832"/>
                  <a:gd name="connsiteX60" fmla="*/ 1227221 w 3657600"/>
                  <a:gd name="connsiteY60" fmla="*/ 1251285 h 2983832"/>
                  <a:gd name="connsiteX61" fmla="*/ 1058779 w 3657600"/>
                  <a:gd name="connsiteY61" fmla="*/ 1106906 h 2983832"/>
                  <a:gd name="connsiteX62" fmla="*/ 890337 w 3657600"/>
                  <a:gd name="connsiteY62" fmla="*/ 986590 h 2983832"/>
                  <a:gd name="connsiteX63" fmla="*/ 794084 w 3657600"/>
                  <a:gd name="connsiteY63" fmla="*/ 938464 h 2983832"/>
                  <a:gd name="connsiteX64" fmla="*/ 433137 w 3657600"/>
                  <a:gd name="connsiteY64" fmla="*/ 962527 h 2983832"/>
                  <a:gd name="connsiteX65" fmla="*/ 264695 w 3657600"/>
                  <a:gd name="connsiteY65" fmla="*/ 986590 h 2983832"/>
                  <a:gd name="connsiteX66" fmla="*/ 216568 w 3657600"/>
                  <a:gd name="connsiteY66" fmla="*/ 1058779 h 2983832"/>
                  <a:gd name="connsiteX67" fmla="*/ 120316 w 3657600"/>
                  <a:gd name="connsiteY67" fmla="*/ 1082842 h 2983832"/>
                  <a:gd name="connsiteX68" fmla="*/ 259629 w 3657600"/>
                  <a:gd name="connsiteY68" fmla="*/ 1088415 h 2983832"/>
                  <a:gd name="connsiteX69" fmla="*/ 216568 w 3657600"/>
                  <a:gd name="connsiteY69" fmla="*/ 1130969 h 2983832"/>
                  <a:gd name="connsiteX70" fmla="*/ 72189 w 3657600"/>
                  <a:gd name="connsiteY70" fmla="*/ 1082842 h 2983832"/>
                  <a:gd name="connsiteX71" fmla="*/ 48126 w 3657600"/>
                  <a:gd name="connsiteY71" fmla="*/ 1010653 h 2983832"/>
                  <a:gd name="connsiteX72" fmla="*/ 0 w 3657600"/>
                  <a:gd name="connsiteY72" fmla="*/ 794085 h 2983832"/>
                  <a:gd name="connsiteX73" fmla="*/ 24063 w 3657600"/>
                  <a:gd name="connsiteY73" fmla="*/ 577516 h 2983832"/>
                  <a:gd name="connsiteX74" fmla="*/ 144379 w 3657600"/>
                  <a:gd name="connsiteY74" fmla="*/ 457200 h 2983832"/>
                  <a:gd name="connsiteX75" fmla="*/ 216568 w 3657600"/>
                  <a:gd name="connsiteY75" fmla="*/ 385011 h 2983832"/>
                  <a:gd name="connsiteX76" fmla="*/ 505326 w 3657600"/>
                  <a:gd name="connsiteY76" fmla="*/ 312821 h 2983832"/>
                  <a:gd name="connsiteX77" fmla="*/ 601579 w 3657600"/>
                  <a:gd name="connsiteY77" fmla="*/ 288758 h 2983832"/>
                  <a:gd name="connsiteX78" fmla="*/ 673768 w 3657600"/>
                  <a:gd name="connsiteY78" fmla="*/ 264695 h 2983832"/>
                  <a:gd name="connsiteX79" fmla="*/ 890337 w 3657600"/>
                  <a:gd name="connsiteY79" fmla="*/ 240632 h 2983832"/>
                  <a:gd name="connsiteX80" fmla="*/ 1155032 w 3657600"/>
                  <a:gd name="connsiteY80" fmla="*/ 216569 h 2983832"/>
                  <a:gd name="connsiteX81" fmla="*/ 1227221 w 3657600"/>
                  <a:gd name="connsiteY81" fmla="*/ 168442 h 2983832"/>
                  <a:gd name="connsiteX82" fmla="*/ 1323474 w 3657600"/>
                  <a:gd name="connsiteY82" fmla="*/ 48127 h 2983832"/>
                  <a:gd name="connsiteX83" fmla="*/ 1395663 w 3657600"/>
                  <a:gd name="connsiteY83" fmla="*/ 24064 h 2983832"/>
                  <a:gd name="connsiteX84" fmla="*/ 1491916 w 3657600"/>
                  <a:gd name="connsiteY84" fmla="*/ 48127 h 2983832"/>
                  <a:gd name="connsiteX85" fmla="*/ 1564105 w 3657600"/>
                  <a:gd name="connsiteY85" fmla="*/ 120316 h 2983832"/>
                  <a:gd name="connsiteX86" fmla="*/ 1684421 w 3657600"/>
                  <a:gd name="connsiteY86" fmla="*/ 96253 h 2983832"/>
                  <a:gd name="connsiteX87" fmla="*/ 1756610 w 3657600"/>
                  <a:gd name="connsiteY87" fmla="*/ 48127 h 2983832"/>
                  <a:gd name="connsiteX88" fmla="*/ 1804737 w 3657600"/>
                  <a:gd name="connsiteY88" fmla="*/ 0 h 298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657600" h="2983832">
                    <a:moveTo>
                      <a:pt x="2228818" y="2153814"/>
                    </a:moveTo>
                    <a:cubicBezTo>
                      <a:pt x="2227614" y="2152081"/>
                      <a:pt x="2227820" y="2152223"/>
                      <a:pt x="2230545" y="2156056"/>
                    </a:cubicBezTo>
                    <a:lnTo>
                      <a:pt x="2231325" y="2157172"/>
                    </a:lnTo>
                    <a:close/>
                    <a:moveTo>
                      <a:pt x="457200" y="1010653"/>
                    </a:moveTo>
                    <a:cubicBezTo>
                      <a:pt x="481263" y="1018674"/>
                      <a:pt x="506702" y="1023373"/>
                      <a:pt x="529389" y="1034716"/>
                    </a:cubicBezTo>
                    <a:cubicBezTo>
                      <a:pt x="555256" y="1047650"/>
                      <a:pt x="574500" y="1072687"/>
                      <a:pt x="601579" y="1082842"/>
                    </a:cubicBezTo>
                    <a:cubicBezTo>
                      <a:pt x="639874" y="1097203"/>
                      <a:pt x="681790" y="1098885"/>
                      <a:pt x="721895" y="1106906"/>
                    </a:cubicBezTo>
                    <a:lnTo>
                      <a:pt x="259629" y="1088415"/>
                    </a:lnTo>
                    <a:lnTo>
                      <a:pt x="271728" y="1076458"/>
                    </a:lnTo>
                    <a:cubicBezTo>
                      <a:pt x="291331" y="1059076"/>
                      <a:pt x="312600" y="1043823"/>
                      <a:pt x="336884" y="1034716"/>
                    </a:cubicBezTo>
                    <a:cubicBezTo>
                      <a:pt x="375179" y="1020355"/>
                      <a:pt x="417095" y="1018674"/>
                      <a:pt x="457200" y="1010653"/>
                    </a:cubicBezTo>
                    <a:close/>
                    <a:moveTo>
                      <a:pt x="1804737" y="0"/>
                    </a:moveTo>
                    <a:cubicBezTo>
                      <a:pt x="1827595" y="0"/>
                      <a:pt x="1898557" y="116668"/>
                      <a:pt x="1900989" y="120316"/>
                    </a:cubicBezTo>
                    <a:cubicBezTo>
                      <a:pt x="1909010" y="160421"/>
                      <a:pt x="1888471" y="222341"/>
                      <a:pt x="1925053" y="240632"/>
                    </a:cubicBezTo>
                    <a:cubicBezTo>
                      <a:pt x="2004295" y="280253"/>
                      <a:pt x="2101413" y="257900"/>
                      <a:pt x="2189747" y="264695"/>
                    </a:cubicBezTo>
                    <a:cubicBezTo>
                      <a:pt x="2309975" y="273943"/>
                      <a:pt x="2430379" y="280737"/>
                      <a:pt x="2550695" y="288758"/>
                    </a:cubicBezTo>
                    <a:cubicBezTo>
                      <a:pt x="2649883" y="387948"/>
                      <a:pt x="2536659" y="292519"/>
                      <a:pt x="2719137" y="360948"/>
                    </a:cubicBezTo>
                    <a:cubicBezTo>
                      <a:pt x="2746216" y="371102"/>
                      <a:pt x="2764898" y="397328"/>
                      <a:pt x="2791326" y="409074"/>
                    </a:cubicBezTo>
                    <a:cubicBezTo>
                      <a:pt x="2837683" y="429677"/>
                      <a:pt x="2935705" y="457200"/>
                      <a:pt x="2935705" y="457200"/>
                    </a:cubicBezTo>
                    <a:cubicBezTo>
                      <a:pt x="2959768" y="489284"/>
                      <a:pt x="2987997" y="518632"/>
                      <a:pt x="3007895" y="553453"/>
                    </a:cubicBezTo>
                    <a:cubicBezTo>
                      <a:pt x="3020479" y="575476"/>
                      <a:pt x="3016113" y="605835"/>
                      <a:pt x="3031958" y="625642"/>
                    </a:cubicBezTo>
                    <a:cubicBezTo>
                      <a:pt x="3050024" y="648225"/>
                      <a:pt x="3080084" y="657727"/>
                      <a:pt x="3104147" y="673769"/>
                    </a:cubicBezTo>
                    <a:cubicBezTo>
                      <a:pt x="3115053" y="717392"/>
                      <a:pt x="3156808" y="894870"/>
                      <a:pt x="3176337" y="914400"/>
                    </a:cubicBezTo>
                    <a:cubicBezTo>
                      <a:pt x="3192379" y="930442"/>
                      <a:pt x="3211879" y="943650"/>
                      <a:pt x="3224463" y="962527"/>
                    </a:cubicBezTo>
                    <a:cubicBezTo>
                      <a:pt x="3244361" y="992374"/>
                      <a:pt x="3252691" y="1028933"/>
                      <a:pt x="3272589" y="1058779"/>
                    </a:cubicBezTo>
                    <a:cubicBezTo>
                      <a:pt x="3300020" y="1099925"/>
                      <a:pt x="3354289" y="1129288"/>
                      <a:pt x="3392905" y="1155032"/>
                    </a:cubicBezTo>
                    <a:cubicBezTo>
                      <a:pt x="3400926" y="1179095"/>
                      <a:pt x="3403918" y="1205471"/>
                      <a:pt x="3416968" y="1227221"/>
                    </a:cubicBezTo>
                    <a:cubicBezTo>
                      <a:pt x="3428641" y="1246675"/>
                      <a:pt x="3450922" y="1257632"/>
                      <a:pt x="3465095" y="1275348"/>
                    </a:cubicBezTo>
                    <a:cubicBezTo>
                      <a:pt x="3483161" y="1297931"/>
                      <a:pt x="3497179" y="1323474"/>
                      <a:pt x="3513221" y="1347537"/>
                    </a:cubicBezTo>
                    <a:cubicBezTo>
                      <a:pt x="3570492" y="1519352"/>
                      <a:pt x="3533207" y="1449707"/>
                      <a:pt x="3609474" y="1564106"/>
                    </a:cubicBezTo>
                    <a:cubicBezTo>
                      <a:pt x="3617495" y="1612232"/>
                      <a:pt x="3622953" y="1660857"/>
                      <a:pt x="3633537" y="1708485"/>
                    </a:cubicBezTo>
                    <a:cubicBezTo>
                      <a:pt x="3639039" y="1733246"/>
                      <a:pt x="3657600" y="1755309"/>
                      <a:pt x="3657600" y="1780674"/>
                    </a:cubicBezTo>
                    <a:cubicBezTo>
                      <a:pt x="3657600" y="2069543"/>
                      <a:pt x="3655692" y="2358930"/>
                      <a:pt x="3633537" y="2646948"/>
                    </a:cubicBezTo>
                    <a:cubicBezTo>
                      <a:pt x="3631319" y="2675783"/>
                      <a:pt x="3607175" y="2700093"/>
                      <a:pt x="3585410" y="2719137"/>
                    </a:cubicBezTo>
                    <a:cubicBezTo>
                      <a:pt x="3483572" y="2808245"/>
                      <a:pt x="3467994" y="2806403"/>
                      <a:pt x="3368842" y="2839453"/>
                    </a:cubicBezTo>
                    <a:lnTo>
                      <a:pt x="3224463" y="2935706"/>
                    </a:lnTo>
                    <a:lnTo>
                      <a:pt x="3152274" y="2983832"/>
                    </a:lnTo>
                    <a:cubicBezTo>
                      <a:pt x="3134806" y="2980921"/>
                      <a:pt x="2975196" y="2962033"/>
                      <a:pt x="2935705" y="2935706"/>
                    </a:cubicBezTo>
                    <a:cubicBezTo>
                      <a:pt x="2907390" y="2916829"/>
                      <a:pt x="2887579" y="2887579"/>
                      <a:pt x="2863516" y="2863516"/>
                    </a:cubicBezTo>
                    <a:cubicBezTo>
                      <a:pt x="2843945" y="2804802"/>
                      <a:pt x="2837974" y="2765785"/>
                      <a:pt x="2791326" y="2719137"/>
                    </a:cubicBezTo>
                    <a:cubicBezTo>
                      <a:pt x="2770876" y="2698687"/>
                      <a:pt x="2745004" y="2683944"/>
                      <a:pt x="2719137" y="2671011"/>
                    </a:cubicBezTo>
                    <a:cubicBezTo>
                      <a:pt x="2696450" y="2659668"/>
                      <a:pt x="2671010" y="2654969"/>
                      <a:pt x="2646947" y="2646948"/>
                    </a:cubicBezTo>
                    <a:lnTo>
                      <a:pt x="2526632" y="2526632"/>
                    </a:lnTo>
                    <a:lnTo>
                      <a:pt x="2478505" y="2478506"/>
                    </a:lnTo>
                    <a:cubicBezTo>
                      <a:pt x="2470484" y="2454443"/>
                      <a:pt x="2465785" y="2429003"/>
                      <a:pt x="2454442" y="2406316"/>
                    </a:cubicBezTo>
                    <a:cubicBezTo>
                      <a:pt x="2433597" y="2364626"/>
                      <a:pt x="2395492" y="2315842"/>
                      <a:pt x="2358189" y="2286000"/>
                    </a:cubicBezTo>
                    <a:cubicBezTo>
                      <a:pt x="2335606" y="2267934"/>
                      <a:pt x="2310063" y="2253916"/>
                      <a:pt x="2286000" y="2237874"/>
                    </a:cubicBezTo>
                    <a:cubicBezTo>
                      <a:pt x="2260140" y="2199084"/>
                      <a:pt x="2244942" y="2176769"/>
                      <a:pt x="2236660" y="2164802"/>
                    </a:cubicBezTo>
                    <a:lnTo>
                      <a:pt x="2231325" y="2157172"/>
                    </a:lnTo>
                    <a:lnTo>
                      <a:pt x="2235545" y="2162823"/>
                    </a:lnTo>
                    <a:cubicBezTo>
                      <a:pt x="2247191" y="2177495"/>
                      <a:pt x="2263623" y="2193121"/>
                      <a:pt x="2213810" y="2093495"/>
                    </a:cubicBezTo>
                    <a:cubicBezTo>
                      <a:pt x="2200876" y="2067628"/>
                      <a:pt x="2183750" y="2043889"/>
                      <a:pt x="2165684" y="2021306"/>
                    </a:cubicBezTo>
                    <a:cubicBezTo>
                      <a:pt x="2135840" y="1984001"/>
                      <a:pt x="2087062" y="1945900"/>
                      <a:pt x="2045368" y="1925053"/>
                    </a:cubicBezTo>
                    <a:cubicBezTo>
                      <a:pt x="2022681" y="1913710"/>
                      <a:pt x="1995866" y="1912333"/>
                      <a:pt x="1973179" y="1900990"/>
                    </a:cubicBezTo>
                    <a:cubicBezTo>
                      <a:pt x="1947312" y="1888056"/>
                      <a:pt x="1927417" y="1864610"/>
                      <a:pt x="1900989" y="1852864"/>
                    </a:cubicBezTo>
                    <a:cubicBezTo>
                      <a:pt x="1854632" y="1832261"/>
                      <a:pt x="1756610" y="1804737"/>
                      <a:pt x="1756610" y="1804737"/>
                    </a:cubicBezTo>
                    <a:cubicBezTo>
                      <a:pt x="1734812" y="1788388"/>
                      <a:pt x="1623353" y="1702014"/>
                      <a:pt x="1588168" y="1684421"/>
                    </a:cubicBezTo>
                    <a:cubicBezTo>
                      <a:pt x="1565481" y="1673078"/>
                      <a:pt x="1540042" y="1668379"/>
                      <a:pt x="1515979" y="1660358"/>
                    </a:cubicBezTo>
                    <a:cubicBezTo>
                      <a:pt x="1475874" y="1620253"/>
                      <a:pt x="1427124" y="1587234"/>
                      <a:pt x="1395663" y="1540042"/>
                    </a:cubicBezTo>
                    <a:cubicBezTo>
                      <a:pt x="1286825" y="1376787"/>
                      <a:pt x="1340309" y="1436564"/>
                      <a:pt x="1251284" y="1347537"/>
                    </a:cubicBezTo>
                    <a:cubicBezTo>
                      <a:pt x="1243263" y="1315453"/>
                      <a:pt x="1244749" y="1279329"/>
                      <a:pt x="1227221" y="1251285"/>
                    </a:cubicBezTo>
                    <a:cubicBezTo>
                      <a:pt x="1180301" y="1176213"/>
                      <a:pt x="1124244" y="1153667"/>
                      <a:pt x="1058779" y="1106906"/>
                    </a:cubicBezTo>
                    <a:cubicBezTo>
                      <a:pt x="1007133" y="1070016"/>
                      <a:pt x="947046" y="1018995"/>
                      <a:pt x="890337" y="986590"/>
                    </a:cubicBezTo>
                    <a:cubicBezTo>
                      <a:pt x="859192" y="968793"/>
                      <a:pt x="826168" y="954506"/>
                      <a:pt x="794084" y="938464"/>
                    </a:cubicBezTo>
                    <a:cubicBezTo>
                      <a:pt x="673768" y="946485"/>
                      <a:pt x="553225" y="951610"/>
                      <a:pt x="433137" y="962527"/>
                    </a:cubicBezTo>
                    <a:cubicBezTo>
                      <a:pt x="376653" y="967662"/>
                      <a:pt x="316524" y="963555"/>
                      <a:pt x="264695" y="986590"/>
                    </a:cubicBezTo>
                    <a:cubicBezTo>
                      <a:pt x="238267" y="998336"/>
                      <a:pt x="240631" y="1042737"/>
                      <a:pt x="216568" y="1058779"/>
                    </a:cubicBezTo>
                    <a:cubicBezTo>
                      <a:pt x="189051" y="1077124"/>
                      <a:pt x="120316" y="1082842"/>
                      <a:pt x="120316" y="1082842"/>
                    </a:cubicBezTo>
                    <a:lnTo>
                      <a:pt x="259629" y="1088415"/>
                    </a:lnTo>
                    <a:lnTo>
                      <a:pt x="216568" y="1130969"/>
                    </a:lnTo>
                    <a:cubicBezTo>
                      <a:pt x="168442" y="1114927"/>
                      <a:pt x="88231" y="1130968"/>
                      <a:pt x="72189" y="1082842"/>
                    </a:cubicBezTo>
                    <a:cubicBezTo>
                      <a:pt x="64168" y="1058779"/>
                      <a:pt x="55094" y="1035042"/>
                      <a:pt x="48126" y="1010653"/>
                    </a:cubicBezTo>
                    <a:cubicBezTo>
                      <a:pt x="25472" y="931362"/>
                      <a:pt x="16540" y="876783"/>
                      <a:pt x="0" y="794085"/>
                    </a:cubicBezTo>
                    <a:cubicBezTo>
                      <a:pt x="8021" y="721895"/>
                      <a:pt x="6447" y="647981"/>
                      <a:pt x="24063" y="577516"/>
                    </a:cubicBezTo>
                    <a:cubicBezTo>
                      <a:pt x="42638" y="503217"/>
                      <a:pt x="93720" y="499416"/>
                      <a:pt x="144379" y="457200"/>
                    </a:cubicBezTo>
                    <a:cubicBezTo>
                      <a:pt x="170522" y="435414"/>
                      <a:pt x="186820" y="401537"/>
                      <a:pt x="216568" y="385011"/>
                    </a:cubicBezTo>
                    <a:cubicBezTo>
                      <a:pt x="307016" y="334763"/>
                      <a:pt x="407294" y="332428"/>
                      <a:pt x="505326" y="312821"/>
                    </a:cubicBezTo>
                    <a:cubicBezTo>
                      <a:pt x="537756" y="306335"/>
                      <a:pt x="569780" y="297843"/>
                      <a:pt x="601579" y="288758"/>
                    </a:cubicBezTo>
                    <a:cubicBezTo>
                      <a:pt x="625968" y="281790"/>
                      <a:pt x="648748" y="268865"/>
                      <a:pt x="673768" y="264695"/>
                    </a:cubicBezTo>
                    <a:cubicBezTo>
                      <a:pt x="745414" y="252754"/>
                      <a:pt x="818064" y="247859"/>
                      <a:pt x="890337" y="240632"/>
                    </a:cubicBezTo>
                    <a:lnTo>
                      <a:pt x="1155032" y="216569"/>
                    </a:lnTo>
                    <a:cubicBezTo>
                      <a:pt x="1179095" y="200527"/>
                      <a:pt x="1206771" y="188892"/>
                      <a:pt x="1227221" y="168442"/>
                    </a:cubicBezTo>
                    <a:cubicBezTo>
                      <a:pt x="1276404" y="119258"/>
                      <a:pt x="1263940" y="83847"/>
                      <a:pt x="1323474" y="48127"/>
                    </a:cubicBezTo>
                    <a:cubicBezTo>
                      <a:pt x="1345224" y="35077"/>
                      <a:pt x="1371600" y="32085"/>
                      <a:pt x="1395663" y="24064"/>
                    </a:cubicBezTo>
                    <a:cubicBezTo>
                      <a:pt x="1427747" y="32085"/>
                      <a:pt x="1463202" y="31719"/>
                      <a:pt x="1491916" y="48127"/>
                    </a:cubicBezTo>
                    <a:cubicBezTo>
                      <a:pt x="1521463" y="65011"/>
                      <a:pt x="1531091" y="112062"/>
                      <a:pt x="1564105" y="120316"/>
                    </a:cubicBezTo>
                    <a:cubicBezTo>
                      <a:pt x="1603783" y="130236"/>
                      <a:pt x="1644316" y="104274"/>
                      <a:pt x="1684421" y="96253"/>
                    </a:cubicBezTo>
                    <a:cubicBezTo>
                      <a:pt x="1708484" y="80211"/>
                      <a:pt x="1734027" y="66193"/>
                      <a:pt x="1756610" y="48127"/>
                    </a:cubicBezTo>
                    <a:cubicBezTo>
                      <a:pt x="1774326" y="33954"/>
                      <a:pt x="1782050" y="0"/>
                      <a:pt x="1804737" y="0"/>
                    </a:cubicBezTo>
                    <a:close/>
                  </a:path>
                </a:pathLst>
              </a:cu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2641037-5031-4059-B88C-DDE954BC0949}"/>
                </a:ext>
              </a:extLst>
            </p:cNvPr>
            <p:cNvGrpSpPr/>
            <p:nvPr/>
          </p:nvGrpSpPr>
          <p:grpSpPr>
            <a:xfrm>
              <a:off x="0" y="-17546"/>
              <a:ext cx="12192000" cy="6858000"/>
              <a:chOff x="0" y="-17546"/>
              <a:chExt cx="12192000" cy="68580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B48BAD9-E5D2-4DB9-BDCD-F953770C437D}"/>
                  </a:ext>
                </a:extLst>
              </p:cNvPr>
              <p:cNvSpPr/>
              <p:nvPr/>
            </p:nvSpPr>
            <p:spPr>
              <a:xfrm>
                <a:off x="0" y="-17546"/>
                <a:ext cx="12192000" cy="6858000"/>
              </a:xfrm>
              <a:custGeom>
                <a:avLst/>
                <a:gdLst>
                  <a:gd name="connsiteX0" fmla="*/ 2914650 w 12192000"/>
                  <a:gd name="connsiteY0" fmla="*/ 1543050 h 6858000"/>
                  <a:gd name="connsiteX1" fmla="*/ 2914650 w 12192000"/>
                  <a:gd name="connsiteY1" fmla="*/ 5619750 h 6858000"/>
                  <a:gd name="connsiteX2" fmla="*/ 7372350 w 12192000"/>
                  <a:gd name="connsiteY2" fmla="*/ 5619750 h 6858000"/>
                  <a:gd name="connsiteX3" fmla="*/ 7372350 w 12192000"/>
                  <a:gd name="connsiteY3" fmla="*/ 1543050 h 6858000"/>
                  <a:gd name="connsiteX4" fmla="*/ 0 w 12192000"/>
                  <a:gd name="connsiteY4" fmla="*/ 0 h 6858000"/>
                  <a:gd name="connsiteX5" fmla="*/ 12192000 w 12192000"/>
                  <a:gd name="connsiteY5" fmla="*/ 0 h 6858000"/>
                  <a:gd name="connsiteX6" fmla="*/ 12192000 w 12192000"/>
                  <a:gd name="connsiteY6" fmla="*/ 6858000 h 6858000"/>
                  <a:gd name="connsiteX7" fmla="*/ 0 w 12192000"/>
                  <a:gd name="connsiteY7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6858000">
                    <a:moveTo>
                      <a:pt x="2914650" y="1543050"/>
                    </a:moveTo>
                    <a:lnTo>
                      <a:pt x="2914650" y="5619750"/>
                    </a:lnTo>
                    <a:lnTo>
                      <a:pt x="7372350" y="5619750"/>
                    </a:lnTo>
                    <a:lnTo>
                      <a:pt x="7372350" y="1543050"/>
                    </a:lnTo>
                    <a:close/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9278BC2-C399-4C59-BB43-F3FFD4D84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562100" y="763504"/>
                <a:ext cx="7486650" cy="5295901"/>
              </a:xfrm>
              <a:prstGeom prst="rect">
                <a:avLst/>
              </a:prstGeom>
            </p:spPr>
          </p:pic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9D93A13-8D0C-4F81-9FB2-D9B355891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 rot="20829529" flipH="1">
            <a:off x="6904735" y="3837496"/>
            <a:ext cx="2568768" cy="3023221"/>
          </a:xfrm>
          <a:custGeom>
            <a:avLst/>
            <a:gdLst>
              <a:gd name="connsiteX0" fmla="*/ 0 w 2152650"/>
              <a:gd name="connsiteY0" fmla="*/ 0 h 3162300"/>
              <a:gd name="connsiteX1" fmla="*/ 2152650 w 2152650"/>
              <a:gd name="connsiteY1" fmla="*/ 0 h 3162300"/>
              <a:gd name="connsiteX2" fmla="*/ 2152650 w 2152650"/>
              <a:gd name="connsiteY2" fmla="*/ 3162300 h 3162300"/>
              <a:gd name="connsiteX3" fmla="*/ 0 w 215265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0" h="3162300">
                <a:moveTo>
                  <a:pt x="0" y="0"/>
                </a:moveTo>
                <a:lnTo>
                  <a:pt x="2152650" y="0"/>
                </a:lnTo>
                <a:lnTo>
                  <a:pt x="2152650" y="3162300"/>
                </a:lnTo>
                <a:lnTo>
                  <a:pt x="0" y="3162300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D597209-15DF-440A-A007-29F603CD2649}"/>
              </a:ext>
            </a:extLst>
          </p:cNvPr>
          <p:cNvGrpSpPr/>
          <p:nvPr/>
        </p:nvGrpSpPr>
        <p:grpSpPr>
          <a:xfrm>
            <a:off x="8004324" y="569479"/>
            <a:ext cx="3578077" cy="4283008"/>
            <a:chOff x="7056413" y="569479"/>
            <a:chExt cx="4996209" cy="4283008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FA5F91AB-8903-4B8C-B3E8-50E4BC3F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835" y="569479"/>
              <a:ext cx="4141787" cy="2854325"/>
            </a:xfrm>
            <a:custGeom>
              <a:avLst/>
              <a:gdLst>
                <a:gd name="T0" fmla="*/ 826 w 8121"/>
                <a:gd name="T1" fmla="*/ 1876 h 5617"/>
                <a:gd name="T2" fmla="*/ 1875 w 8121"/>
                <a:gd name="T3" fmla="*/ 588 h 5617"/>
                <a:gd name="T4" fmla="*/ 2660 w 8121"/>
                <a:gd name="T5" fmla="*/ 735 h 5617"/>
                <a:gd name="T6" fmla="*/ 3969 w 8121"/>
                <a:gd name="T7" fmla="*/ 360 h 5617"/>
                <a:gd name="T8" fmla="*/ 4194 w 8121"/>
                <a:gd name="T9" fmla="*/ 515 h 5617"/>
                <a:gd name="T10" fmla="*/ 5256 w 8121"/>
                <a:gd name="T11" fmla="*/ 183 h 5617"/>
                <a:gd name="T12" fmla="*/ 5533 w 8121"/>
                <a:gd name="T13" fmla="*/ 396 h 5617"/>
                <a:gd name="T14" fmla="*/ 6775 w 8121"/>
                <a:gd name="T15" fmla="*/ 301 h 5617"/>
                <a:gd name="T16" fmla="*/ 7072 w 8121"/>
                <a:gd name="T17" fmla="*/ 781 h 5617"/>
                <a:gd name="T18" fmla="*/ 7752 w 8121"/>
                <a:gd name="T19" fmla="*/ 1892 h 5617"/>
                <a:gd name="T20" fmla="*/ 7708 w 8121"/>
                <a:gd name="T21" fmla="*/ 2011 h 5617"/>
                <a:gd name="T22" fmla="*/ 7482 w 8121"/>
                <a:gd name="T23" fmla="*/ 3620 h 5617"/>
                <a:gd name="T24" fmla="*/ 6907 w 8121"/>
                <a:gd name="T25" fmla="*/ 3846 h 5617"/>
                <a:gd name="T26" fmla="*/ 5848 w 8121"/>
                <a:gd name="T27" fmla="*/ 4817 h 5617"/>
                <a:gd name="T28" fmla="*/ 5301 w 8121"/>
                <a:gd name="T29" fmla="*/ 4669 h 5617"/>
                <a:gd name="T30" fmla="*/ 3773 w 8121"/>
                <a:gd name="T31" fmla="*/ 5434 h 5617"/>
                <a:gd name="T32" fmla="*/ 3109 w 8121"/>
                <a:gd name="T33" fmla="*/ 4974 h 5617"/>
                <a:gd name="T34" fmla="*/ 1187 w 8121"/>
                <a:gd name="T35" fmla="*/ 4525 h 5617"/>
                <a:gd name="T36" fmla="*/ 1172 w 8121"/>
                <a:gd name="T37" fmla="*/ 4502 h 5617"/>
                <a:gd name="T38" fmla="*/ 294 w 8121"/>
                <a:gd name="T39" fmla="*/ 3856 h 5617"/>
                <a:gd name="T40" fmla="*/ 502 w 8121"/>
                <a:gd name="T41" fmla="*/ 3267 h 5617"/>
                <a:gd name="T42" fmla="*/ 220 w 8121"/>
                <a:gd name="T43" fmla="*/ 2255 h 5617"/>
                <a:gd name="T44" fmla="*/ 820 w 8121"/>
                <a:gd name="T45" fmla="*/ 1892 h 5617"/>
                <a:gd name="T46" fmla="*/ 826 w 8121"/>
                <a:gd name="T47" fmla="*/ 1876 h 5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21" h="5617">
                  <a:moveTo>
                    <a:pt x="826" y="1876"/>
                  </a:moveTo>
                  <a:cubicBezTo>
                    <a:pt x="735" y="1250"/>
                    <a:pt x="1205" y="674"/>
                    <a:pt x="1875" y="588"/>
                  </a:cubicBezTo>
                  <a:cubicBezTo>
                    <a:pt x="2147" y="554"/>
                    <a:pt x="2423" y="605"/>
                    <a:pt x="2660" y="735"/>
                  </a:cubicBezTo>
                  <a:cubicBezTo>
                    <a:pt x="2911" y="294"/>
                    <a:pt x="3497" y="126"/>
                    <a:pt x="3969" y="360"/>
                  </a:cubicBezTo>
                  <a:cubicBezTo>
                    <a:pt x="4051" y="401"/>
                    <a:pt x="4127" y="453"/>
                    <a:pt x="4194" y="515"/>
                  </a:cubicBezTo>
                  <a:cubicBezTo>
                    <a:pt x="4389" y="149"/>
                    <a:pt x="4865" y="0"/>
                    <a:pt x="5256" y="183"/>
                  </a:cubicBezTo>
                  <a:cubicBezTo>
                    <a:pt x="5365" y="233"/>
                    <a:pt x="5459" y="306"/>
                    <a:pt x="5533" y="396"/>
                  </a:cubicBezTo>
                  <a:cubicBezTo>
                    <a:pt x="5847" y="50"/>
                    <a:pt x="6404" y="8"/>
                    <a:pt x="6775" y="301"/>
                  </a:cubicBezTo>
                  <a:cubicBezTo>
                    <a:pt x="6931" y="424"/>
                    <a:pt x="7036" y="594"/>
                    <a:pt x="7072" y="781"/>
                  </a:cubicBezTo>
                  <a:cubicBezTo>
                    <a:pt x="7588" y="913"/>
                    <a:pt x="7892" y="1410"/>
                    <a:pt x="7752" y="1892"/>
                  </a:cubicBezTo>
                  <a:cubicBezTo>
                    <a:pt x="7740" y="1933"/>
                    <a:pt x="7725" y="1973"/>
                    <a:pt x="7708" y="2011"/>
                  </a:cubicBezTo>
                  <a:cubicBezTo>
                    <a:pt x="8121" y="2514"/>
                    <a:pt x="8020" y="3234"/>
                    <a:pt x="7482" y="3620"/>
                  </a:cubicBezTo>
                  <a:cubicBezTo>
                    <a:pt x="7314" y="3740"/>
                    <a:pt x="7116" y="3818"/>
                    <a:pt x="6907" y="3846"/>
                  </a:cubicBezTo>
                  <a:cubicBezTo>
                    <a:pt x="6902" y="4387"/>
                    <a:pt x="6428" y="4822"/>
                    <a:pt x="5848" y="4817"/>
                  </a:cubicBezTo>
                  <a:cubicBezTo>
                    <a:pt x="5655" y="4816"/>
                    <a:pt x="5465" y="4764"/>
                    <a:pt x="5301" y="4669"/>
                  </a:cubicBezTo>
                  <a:cubicBezTo>
                    <a:pt x="5105" y="5275"/>
                    <a:pt x="4421" y="5617"/>
                    <a:pt x="3773" y="5434"/>
                  </a:cubicBezTo>
                  <a:cubicBezTo>
                    <a:pt x="3502" y="5357"/>
                    <a:pt x="3267" y="5194"/>
                    <a:pt x="3109" y="4974"/>
                  </a:cubicBezTo>
                  <a:cubicBezTo>
                    <a:pt x="2446" y="5347"/>
                    <a:pt x="1585" y="5146"/>
                    <a:pt x="1187" y="4525"/>
                  </a:cubicBezTo>
                  <a:cubicBezTo>
                    <a:pt x="1182" y="4517"/>
                    <a:pt x="1177" y="4509"/>
                    <a:pt x="1172" y="4502"/>
                  </a:cubicBezTo>
                  <a:cubicBezTo>
                    <a:pt x="738" y="4549"/>
                    <a:pt x="345" y="4260"/>
                    <a:pt x="294" y="3856"/>
                  </a:cubicBezTo>
                  <a:cubicBezTo>
                    <a:pt x="267" y="3641"/>
                    <a:pt x="343" y="3425"/>
                    <a:pt x="502" y="3267"/>
                  </a:cubicBezTo>
                  <a:cubicBezTo>
                    <a:pt x="126" y="3060"/>
                    <a:pt x="0" y="2607"/>
                    <a:pt x="220" y="2255"/>
                  </a:cubicBezTo>
                  <a:cubicBezTo>
                    <a:pt x="347" y="2051"/>
                    <a:pt x="570" y="1917"/>
                    <a:pt x="820" y="1892"/>
                  </a:cubicBezTo>
                  <a:lnTo>
                    <a:pt x="826" y="1876"/>
                  </a:lnTo>
                  <a:close/>
                </a:path>
              </a:pathLst>
            </a:cu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10">
              <a:extLst>
                <a:ext uri="{FF2B5EF4-FFF2-40B4-BE49-F238E27FC236}">
                  <a16:creationId xmlns:a16="http://schemas.microsoft.com/office/drawing/2014/main" id="{69A60BA1-687D-4C99-8212-3B61B587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6215" y="4064420"/>
              <a:ext cx="254620" cy="403734"/>
            </a:xfrm>
            <a:prstGeom prst="ellips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BA4311C2-739B-4161-AC21-670A17F51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13" y="4547687"/>
              <a:ext cx="304800" cy="304800"/>
            </a:xfrm>
            <a:prstGeom prst="ellips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3FBFFDC0-62B4-4948-BA7C-F46C98F80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799" y="3411454"/>
              <a:ext cx="779995" cy="698282"/>
            </a:xfrm>
            <a:prstGeom prst="ellipse">
              <a:avLst/>
            </a:prstGeom>
            <a:noFill/>
            <a:ln w="38100" cap="flat">
              <a:solidFill>
                <a:srgbClr val="FF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73D0634-441B-4B8B-8D32-0B7EE42EF54E}"/>
              </a:ext>
            </a:extLst>
          </p:cNvPr>
          <p:cNvSpPr txBox="1"/>
          <p:nvPr/>
        </p:nvSpPr>
        <p:spPr>
          <a:xfrm>
            <a:off x="8515351" y="969435"/>
            <a:ext cx="292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আনিয়াছি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2E5B16-EA50-430C-BA9F-9934BC71B756}"/>
              </a:ext>
            </a:extLst>
          </p:cNvPr>
          <p:cNvSpPr txBox="1"/>
          <p:nvPr/>
        </p:nvSpPr>
        <p:spPr>
          <a:xfrm>
            <a:off x="8455769" y="1591361"/>
            <a:ext cx="292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তৃণলতা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E65CA3E7-8C96-4EFA-8BB2-E087C5979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9"/>
            </a:avLst>
          </a:prstGeom>
          <a:gradFill>
            <a:gsLst>
              <a:gs pos="23000">
                <a:schemeClr val="tx1">
                  <a:lumMod val="50000"/>
                  <a:lumOff val="50000"/>
                </a:schemeClr>
              </a:gs>
              <a:gs pos="7000">
                <a:srgbClr val="00B0F0"/>
              </a:gs>
              <a:gs pos="84000">
                <a:schemeClr val="tx1">
                  <a:lumMod val="65000"/>
                  <a:lumOff val="3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0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D2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556</Words>
  <Application>Microsoft Office PowerPoint</Application>
  <PresentationFormat>Widescreen</PresentationFormat>
  <Paragraphs>160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NikoshBAN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বামপাশে সাথে ডানপাশের মিল কর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</cp:revision>
  <dcterms:created xsi:type="dcterms:W3CDTF">2019-11-12T18:50:03Z</dcterms:created>
  <dcterms:modified xsi:type="dcterms:W3CDTF">2019-11-12T19:20:56Z</dcterms:modified>
</cp:coreProperties>
</file>