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  <p:sldMasterId id="2147483708" r:id="rId5"/>
    <p:sldMasterId id="2147483720" r:id="rId6"/>
  </p:sldMasterIdLst>
  <p:notesMasterIdLst>
    <p:notesMasterId r:id="rId36"/>
  </p:notesMasterIdLst>
  <p:sldIdLst>
    <p:sldId id="304" r:id="rId7"/>
    <p:sldId id="620" r:id="rId8"/>
    <p:sldId id="257" r:id="rId9"/>
    <p:sldId id="258" r:id="rId10"/>
    <p:sldId id="280" r:id="rId11"/>
    <p:sldId id="262" r:id="rId12"/>
    <p:sldId id="263" r:id="rId13"/>
    <p:sldId id="301" r:id="rId14"/>
    <p:sldId id="321" r:id="rId15"/>
    <p:sldId id="303" r:id="rId16"/>
    <p:sldId id="302" r:id="rId17"/>
    <p:sldId id="305" r:id="rId18"/>
    <p:sldId id="315" r:id="rId19"/>
    <p:sldId id="269" r:id="rId20"/>
    <p:sldId id="264" r:id="rId21"/>
    <p:sldId id="285" r:id="rId22"/>
    <p:sldId id="286" r:id="rId23"/>
    <p:sldId id="316" r:id="rId24"/>
    <p:sldId id="317" r:id="rId25"/>
    <p:sldId id="318" r:id="rId26"/>
    <p:sldId id="319" r:id="rId27"/>
    <p:sldId id="320" r:id="rId28"/>
    <p:sldId id="291" r:id="rId29"/>
    <p:sldId id="274" r:id="rId30"/>
    <p:sldId id="282" r:id="rId31"/>
    <p:sldId id="275" r:id="rId32"/>
    <p:sldId id="276" r:id="rId33"/>
    <p:sldId id="277" r:id="rId34"/>
    <p:sldId id="619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923" autoAdjust="0"/>
  </p:normalViewPr>
  <p:slideViewPr>
    <p:cSldViewPr snapToGrid="0">
      <p:cViewPr>
        <p:scale>
          <a:sx n="50" d="100"/>
          <a:sy n="50" d="100"/>
        </p:scale>
        <p:origin x="504" y="3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2" d="100"/>
        <a:sy n="42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323825-46B6-4298-B90E-0DC88149A750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97EF34-0ED5-4D25-BF1A-905C84C1E0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9474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7E8EE3-71CF-48CA-9BF5-470ED90B628D}" type="slidenum">
              <a: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62042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97EF34-0ED5-4D25-BF1A-905C84C1E05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5603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15A5DB-D373-451C-AA11-A21E376D0FB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93479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15A5DB-D373-451C-AA11-A21E376D0FB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77142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8512D-5394-4A53-8738-86BC1CFCC5A9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86F75-20FE-43BF-81E0-1675E80D50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1310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8512D-5394-4A53-8738-86BC1CFCC5A9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86F75-20FE-43BF-81E0-1675E80D50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7420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8512D-5394-4A53-8738-86BC1CFCC5A9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86F75-20FE-43BF-81E0-1675E80D50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333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0C101-4F10-4C68-AE98-47E34530CB6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11/13/2019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F858-ED02-4F92-92F8-18C0DBB7F27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80027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0C101-4F10-4C68-AE98-47E34530CB6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11/13/2019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F858-ED02-4F92-92F8-18C0DBB7F27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52667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4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0C101-4F10-4C68-AE98-47E34530CB6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11/13/2019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F858-ED02-4F92-92F8-18C0DBB7F27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87536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0C101-4F10-4C68-AE98-47E34530CB6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11/13/2019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F858-ED02-4F92-92F8-18C0DBB7F27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15159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0C101-4F10-4C68-AE98-47E34530CB6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11/13/2019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F858-ED02-4F92-92F8-18C0DBB7F27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03997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0C101-4F10-4C68-AE98-47E34530CB6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11/13/2019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F858-ED02-4F92-92F8-18C0DBB7F27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60991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0C101-4F10-4C68-AE98-47E34530CB6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11/13/2019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F858-ED02-4F92-92F8-18C0DBB7F27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29378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31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0C101-4F10-4C68-AE98-47E34530CB6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11/13/2019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F858-ED02-4F92-92F8-18C0DBB7F27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42115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8512D-5394-4A53-8738-86BC1CFCC5A9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86F75-20FE-43BF-81E0-1675E80D50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50374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31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0C101-4F10-4C68-AE98-47E34530CB6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11/13/2019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F858-ED02-4F92-92F8-18C0DBB7F27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88303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0C101-4F10-4C68-AE98-47E34530CB6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11/13/2019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F858-ED02-4F92-92F8-18C0DBB7F27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60728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0C101-4F10-4C68-AE98-47E34530CB6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11/13/2019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F858-ED02-4F92-92F8-18C0DBB7F27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941745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584EB-4617-48FE-BCA8-8CE716CC63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B390AF-D4C8-477F-BD0F-625D5543C1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841A21-88E2-49CC-A219-AD638E481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120FA-8B02-40D9-83D1-EAD96313E4F7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7F9845-D9F2-4DAC-81CD-EB87ADF32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A0C9FA-195F-41ED-AD6D-04F18BB29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BB837-48BC-4530-B168-01540DE8E8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97533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C3162C-B6FF-415B-86B4-5B1EFC8341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1169C5-BC10-47D0-AE48-711A0A9FD4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4FA8BE-209D-460D-B408-63B0FDB2D6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120FA-8B02-40D9-83D1-EAD96313E4F7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FC9169-B3B7-4DB3-A3D3-B8611A83D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62665E-E901-41A8-94DB-44DDD933E1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BB837-48BC-4530-B168-01540DE8E8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12345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A6AC76-27B9-4789-AD35-E1D9B9AD4B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0D0867-B0A5-49CC-A025-F600792A20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71479D-3142-4435-98D1-1E3E0410A3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120FA-8B02-40D9-83D1-EAD96313E4F7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3204E7-37E3-4C8F-BA29-4E364303BD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1C59BB-2252-43C4-9A9D-7AB80883B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BB837-48BC-4530-B168-01540DE8E8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63185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89C7E9-57E3-468B-B2B9-F30B400F2E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F1FA53-05B9-4A38-A31E-9FBFA84CCD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F8CC8D-B327-4D85-B8AA-AB6FB204F8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677655-487F-46D0-BBB0-534A79605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120FA-8B02-40D9-83D1-EAD96313E4F7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02D00A-13BC-43BB-BECA-7DB480BF9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193632-2042-4AD6-A3AA-BE95DEFFC4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BB837-48BC-4530-B168-01540DE8E8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01857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FD499F-F21F-4DD2-9455-914CC19E44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4BF3BD-46E4-4672-BAE5-38DD0FE8F2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0EEB63-C102-461F-B61C-F27D821716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85FA85F-E922-43A1-8C0C-B0C03DE738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20036EB-0C90-4EAD-A834-ABE7A40D4A5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30C23C7-6137-4B34-9211-E6B31B47E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120FA-8B02-40D9-83D1-EAD96313E4F7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FC6AE25-9188-414D-9566-F002E4CA5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A36113A-5593-4F5F-9CC6-FBC8C7055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BB837-48BC-4530-B168-01540DE8E8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9638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689A6-C0D5-4D42-86E1-33ACA2FD69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4DA5532-CA15-4C91-A5CB-C8A867DF50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120FA-8B02-40D9-83D1-EAD96313E4F7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B51B584-73B1-48A6-93C3-5506F7F910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DCDF486-9059-4B4B-907E-28229D339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BB837-48BC-4530-B168-01540DE8E8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353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16AB6FA-1A3C-4214-9CF7-F78F95B13D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120FA-8B02-40D9-83D1-EAD96313E4F7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F1DEEF1-2695-41B0-98EB-348DAEF120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503165-DCDB-4E45-BB3C-4293DFEAF5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BB837-48BC-4530-B168-01540DE8E8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5991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8512D-5394-4A53-8738-86BC1CFCC5A9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86F75-20FE-43BF-81E0-1675E80D50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373372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3A4DAC-60B7-4B3E-9C0A-95E4AB8176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BEED14-3B09-4515-A6BB-70984FFB16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CAD6142-D5C7-4B8D-B5FA-F5C7B65F59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147974-F2EB-44E7-84E5-C771BA0224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120FA-8B02-40D9-83D1-EAD96313E4F7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2AAE27-1A3B-467E-B244-CDD2942E8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2F06EE-C1AD-42D8-A0F7-598F5B44F9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BB837-48BC-4530-B168-01540DE8E8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26081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605DC9-26F0-4DCF-B002-4ECF73B5CA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E72440F-DC96-4857-B86E-895B725BB0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B767E9-765D-4643-A0F8-7D66ECAEAF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406B9D-60E7-413E-9AF7-EEEC0432F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120FA-8B02-40D9-83D1-EAD96313E4F7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0E9BDC-4B72-4372-8C65-66FB0382F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8F9317-26EC-4474-96E6-08EBFEFA21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BB837-48BC-4530-B168-01540DE8E8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17275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8E2DEC-9992-4251-AFAE-54888D161E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D11EA8-19D2-471E-B28A-9F4BE0AD48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656A50-91BC-4A71-8A89-195EB14C59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120FA-8B02-40D9-83D1-EAD96313E4F7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684936-1A17-46F4-8693-6E1487472C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ED0C04-E1D3-4B78-9C6A-677C61228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BB837-48BC-4530-B168-01540DE8E8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62110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56B2176-D05A-40CE-AA58-F0E09388D0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53C0E4F-6B41-4B6B-944B-4027B48571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D02691-015F-409B-B030-9108FDDE1D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120FA-8B02-40D9-83D1-EAD96313E4F7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406065-9B23-4A92-98E5-6AF820470B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4E8572-3EDB-4D05-9FBB-E615D5C1CE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BB837-48BC-4530-B168-01540DE8E8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70232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FFC02A-7B1E-4EAA-8498-15564CE5BA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915BEDC-BD47-4CB8-914A-8652992CE6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FBD9F8-96AF-40E9-9B13-8D20700223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BF634-CF67-4F6A-96EC-B7EDED4BFFA4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AB7E1D-C60C-4D6B-A6C1-CEA3591E2C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195C05-1A55-4E28-8178-690FA5C23C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BD97B-A808-4BB0-B455-B50F310E96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16426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8BEC37-F427-4869-B939-C6389BD644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027DD0-4687-4C7B-9E7F-829947BA54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98C0D4-5F58-45A4-97CD-80CF63D44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BF634-CF67-4F6A-96EC-B7EDED4BFFA4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249688-B192-4C48-A79D-610AA4C65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5CF3B9-44BF-4883-AEC5-372AE7E881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BD97B-A808-4BB0-B455-B50F310E96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247957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347D9F-30BA-4678-940A-3A6A2ED3A4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5E4D59-0667-4957-A984-718388B7C5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0848B2-1426-45E9-A5C3-87D05CE5C9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BF634-CF67-4F6A-96EC-B7EDED4BFFA4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CA1261-0538-4FA2-BAD1-4AD0F0CE8C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537C30-A875-45BD-92DA-490A29FD57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BD97B-A808-4BB0-B455-B50F310E96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75971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BC07F6-52A8-49AD-89E3-55980A24BD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16CB5A-7DCD-44FB-8A26-5172B2C9FF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DF4A10-F081-4954-88BC-C889D2961D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9C1592-C248-444F-A649-6AF1A49A9A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BF634-CF67-4F6A-96EC-B7EDED4BFFA4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8B50E2-223F-49AF-AFFB-0471E9AB42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1D4BD4-DAD1-4636-ACAA-BB15CFB826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BD97B-A808-4BB0-B455-B50F310E96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0594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5B469B-308C-4202-9B57-8DED0F9648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6BA195-7D7D-4D08-A41F-F29625D860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5B531E-3555-407D-861E-058ED0F01F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48B89B-2B51-4119-B78A-564FEB3472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26375D0-439C-46FF-9E82-7295BEBFB2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B83609D-F880-4734-8425-72666DF35C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BF634-CF67-4F6A-96EC-B7EDED4BFFA4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749DDCC-C678-409F-8782-B72E7E3C4B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710DEC-A3DC-4561-B404-DDD8132B9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BD97B-A808-4BB0-B455-B50F310E96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0052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74F349-289D-430F-B08C-C8C9550612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62432BA-985B-4320-BD4F-218B2EB5E1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BF634-CF67-4F6A-96EC-B7EDED4BFFA4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347B09-7E94-49A6-8D08-DF730C65D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0879B10-D413-4DD7-9ADF-D61F0AA0CE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BD97B-A808-4BB0-B455-B50F310E96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917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8512D-5394-4A53-8738-86BC1CFCC5A9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86F75-20FE-43BF-81E0-1675E80D50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3247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6AEA409-E206-412B-9E5A-F0010298EB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BF634-CF67-4F6A-96EC-B7EDED4BFFA4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7A57278-ACCA-4A39-8A1D-CD9DF354D7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59F372-9F32-4059-9D6B-961E0A8C4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BD97B-A808-4BB0-B455-B50F310E96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606897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B6D3C8-62A1-40C7-8ED8-07375148D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8ADE20-89DF-45DD-850D-05981854B7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FAFA99-62FE-4C44-8FA7-5F15416ED1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0DEBB5-052B-4A67-90E5-3A7382631C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BF634-CF67-4F6A-96EC-B7EDED4BFFA4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D411E1-E1EB-49C9-8480-B2BD2A472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F56601-5512-41DB-B274-9590BAC863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BD97B-A808-4BB0-B455-B50F310E96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50142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D554CD-6223-4F1C-9D4D-194C7DCCC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A82A30A-959D-421D-99BC-4ADF46CA10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65D8CF-3CC6-41ED-B13C-CC8F380B00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24337A-0468-4139-888C-8B51D4C046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BF634-CF67-4F6A-96EC-B7EDED4BFFA4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4C06E5-0B0B-43A8-BC17-3EA78E689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4801CF-C64C-471B-BDAE-B148B1629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BD97B-A808-4BB0-B455-B50F310E96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30415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50C544-04F3-498F-82F8-685BEC5F4A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CD56783-B1E9-4B4E-993F-DEC7B3AD04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00D4EF-D114-4CB8-9221-D4D7E7C5DB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BF634-CF67-4F6A-96EC-B7EDED4BFFA4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1E193F-3787-464C-BC1B-2275D86514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57CB7A-9047-481B-9544-7B8D1EB5C6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BD97B-A808-4BB0-B455-B50F310E96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10066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981925F-8434-43B4-BCA0-F12330666E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F0531DB-EF65-4C20-AAB9-823A15F845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CA091D-3E79-41E3-98EB-87A0B822FE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BF634-CF67-4F6A-96EC-B7EDED4BFFA4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F7EBC8-60BA-4181-AB03-DDB760ED7F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7C080D-3A5E-4E5D-B884-D5BF47B487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BD97B-A808-4BB0-B455-B50F310E96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73164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983009-3CF4-455A-B66F-095557398C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39736A-BECC-476A-8341-B4ED21D44A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0A2F6A-571C-4035-92B2-74FDAD9FEE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40ED7-5451-4A98-B2B3-79B0A6CF5185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C4F280-CC89-4F16-A409-DDABC291A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D5281D-E931-40C8-AD5E-82581B35E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8C658-BA6F-4E59-9224-F341140A2B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70572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C2052E-9EC8-4B1C-BCF5-7AD9D0F248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5BDE73-2D31-4870-ABE9-899E29C59E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6B4805-5D53-404F-A479-CCDE614318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40ED7-5451-4A98-B2B3-79B0A6CF5185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BCAAB9-A59E-4047-B4D8-2D7B1420F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D56DE9-17A2-40F5-A006-8425F7AE21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8C658-BA6F-4E59-9224-F341140A2B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79545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583360-195D-4FBB-B2F3-01641B17E0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6B933D-53AF-4867-A2FD-70ECA8EAC9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49E74A-39C1-44C7-ADAE-274EA731C9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40ED7-5451-4A98-B2B3-79B0A6CF5185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7D3796-46B2-4909-9ACF-1AE2EADE2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5AB7BE-4B6D-4DA8-90F2-F719892D25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8C658-BA6F-4E59-9224-F341140A2B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8704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D9B64F-D7B4-4092-BE67-16E67B3BB7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D3BBB8-A6A8-4F81-8A1B-696D3128A0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6F1CE2-220C-4D53-BF53-2B6175DD0F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41686B-4ADD-4315-B5FB-E8067E8DBB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40ED7-5451-4A98-B2B3-79B0A6CF5185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F1E64F-9864-4A69-988C-9C5784077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E63D08-2D96-4F3E-87EF-E13C26B6FA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8C658-BA6F-4E59-9224-F341140A2B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20949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B0E903-DF02-41AA-AE68-A6564979DD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075D5D-4762-4916-976A-4BDE18467C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99CB73-07F7-4A24-A60B-0530E22373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9A8434A-0C6B-4194-8973-103048FAEA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39D9DC8-DEF2-4998-A59C-BBCBDFE11C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E458DD4-3DC8-4A46-8750-2E5BCE5D19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40ED7-5451-4A98-B2B3-79B0A6CF5185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CE37D62-FA66-4EAA-B1BB-790C1B828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2AB3776-8B84-4AD0-AFA0-BAE4DC0FB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8C658-BA6F-4E59-9224-F341140A2B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80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8512D-5394-4A53-8738-86BC1CFCC5A9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86F75-20FE-43BF-81E0-1675E80D50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83273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5DF725-642E-4BFB-B7BB-974F6B8B4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D49C9B4-D0A2-43DF-9561-C0E588F506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40ED7-5451-4A98-B2B3-79B0A6CF5185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F2FA6F-E176-4638-B443-59800A5015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A979ED-E9A6-4FE5-BB98-363044982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8C658-BA6F-4E59-9224-F341140A2B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43534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84227EC-5AA9-460D-BFD7-28938CB1CC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40ED7-5451-4A98-B2B3-79B0A6CF5185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FC46917-7B22-4E21-9A5F-91377E606B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F675AC-5EA4-41CB-A1D1-C01466EA71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8C658-BA6F-4E59-9224-F341140A2B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31444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00BB76-7E47-4F7B-994A-A94CF426C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5FD2F8-0E2B-4071-A18F-20AEC7FF9B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9DB329-4D70-4609-9E04-3543E2260D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10AB97-E292-4B99-A828-64858050F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40ED7-5451-4A98-B2B3-79B0A6CF5185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E52EE2-B38A-474F-B501-6E6A4E6726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455B8A-1D3E-423E-ABCC-104810608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8C658-BA6F-4E59-9224-F341140A2B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811025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7C22F6-24C0-410B-AFCB-ED5F5D2FA0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B4D976D-E206-4BC1-906D-C0A76E80EA0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1E5F31-D532-48F3-885E-E322A69648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4A16E4-D68A-401B-A760-81A8EE1C42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40ED7-5451-4A98-B2B3-79B0A6CF5185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7AC312-445F-4149-974E-56AAD5DCD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9A29CE-58CE-4F24-884D-91CBB25C3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8C658-BA6F-4E59-9224-F341140A2B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91253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4D899C-9C38-4B97-98B9-13C437D5F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A80112-DB45-4CBC-89E4-A239759719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446108-A163-4B0A-A94E-DA9EAE4465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40ED7-5451-4A98-B2B3-79B0A6CF5185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B9C95E-442B-4E59-87F6-D07CCD933A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B24681-4BCF-4AE2-8F68-476774FCB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8C658-BA6F-4E59-9224-F341140A2B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41757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E7503F7-8B19-4B31-A796-C5B5F190E1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3AD5F37-0078-4F70-9722-B1A661C676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A84CB6-6A50-4E1C-AC11-13F165F195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40ED7-5451-4A98-B2B3-79B0A6CF5185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B508F4-6B96-4BBB-957A-C6723BF416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F67E5D-7583-4966-86C7-598B358FEF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8C658-BA6F-4E59-9224-F341140A2B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59854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33374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14900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87351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4120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8512D-5394-4A53-8738-86BC1CFCC5A9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86F75-20FE-43BF-81E0-1675E80D50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9105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34128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1465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81989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37927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03315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55444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8877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8512D-5394-4A53-8738-86BC1CFCC5A9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86F75-20FE-43BF-81E0-1675E80D50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06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8512D-5394-4A53-8738-86BC1CFCC5A9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86F75-20FE-43BF-81E0-1675E80D50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207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8512D-5394-4A53-8738-86BC1CFCC5A9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86F75-20FE-43BF-81E0-1675E80D50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336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F8512D-5394-4A53-8738-86BC1CFCC5A9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586F75-20FE-43BF-81E0-1675E80D50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348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00C101-4F10-4C68-AE98-47E34530CB6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11/13/2019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6EF858-ED02-4F92-92F8-18C0DBB7F27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3960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68A4A83-0A63-42B9-B919-16D50FE9D9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909F22-73DF-4268-8AB1-C8BC5ADF3F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519AFC-C67A-496F-AE0B-25324EEEF5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9120FA-8B02-40D9-83D1-EAD96313E4F7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B71C6B-7599-4F2F-B222-143948376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0CE306-413D-46C0-91C3-EDAB1FBD3D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FBB837-48BC-4530-B168-01540DE8E8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698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0A53808-9368-4891-935B-CBF36A5971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9E4424-9CAB-47F3-9BCD-0B6740C83A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BF3ABB-1FF6-475C-9AD2-2F963045BC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5BF634-CF67-4F6A-96EC-B7EDED4BFFA4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C2DC77-29D3-4F46-88D3-AEC751D9A3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310532-6EF7-4253-B7BF-145E955D9F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5BD97B-A808-4BB0-B455-B50F310E96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5945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56B437A-BFE5-4DD0-86CF-9A1DD959ED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397EEC-083F-468A-8957-310B437E6B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6DBAB9-F1F2-49C6-AEAA-D2588B88D6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540ED7-5451-4A98-B2B3-79B0A6CF5185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32264B-83E6-4052-BCDA-05D26EB36E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10D52B-EFF4-4DC6-806C-51E0D4D090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78C658-BA6F-4E59-9224-F341140A2B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745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620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m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75000"/>
              </a:schemeClr>
            </a:gs>
            <a:gs pos="29000">
              <a:schemeClr val="accent4">
                <a:lumMod val="20000"/>
                <a:lumOff val="80000"/>
                <a:alpha val="62000"/>
              </a:schemeClr>
            </a:gs>
            <a:gs pos="58000">
              <a:schemeClr val="tx1">
                <a:lumMod val="24000"/>
                <a:lumOff val="76000"/>
              </a:schemeClr>
            </a:gs>
            <a:gs pos="89000">
              <a:schemeClr val="accent2">
                <a:lumMod val="60000"/>
                <a:lumOff val="4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6B0BED9-E284-4C1D-AD5A-88347234BA43}"/>
              </a:ext>
            </a:extLst>
          </p:cNvPr>
          <p:cNvSpPr/>
          <p:nvPr/>
        </p:nvSpPr>
        <p:spPr>
          <a:xfrm>
            <a:off x="0" y="499294"/>
            <a:ext cx="12192000" cy="481263"/>
          </a:xfrm>
          <a:prstGeom prst="rect">
            <a:avLst/>
          </a:prstGeom>
          <a:gradFill>
            <a:gsLst>
              <a:gs pos="0">
                <a:schemeClr val="tx1">
                  <a:lumMod val="75000"/>
                  <a:lumOff val="25000"/>
                </a:schemeClr>
              </a:gs>
              <a:gs pos="55000">
                <a:schemeClr val="bg1"/>
              </a:gs>
              <a:gs pos="39000">
                <a:schemeClr val="bg1"/>
              </a:gs>
              <a:gs pos="100000">
                <a:schemeClr val="tx1">
                  <a:lumMod val="65000"/>
                  <a:lumOff val="35000"/>
                </a:schemeClr>
              </a:gs>
            </a:gsLst>
            <a:lin ang="5400000" scaled="1"/>
          </a:gra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2DDB404-307E-48AE-BFA0-811486DB20E0}"/>
              </a:ext>
            </a:extLst>
          </p:cNvPr>
          <p:cNvGrpSpPr/>
          <p:nvPr/>
        </p:nvGrpSpPr>
        <p:grpSpPr>
          <a:xfrm>
            <a:off x="1553886" y="335927"/>
            <a:ext cx="2113934" cy="5568878"/>
            <a:chOff x="1553886" y="306899"/>
            <a:chExt cx="2113934" cy="5568878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66A49910-7CFB-4E43-85CA-72C6C55A0273}"/>
                </a:ext>
              </a:extLst>
            </p:cNvPr>
            <p:cNvSpPr/>
            <p:nvPr/>
          </p:nvSpPr>
          <p:spPr>
            <a:xfrm>
              <a:off x="1904883" y="306899"/>
              <a:ext cx="822960" cy="822960"/>
            </a:xfrm>
            <a:custGeom>
              <a:avLst/>
              <a:gdLst>
                <a:gd name="connsiteX0" fmla="*/ 405182 w 886445"/>
                <a:gd name="connsiteY0" fmla="*/ 0 h 898356"/>
                <a:gd name="connsiteX1" fmla="*/ 886445 w 886445"/>
                <a:gd name="connsiteY1" fmla="*/ 449178 h 898356"/>
                <a:gd name="connsiteX2" fmla="*/ 405182 w 886445"/>
                <a:gd name="connsiteY2" fmla="*/ 898356 h 898356"/>
                <a:gd name="connsiteX3" fmla="*/ 6111 w 886445"/>
                <a:gd name="connsiteY3" fmla="*/ 700318 h 898356"/>
                <a:gd name="connsiteX4" fmla="*/ 0 w 886445"/>
                <a:gd name="connsiteY4" fmla="*/ 689809 h 898356"/>
                <a:gd name="connsiteX5" fmla="*/ 278037 w 886445"/>
                <a:gd name="connsiteY5" fmla="*/ 689809 h 898356"/>
                <a:gd name="connsiteX6" fmla="*/ 288831 w 886445"/>
                <a:gd name="connsiteY6" fmla="*/ 695039 h 898356"/>
                <a:gd name="connsiteX7" fmla="*/ 405182 w 886445"/>
                <a:gd name="connsiteY7" fmla="*/ 716008 h 898356"/>
                <a:gd name="connsiteX8" fmla="*/ 704097 w 886445"/>
                <a:gd name="connsiteY8" fmla="*/ 449178 h 898356"/>
                <a:gd name="connsiteX9" fmla="*/ 405182 w 886445"/>
                <a:gd name="connsiteY9" fmla="*/ 182348 h 898356"/>
                <a:gd name="connsiteX10" fmla="*/ 288831 w 886445"/>
                <a:gd name="connsiteY10" fmla="*/ 203317 h 898356"/>
                <a:gd name="connsiteX11" fmla="*/ 278039 w 886445"/>
                <a:gd name="connsiteY11" fmla="*/ 208546 h 898356"/>
                <a:gd name="connsiteX12" fmla="*/ 1 w 886445"/>
                <a:gd name="connsiteY12" fmla="*/ 208546 h 898356"/>
                <a:gd name="connsiteX13" fmla="*/ 6111 w 886445"/>
                <a:gd name="connsiteY13" fmla="*/ 198038 h 898356"/>
                <a:gd name="connsiteX14" fmla="*/ 405182 w 886445"/>
                <a:gd name="connsiteY14" fmla="*/ 0 h 898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86445" h="898356">
                  <a:moveTo>
                    <a:pt x="405182" y="0"/>
                  </a:moveTo>
                  <a:cubicBezTo>
                    <a:pt x="670976" y="0"/>
                    <a:pt x="886445" y="201104"/>
                    <a:pt x="886445" y="449178"/>
                  </a:cubicBezTo>
                  <a:cubicBezTo>
                    <a:pt x="886445" y="697252"/>
                    <a:pt x="670976" y="898356"/>
                    <a:pt x="405182" y="898356"/>
                  </a:cubicBezTo>
                  <a:cubicBezTo>
                    <a:pt x="239061" y="898356"/>
                    <a:pt x="92598" y="819800"/>
                    <a:pt x="6111" y="700318"/>
                  </a:cubicBezTo>
                  <a:lnTo>
                    <a:pt x="0" y="689809"/>
                  </a:lnTo>
                  <a:lnTo>
                    <a:pt x="278037" y="689809"/>
                  </a:lnTo>
                  <a:lnTo>
                    <a:pt x="288831" y="695039"/>
                  </a:lnTo>
                  <a:cubicBezTo>
                    <a:pt x="324593" y="708542"/>
                    <a:pt x="363911" y="716008"/>
                    <a:pt x="405182" y="716008"/>
                  </a:cubicBezTo>
                  <a:cubicBezTo>
                    <a:pt x="570268" y="716008"/>
                    <a:pt x="704097" y="596544"/>
                    <a:pt x="704097" y="449178"/>
                  </a:cubicBezTo>
                  <a:cubicBezTo>
                    <a:pt x="704097" y="301812"/>
                    <a:pt x="570268" y="182348"/>
                    <a:pt x="405182" y="182348"/>
                  </a:cubicBezTo>
                  <a:cubicBezTo>
                    <a:pt x="363911" y="182348"/>
                    <a:pt x="324593" y="189815"/>
                    <a:pt x="288831" y="203317"/>
                  </a:cubicBezTo>
                  <a:lnTo>
                    <a:pt x="278039" y="208546"/>
                  </a:lnTo>
                  <a:lnTo>
                    <a:pt x="1" y="208546"/>
                  </a:lnTo>
                  <a:lnTo>
                    <a:pt x="6111" y="198038"/>
                  </a:lnTo>
                  <a:cubicBezTo>
                    <a:pt x="92598" y="78556"/>
                    <a:pt x="239061" y="0"/>
                    <a:pt x="405182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5E4ABD23-8037-4174-BE53-8D4F028F984C}"/>
                </a:ext>
              </a:extLst>
            </p:cNvPr>
            <p:cNvSpPr/>
            <p:nvPr/>
          </p:nvSpPr>
          <p:spPr>
            <a:xfrm rot="17781439">
              <a:off x="1443789" y="3209471"/>
              <a:ext cx="2334127" cy="2113934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Circle: Hollow 5">
              <a:extLst>
                <a:ext uri="{FF2B5EF4-FFF2-40B4-BE49-F238E27FC236}">
                  <a16:creationId xmlns:a16="http://schemas.microsoft.com/office/drawing/2014/main" id="{A709329B-4F66-4C86-8D26-696DE04668AF}"/>
                </a:ext>
              </a:extLst>
            </p:cNvPr>
            <p:cNvSpPr/>
            <p:nvPr/>
          </p:nvSpPr>
          <p:spPr>
            <a:xfrm>
              <a:off x="2248747" y="2960648"/>
              <a:ext cx="182880" cy="182880"/>
            </a:xfrm>
            <a:prstGeom prst="donu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innerShdw blurRad="63500" dist="50800" dir="13500000">
                <a:prstClr val="black">
                  <a:alpha val="32000"/>
                </a:prstClr>
              </a:innerShdw>
            </a:effectLst>
            <a:scene3d>
              <a:camera prst="orthographicFront"/>
              <a:lightRig rig="threePt" dir="t"/>
            </a:scene3d>
            <a:sp3d extrusionH="31750">
              <a:bevelT w="0" h="0"/>
              <a:bevelB w="0" prst="softRound"/>
              <a:extrusionClr>
                <a:schemeClr val="tx1">
                  <a:lumMod val="85000"/>
                  <a:lumOff val="15000"/>
                </a:schemeClr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2AB4018-71BC-486D-9729-03F57B79EF99}"/>
                </a:ext>
              </a:extLst>
            </p:cNvPr>
            <p:cNvSpPr txBox="1"/>
            <p:nvPr/>
          </p:nvSpPr>
          <p:spPr>
            <a:xfrm rot="21298793">
              <a:off x="1660751" y="3228899"/>
              <a:ext cx="127904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স্বা</a:t>
              </a:r>
              <a:endParaRPr kumimoji="0" lang="en-US" sz="1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endParaRP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E5075606-D255-433E-A2E8-672D3C415865}"/>
                </a:ext>
              </a:extLst>
            </p:cNvPr>
            <p:cNvGrpSpPr/>
            <p:nvPr/>
          </p:nvGrpSpPr>
          <p:grpSpPr>
            <a:xfrm>
              <a:off x="2208833" y="1160971"/>
              <a:ext cx="218049" cy="1645166"/>
              <a:chOff x="0" y="1301414"/>
              <a:chExt cx="218049" cy="1645166"/>
            </a:xfrm>
          </p:grpSpPr>
          <p:sp>
            <p:nvSpPr>
              <p:cNvPr id="9" name="Flowchart: Connector 8">
                <a:extLst>
                  <a:ext uri="{FF2B5EF4-FFF2-40B4-BE49-F238E27FC236}">
                    <a16:creationId xmlns:a16="http://schemas.microsoft.com/office/drawing/2014/main" id="{D69E9D6C-A0E0-425F-8D53-7C7F795760B3}"/>
                  </a:ext>
                </a:extLst>
              </p:cNvPr>
              <p:cNvSpPr/>
              <p:nvPr/>
            </p:nvSpPr>
            <p:spPr>
              <a:xfrm>
                <a:off x="0" y="1301414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" name="Flowchart: Connector 9">
                <a:extLst>
                  <a:ext uri="{FF2B5EF4-FFF2-40B4-BE49-F238E27FC236}">
                    <a16:creationId xmlns:a16="http://schemas.microsoft.com/office/drawing/2014/main" id="{088AB6CC-9EF8-483C-9878-9C492E1CA3D2}"/>
                  </a:ext>
                </a:extLst>
              </p:cNvPr>
              <p:cNvSpPr/>
              <p:nvPr/>
            </p:nvSpPr>
            <p:spPr>
              <a:xfrm>
                <a:off x="21992" y="1593871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" name="Flowchart: Connector 10">
                <a:extLst>
                  <a:ext uri="{FF2B5EF4-FFF2-40B4-BE49-F238E27FC236}">
                    <a16:creationId xmlns:a16="http://schemas.microsoft.com/office/drawing/2014/main" id="{42D500EB-1C85-4EF8-ADC5-081BA39B2EA7}"/>
                  </a:ext>
                </a:extLst>
              </p:cNvPr>
              <p:cNvSpPr/>
              <p:nvPr/>
            </p:nvSpPr>
            <p:spPr>
              <a:xfrm>
                <a:off x="21992" y="1886328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" name="Flowchart: Connector 11">
                <a:extLst>
                  <a:ext uri="{FF2B5EF4-FFF2-40B4-BE49-F238E27FC236}">
                    <a16:creationId xmlns:a16="http://schemas.microsoft.com/office/drawing/2014/main" id="{A72B2D4C-5C5D-462A-AC9C-357FF445BA53}"/>
                  </a:ext>
                </a:extLst>
              </p:cNvPr>
              <p:cNvSpPr/>
              <p:nvPr/>
            </p:nvSpPr>
            <p:spPr>
              <a:xfrm>
                <a:off x="21992" y="2178785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" name="Flowchart: Connector 12">
                <a:extLst>
                  <a:ext uri="{FF2B5EF4-FFF2-40B4-BE49-F238E27FC236}">
                    <a16:creationId xmlns:a16="http://schemas.microsoft.com/office/drawing/2014/main" id="{AD01779C-19D6-40FD-9D71-7C15BFF8810E}"/>
                  </a:ext>
                </a:extLst>
              </p:cNvPr>
              <p:cNvSpPr/>
              <p:nvPr/>
            </p:nvSpPr>
            <p:spPr>
              <a:xfrm>
                <a:off x="35169" y="2471242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" name="Flowchart: Connector 13">
                <a:extLst>
                  <a:ext uri="{FF2B5EF4-FFF2-40B4-BE49-F238E27FC236}">
                    <a16:creationId xmlns:a16="http://schemas.microsoft.com/office/drawing/2014/main" id="{68ACBAA8-3074-4879-8CA7-CD43A6C16ABC}"/>
                  </a:ext>
                </a:extLst>
              </p:cNvPr>
              <p:cNvSpPr/>
              <p:nvPr/>
            </p:nvSpPr>
            <p:spPr>
              <a:xfrm>
                <a:off x="35169" y="2763700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DFEB7BF-85F5-49E6-8013-21A895A3F034}"/>
              </a:ext>
            </a:extLst>
          </p:cNvPr>
          <p:cNvGrpSpPr/>
          <p:nvPr/>
        </p:nvGrpSpPr>
        <p:grpSpPr>
          <a:xfrm>
            <a:off x="4017570" y="324056"/>
            <a:ext cx="2113934" cy="5672359"/>
            <a:chOff x="1388169" y="306899"/>
            <a:chExt cx="2113934" cy="5672359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411D216-7871-42D3-98F3-3E6B293F54FE}"/>
                </a:ext>
              </a:extLst>
            </p:cNvPr>
            <p:cNvSpPr/>
            <p:nvPr/>
          </p:nvSpPr>
          <p:spPr>
            <a:xfrm>
              <a:off x="1904883" y="306899"/>
              <a:ext cx="822960" cy="822960"/>
            </a:xfrm>
            <a:custGeom>
              <a:avLst/>
              <a:gdLst>
                <a:gd name="connsiteX0" fmla="*/ 405182 w 886445"/>
                <a:gd name="connsiteY0" fmla="*/ 0 h 898356"/>
                <a:gd name="connsiteX1" fmla="*/ 886445 w 886445"/>
                <a:gd name="connsiteY1" fmla="*/ 449178 h 898356"/>
                <a:gd name="connsiteX2" fmla="*/ 405182 w 886445"/>
                <a:gd name="connsiteY2" fmla="*/ 898356 h 898356"/>
                <a:gd name="connsiteX3" fmla="*/ 6111 w 886445"/>
                <a:gd name="connsiteY3" fmla="*/ 700318 h 898356"/>
                <a:gd name="connsiteX4" fmla="*/ 0 w 886445"/>
                <a:gd name="connsiteY4" fmla="*/ 689809 h 898356"/>
                <a:gd name="connsiteX5" fmla="*/ 278037 w 886445"/>
                <a:gd name="connsiteY5" fmla="*/ 689809 h 898356"/>
                <a:gd name="connsiteX6" fmla="*/ 288831 w 886445"/>
                <a:gd name="connsiteY6" fmla="*/ 695039 h 898356"/>
                <a:gd name="connsiteX7" fmla="*/ 405182 w 886445"/>
                <a:gd name="connsiteY7" fmla="*/ 716008 h 898356"/>
                <a:gd name="connsiteX8" fmla="*/ 704097 w 886445"/>
                <a:gd name="connsiteY8" fmla="*/ 449178 h 898356"/>
                <a:gd name="connsiteX9" fmla="*/ 405182 w 886445"/>
                <a:gd name="connsiteY9" fmla="*/ 182348 h 898356"/>
                <a:gd name="connsiteX10" fmla="*/ 288831 w 886445"/>
                <a:gd name="connsiteY10" fmla="*/ 203317 h 898356"/>
                <a:gd name="connsiteX11" fmla="*/ 278039 w 886445"/>
                <a:gd name="connsiteY11" fmla="*/ 208546 h 898356"/>
                <a:gd name="connsiteX12" fmla="*/ 1 w 886445"/>
                <a:gd name="connsiteY12" fmla="*/ 208546 h 898356"/>
                <a:gd name="connsiteX13" fmla="*/ 6111 w 886445"/>
                <a:gd name="connsiteY13" fmla="*/ 198038 h 898356"/>
                <a:gd name="connsiteX14" fmla="*/ 405182 w 886445"/>
                <a:gd name="connsiteY14" fmla="*/ 0 h 898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86445" h="898356">
                  <a:moveTo>
                    <a:pt x="405182" y="0"/>
                  </a:moveTo>
                  <a:cubicBezTo>
                    <a:pt x="670976" y="0"/>
                    <a:pt x="886445" y="201104"/>
                    <a:pt x="886445" y="449178"/>
                  </a:cubicBezTo>
                  <a:cubicBezTo>
                    <a:pt x="886445" y="697252"/>
                    <a:pt x="670976" y="898356"/>
                    <a:pt x="405182" y="898356"/>
                  </a:cubicBezTo>
                  <a:cubicBezTo>
                    <a:pt x="239061" y="898356"/>
                    <a:pt x="92598" y="819800"/>
                    <a:pt x="6111" y="700318"/>
                  </a:cubicBezTo>
                  <a:lnTo>
                    <a:pt x="0" y="689809"/>
                  </a:lnTo>
                  <a:lnTo>
                    <a:pt x="278037" y="689809"/>
                  </a:lnTo>
                  <a:lnTo>
                    <a:pt x="288831" y="695039"/>
                  </a:lnTo>
                  <a:cubicBezTo>
                    <a:pt x="324593" y="708542"/>
                    <a:pt x="363911" y="716008"/>
                    <a:pt x="405182" y="716008"/>
                  </a:cubicBezTo>
                  <a:cubicBezTo>
                    <a:pt x="570268" y="716008"/>
                    <a:pt x="704097" y="596544"/>
                    <a:pt x="704097" y="449178"/>
                  </a:cubicBezTo>
                  <a:cubicBezTo>
                    <a:pt x="704097" y="301812"/>
                    <a:pt x="570268" y="182348"/>
                    <a:pt x="405182" y="182348"/>
                  </a:cubicBezTo>
                  <a:cubicBezTo>
                    <a:pt x="363911" y="182348"/>
                    <a:pt x="324593" y="189815"/>
                    <a:pt x="288831" y="203317"/>
                  </a:cubicBezTo>
                  <a:lnTo>
                    <a:pt x="278039" y="208546"/>
                  </a:lnTo>
                  <a:lnTo>
                    <a:pt x="1" y="208546"/>
                  </a:lnTo>
                  <a:lnTo>
                    <a:pt x="6111" y="198038"/>
                  </a:lnTo>
                  <a:cubicBezTo>
                    <a:pt x="92598" y="78556"/>
                    <a:pt x="239061" y="0"/>
                    <a:pt x="405182" y="0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8EAA940B-9D5A-49C7-9DD5-BC965F722705}"/>
                </a:ext>
              </a:extLst>
            </p:cNvPr>
            <p:cNvSpPr/>
            <p:nvPr/>
          </p:nvSpPr>
          <p:spPr>
            <a:xfrm rot="2832847">
              <a:off x="1278072" y="3232191"/>
              <a:ext cx="2334127" cy="2113934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Circle: Hollow 17">
              <a:extLst>
                <a:ext uri="{FF2B5EF4-FFF2-40B4-BE49-F238E27FC236}">
                  <a16:creationId xmlns:a16="http://schemas.microsoft.com/office/drawing/2014/main" id="{F42EBAD9-3112-4C79-9954-C49A0D9E6A94}"/>
                </a:ext>
              </a:extLst>
            </p:cNvPr>
            <p:cNvSpPr/>
            <p:nvPr/>
          </p:nvSpPr>
          <p:spPr>
            <a:xfrm>
              <a:off x="2248747" y="2960648"/>
              <a:ext cx="182880" cy="182880"/>
            </a:xfrm>
            <a:prstGeom prst="donu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innerShdw blurRad="63500" dist="50800" dir="13500000">
                <a:prstClr val="black">
                  <a:alpha val="32000"/>
                </a:prstClr>
              </a:innerShdw>
            </a:effectLst>
            <a:scene3d>
              <a:camera prst="orthographicFront"/>
              <a:lightRig rig="threePt" dir="t"/>
            </a:scene3d>
            <a:sp3d extrusionH="31750">
              <a:bevelT w="0" h="0"/>
              <a:bevelB w="0" prst="softRound"/>
              <a:extrusionClr>
                <a:schemeClr val="tx1">
                  <a:lumMod val="85000"/>
                  <a:lumOff val="15000"/>
                </a:schemeClr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E81BE2D-25B1-4E01-9481-8ECF6FDF2341}"/>
                </a:ext>
              </a:extLst>
            </p:cNvPr>
            <p:cNvSpPr txBox="1"/>
            <p:nvPr/>
          </p:nvSpPr>
          <p:spPr>
            <a:xfrm rot="21298793">
              <a:off x="1695920" y="2824548"/>
              <a:ext cx="1279043" cy="31547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9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গ</a:t>
              </a:r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8B01D083-C0D7-4FEC-99A7-5806A5F9CC8E}"/>
                </a:ext>
              </a:extLst>
            </p:cNvPr>
            <p:cNvGrpSpPr/>
            <p:nvPr/>
          </p:nvGrpSpPr>
          <p:grpSpPr>
            <a:xfrm>
              <a:off x="2208833" y="1160971"/>
              <a:ext cx="218049" cy="1645166"/>
              <a:chOff x="0" y="1301414"/>
              <a:chExt cx="218049" cy="1645166"/>
            </a:xfrm>
          </p:grpSpPr>
          <p:sp>
            <p:nvSpPr>
              <p:cNvPr id="21" name="Flowchart: Connector 20">
                <a:extLst>
                  <a:ext uri="{FF2B5EF4-FFF2-40B4-BE49-F238E27FC236}">
                    <a16:creationId xmlns:a16="http://schemas.microsoft.com/office/drawing/2014/main" id="{B8F5875C-0B5C-4211-8815-1E29309D4558}"/>
                  </a:ext>
                </a:extLst>
              </p:cNvPr>
              <p:cNvSpPr/>
              <p:nvPr/>
            </p:nvSpPr>
            <p:spPr>
              <a:xfrm>
                <a:off x="0" y="1301414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2" name="Flowchart: Connector 21">
                <a:extLst>
                  <a:ext uri="{FF2B5EF4-FFF2-40B4-BE49-F238E27FC236}">
                    <a16:creationId xmlns:a16="http://schemas.microsoft.com/office/drawing/2014/main" id="{40DB4635-344C-4B4F-A421-563D5ED2B524}"/>
                  </a:ext>
                </a:extLst>
              </p:cNvPr>
              <p:cNvSpPr/>
              <p:nvPr/>
            </p:nvSpPr>
            <p:spPr>
              <a:xfrm>
                <a:off x="21992" y="1593871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3" name="Flowchart: Connector 22">
                <a:extLst>
                  <a:ext uri="{FF2B5EF4-FFF2-40B4-BE49-F238E27FC236}">
                    <a16:creationId xmlns:a16="http://schemas.microsoft.com/office/drawing/2014/main" id="{80744EBB-9455-439B-AB0A-D103582F6A7C}"/>
                  </a:ext>
                </a:extLst>
              </p:cNvPr>
              <p:cNvSpPr/>
              <p:nvPr/>
            </p:nvSpPr>
            <p:spPr>
              <a:xfrm>
                <a:off x="21992" y="1886328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4" name="Flowchart: Connector 23">
                <a:extLst>
                  <a:ext uri="{FF2B5EF4-FFF2-40B4-BE49-F238E27FC236}">
                    <a16:creationId xmlns:a16="http://schemas.microsoft.com/office/drawing/2014/main" id="{5A290410-2D3F-416D-B4D0-181320F78D14}"/>
                  </a:ext>
                </a:extLst>
              </p:cNvPr>
              <p:cNvSpPr/>
              <p:nvPr/>
            </p:nvSpPr>
            <p:spPr>
              <a:xfrm>
                <a:off x="21992" y="2178785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5" name="Flowchart: Connector 24">
                <a:extLst>
                  <a:ext uri="{FF2B5EF4-FFF2-40B4-BE49-F238E27FC236}">
                    <a16:creationId xmlns:a16="http://schemas.microsoft.com/office/drawing/2014/main" id="{519F83CB-1564-4EA6-8735-E61DC4A1E400}"/>
                  </a:ext>
                </a:extLst>
              </p:cNvPr>
              <p:cNvSpPr/>
              <p:nvPr/>
            </p:nvSpPr>
            <p:spPr>
              <a:xfrm>
                <a:off x="35169" y="2471242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6" name="Flowchart: Connector 25">
                <a:extLst>
                  <a:ext uri="{FF2B5EF4-FFF2-40B4-BE49-F238E27FC236}">
                    <a16:creationId xmlns:a16="http://schemas.microsoft.com/office/drawing/2014/main" id="{32878D9E-8D04-49D9-8350-708CFC742D13}"/>
                  </a:ext>
                </a:extLst>
              </p:cNvPr>
              <p:cNvSpPr/>
              <p:nvPr/>
            </p:nvSpPr>
            <p:spPr>
              <a:xfrm>
                <a:off x="35169" y="2763700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9EDB5289-7C31-4886-A78C-FC312D8863B2}"/>
              </a:ext>
            </a:extLst>
          </p:cNvPr>
          <p:cNvGrpSpPr/>
          <p:nvPr/>
        </p:nvGrpSpPr>
        <p:grpSpPr>
          <a:xfrm>
            <a:off x="6376017" y="285799"/>
            <a:ext cx="2334127" cy="5648334"/>
            <a:chOff x="921733" y="306899"/>
            <a:chExt cx="2334127" cy="5648334"/>
          </a:xfrm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3A9799DE-5C17-4F71-8CA6-0586EEE78155}"/>
                </a:ext>
              </a:extLst>
            </p:cNvPr>
            <p:cNvSpPr/>
            <p:nvPr/>
          </p:nvSpPr>
          <p:spPr>
            <a:xfrm>
              <a:off x="1904883" y="306899"/>
              <a:ext cx="822960" cy="822960"/>
            </a:xfrm>
            <a:custGeom>
              <a:avLst/>
              <a:gdLst>
                <a:gd name="connsiteX0" fmla="*/ 405182 w 886445"/>
                <a:gd name="connsiteY0" fmla="*/ 0 h 898356"/>
                <a:gd name="connsiteX1" fmla="*/ 886445 w 886445"/>
                <a:gd name="connsiteY1" fmla="*/ 449178 h 898356"/>
                <a:gd name="connsiteX2" fmla="*/ 405182 w 886445"/>
                <a:gd name="connsiteY2" fmla="*/ 898356 h 898356"/>
                <a:gd name="connsiteX3" fmla="*/ 6111 w 886445"/>
                <a:gd name="connsiteY3" fmla="*/ 700318 h 898356"/>
                <a:gd name="connsiteX4" fmla="*/ 0 w 886445"/>
                <a:gd name="connsiteY4" fmla="*/ 689809 h 898356"/>
                <a:gd name="connsiteX5" fmla="*/ 278037 w 886445"/>
                <a:gd name="connsiteY5" fmla="*/ 689809 h 898356"/>
                <a:gd name="connsiteX6" fmla="*/ 288831 w 886445"/>
                <a:gd name="connsiteY6" fmla="*/ 695039 h 898356"/>
                <a:gd name="connsiteX7" fmla="*/ 405182 w 886445"/>
                <a:gd name="connsiteY7" fmla="*/ 716008 h 898356"/>
                <a:gd name="connsiteX8" fmla="*/ 704097 w 886445"/>
                <a:gd name="connsiteY8" fmla="*/ 449178 h 898356"/>
                <a:gd name="connsiteX9" fmla="*/ 405182 w 886445"/>
                <a:gd name="connsiteY9" fmla="*/ 182348 h 898356"/>
                <a:gd name="connsiteX10" fmla="*/ 288831 w 886445"/>
                <a:gd name="connsiteY10" fmla="*/ 203317 h 898356"/>
                <a:gd name="connsiteX11" fmla="*/ 278039 w 886445"/>
                <a:gd name="connsiteY11" fmla="*/ 208546 h 898356"/>
                <a:gd name="connsiteX12" fmla="*/ 1 w 886445"/>
                <a:gd name="connsiteY12" fmla="*/ 208546 h 898356"/>
                <a:gd name="connsiteX13" fmla="*/ 6111 w 886445"/>
                <a:gd name="connsiteY13" fmla="*/ 198038 h 898356"/>
                <a:gd name="connsiteX14" fmla="*/ 405182 w 886445"/>
                <a:gd name="connsiteY14" fmla="*/ 0 h 898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86445" h="898356">
                  <a:moveTo>
                    <a:pt x="405182" y="0"/>
                  </a:moveTo>
                  <a:cubicBezTo>
                    <a:pt x="670976" y="0"/>
                    <a:pt x="886445" y="201104"/>
                    <a:pt x="886445" y="449178"/>
                  </a:cubicBezTo>
                  <a:cubicBezTo>
                    <a:pt x="886445" y="697252"/>
                    <a:pt x="670976" y="898356"/>
                    <a:pt x="405182" y="898356"/>
                  </a:cubicBezTo>
                  <a:cubicBezTo>
                    <a:pt x="239061" y="898356"/>
                    <a:pt x="92598" y="819800"/>
                    <a:pt x="6111" y="700318"/>
                  </a:cubicBezTo>
                  <a:lnTo>
                    <a:pt x="0" y="689809"/>
                  </a:lnTo>
                  <a:lnTo>
                    <a:pt x="278037" y="689809"/>
                  </a:lnTo>
                  <a:lnTo>
                    <a:pt x="288831" y="695039"/>
                  </a:lnTo>
                  <a:cubicBezTo>
                    <a:pt x="324593" y="708542"/>
                    <a:pt x="363911" y="716008"/>
                    <a:pt x="405182" y="716008"/>
                  </a:cubicBezTo>
                  <a:cubicBezTo>
                    <a:pt x="570268" y="716008"/>
                    <a:pt x="704097" y="596544"/>
                    <a:pt x="704097" y="449178"/>
                  </a:cubicBezTo>
                  <a:cubicBezTo>
                    <a:pt x="704097" y="301812"/>
                    <a:pt x="570268" y="182348"/>
                    <a:pt x="405182" y="182348"/>
                  </a:cubicBezTo>
                  <a:cubicBezTo>
                    <a:pt x="363911" y="182348"/>
                    <a:pt x="324593" y="189815"/>
                    <a:pt x="288831" y="203317"/>
                  </a:cubicBezTo>
                  <a:lnTo>
                    <a:pt x="278039" y="208546"/>
                  </a:lnTo>
                  <a:lnTo>
                    <a:pt x="1" y="208546"/>
                  </a:lnTo>
                  <a:lnTo>
                    <a:pt x="6111" y="198038"/>
                  </a:lnTo>
                  <a:cubicBezTo>
                    <a:pt x="92598" y="78556"/>
                    <a:pt x="239061" y="0"/>
                    <a:pt x="405182" y="0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2F8F679D-5C7A-4014-AF93-E7BC2C60602C}"/>
                </a:ext>
              </a:extLst>
            </p:cNvPr>
            <p:cNvSpPr/>
            <p:nvPr/>
          </p:nvSpPr>
          <p:spPr>
            <a:xfrm rot="19445692">
              <a:off x="921733" y="3206023"/>
              <a:ext cx="2334127" cy="2113934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0" name="Circle: Hollow 29">
              <a:extLst>
                <a:ext uri="{FF2B5EF4-FFF2-40B4-BE49-F238E27FC236}">
                  <a16:creationId xmlns:a16="http://schemas.microsoft.com/office/drawing/2014/main" id="{5317CBB9-9A0C-4109-8E1B-AE82450331E9}"/>
                </a:ext>
              </a:extLst>
            </p:cNvPr>
            <p:cNvSpPr/>
            <p:nvPr/>
          </p:nvSpPr>
          <p:spPr>
            <a:xfrm>
              <a:off x="2248747" y="2960648"/>
              <a:ext cx="182880" cy="182880"/>
            </a:xfrm>
            <a:prstGeom prst="donu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innerShdw blurRad="63500" dist="50800" dir="13500000">
                <a:prstClr val="black">
                  <a:alpha val="32000"/>
                </a:prstClr>
              </a:innerShdw>
            </a:effectLst>
            <a:scene3d>
              <a:camera prst="orthographicFront"/>
              <a:lightRig rig="threePt" dir="t"/>
            </a:scene3d>
            <a:sp3d extrusionH="31750">
              <a:bevelT w="0" h="0"/>
              <a:bevelB w="0" prst="softRound"/>
              <a:extrusionClr>
                <a:schemeClr val="tx1">
                  <a:lumMod val="85000"/>
                  <a:lumOff val="15000"/>
                </a:schemeClr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7ADD678-B178-4CDD-9CCB-8BC9FB12229D}"/>
                </a:ext>
              </a:extLst>
            </p:cNvPr>
            <p:cNvSpPr txBox="1"/>
            <p:nvPr/>
          </p:nvSpPr>
          <p:spPr>
            <a:xfrm rot="733849">
              <a:off x="1168861" y="2800523"/>
              <a:ext cx="1279043" cy="31547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9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ত</a:t>
              </a:r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DB727799-DC10-49CE-BFED-FEBDAA28218F}"/>
                </a:ext>
              </a:extLst>
            </p:cNvPr>
            <p:cNvGrpSpPr/>
            <p:nvPr/>
          </p:nvGrpSpPr>
          <p:grpSpPr>
            <a:xfrm>
              <a:off x="2208833" y="1160971"/>
              <a:ext cx="218049" cy="1645166"/>
              <a:chOff x="0" y="1301414"/>
              <a:chExt cx="218049" cy="1645166"/>
            </a:xfrm>
          </p:grpSpPr>
          <p:sp>
            <p:nvSpPr>
              <p:cNvPr id="33" name="Flowchart: Connector 32">
                <a:extLst>
                  <a:ext uri="{FF2B5EF4-FFF2-40B4-BE49-F238E27FC236}">
                    <a16:creationId xmlns:a16="http://schemas.microsoft.com/office/drawing/2014/main" id="{B34E6C40-DB2F-4FD2-9595-2079CCD176EA}"/>
                  </a:ext>
                </a:extLst>
              </p:cNvPr>
              <p:cNvSpPr/>
              <p:nvPr/>
            </p:nvSpPr>
            <p:spPr>
              <a:xfrm>
                <a:off x="0" y="1301414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4" name="Flowchart: Connector 33">
                <a:extLst>
                  <a:ext uri="{FF2B5EF4-FFF2-40B4-BE49-F238E27FC236}">
                    <a16:creationId xmlns:a16="http://schemas.microsoft.com/office/drawing/2014/main" id="{A362D9AB-2D0E-441C-A4E1-DD8201850730}"/>
                  </a:ext>
                </a:extLst>
              </p:cNvPr>
              <p:cNvSpPr/>
              <p:nvPr/>
            </p:nvSpPr>
            <p:spPr>
              <a:xfrm>
                <a:off x="21992" y="1593871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5" name="Flowchart: Connector 34">
                <a:extLst>
                  <a:ext uri="{FF2B5EF4-FFF2-40B4-BE49-F238E27FC236}">
                    <a16:creationId xmlns:a16="http://schemas.microsoft.com/office/drawing/2014/main" id="{1CAB3287-D70B-42CC-AECF-BB6DF86E5CC9}"/>
                  </a:ext>
                </a:extLst>
              </p:cNvPr>
              <p:cNvSpPr/>
              <p:nvPr/>
            </p:nvSpPr>
            <p:spPr>
              <a:xfrm>
                <a:off x="21992" y="1886328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6" name="Flowchart: Connector 35">
                <a:extLst>
                  <a:ext uri="{FF2B5EF4-FFF2-40B4-BE49-F238E27FC236}">
                    <a16:creationId xmlns:a16="http://schemas.microsoft.com/office/drawing/2014/main" id="{21BB3966-AD7C-495A-B59A-8095ECFDA233}"/>
                  </a:ext>
                </a:extLst>
              </p:cNvPr>
              <p:cNvSpPr/>
              <p:nvPr/>
            </p:nvSpPr>
            <p:spPr>
              <a:xfrm>
                <a:off x="21992" y="2178785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7" name="Flowchart: Connector 36">
                <a:extLst>
                  <a:ext uri="{FF2B5EF4-FFF2-40B4-BE49-F238E27FC236}">
                    <a16:creationId xmlns:a16="http://schemas.microsoft.com/office/drawing/2014/main" id="{4B5A356A-08A6-4844-8631-526E3F70B788}"/>
                  </a:ext>
                </a:extLst>
              </p:cNvPr>
              <p:cNvSpPr/>
              <p:nvPr/>
            </p:nvSpPr>
            <p:spPr>
              <a:xfrm>
                <a:off x="35169" y="2471242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8" name="Flowchart: Connector 37">
                <a:extLst>
                  <a:ext uri="{FF2B5EF4-FFF2-40B4-BE49-F238E27FC236}">
                    <a16:creationId xmlns:a16="http://schemas.microsoft.com/office/drawing/2014/main" id="{A986034A-F20F-4623-B26D-0A89E5C3153B}"/>
                  </a:ext>
                </a:extLst>
              </p:cNvPr>
              <p:cNvSpPr/>
              <p:nvPr/>
            </p:nvSpPr>
            <p:spPr>
              <a:xfrm>
                <a:off x="35169" y="2763700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7B6D968B-E79F-422E-BD17-17787C9FC29F}"/>
              </a:ext>
            </a:extLst>
          </p:cNvPr>
          <p:cNvGrpSpPr/>
          <p:nvPr/>
        </p:nvGrpSpPr>
        <p:grpSpPr>
          <a:xfrm>
            <a:off x="9172502" y="333926"/>
            <a:ext cx="2113934" cy="5634989"/>
            <a:chOff x="1284299" y="306899"/>
            <a:chExt cx="2113934" cy="5634989"/>
          </a:xfrm>
        </p:grpSpPr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80A5C0F9-8A6E-4D37-A97A-7A5CB61416BD}"/>
                </a:ext>
              </a:extLst>
            </p:cNvPr>
            <p:cNvSpPr/>
            <p:nvPr/>
          </p:nvSpPr>
          <p:spPr>
            <a:xfrm>
              <a:off x="1904883" y="306899"/>
              <a:ext cx="822960" cy="822960"/>
            </a:xfrm>
            <a:custGeom>
              <a:avLst/>
              <a:gdLst>
                <a:gd name="connsiteX0" fmla="*/ 405182 w 886445"/>
                <a:gd name="connsiteY0" fmla="*/ 0 h 898356"/>
                <a:gd name="connsiteX1" fmla="*/ 886445 w 886445"/>
                <a:gd name="connsiteY1" fmla="*/ 449178 h 898356"/>
                <a:gd name="connsiteX2" fmla="*/ 405182 w 886445"/>
                <a:gd name="connsiteY2" fmla="*/ 898356 h 898356"/>
                <a:gd name="connsiteX3" fmla="*/ 6111 w 886445"/>
                <a:gd name="connsiteY3" fmla="*/ 700318 h 898356"/>
                <a:gd name="connsiteX4" fmla="*/ 0 w 886445"/>
                <a:gd name="connsiteY4" fmla="*/ 689809 h 898356"/>
                <a:gd name="connsiteX5" fmla="*/ 278037 w 886445"/>
                <a:gd name="connsiteY5" fmla="*/ 689809 h 898356"/>
                <a:gd name="connsiteX6" fmla="*/ 288831 w 886445"/>
                <a:gd name="connsiteY6" fmla="*/ 695039 h 898356"/>
                <a:gd name="connsiteX7" fmla="*/ 405182 w 886445"/>
                <a:gd name="connsiteY7" fmla="*/ 716008 h 898356"/>
                <a:gd name="connsiteX8" fmla="*/ 704097 w 886445"/>
                <a:gd name="connsiteY8" fmla="*/ 449178 h 898356"/>
                <a:gd name="connsiteX9" fmla="*/ 405182 w 886445"/>
                <a:gd name="connsiteY9" fmla="*/ 182348 h 898356"/>
                <a:gd name="connsiteX10" fmla="*/ 288831 w 886445"/>
                <a:gd name="connsiteY10" fmla="*/ 203317 h 898356"/>
                <a:gd name="connsiteX11" fmla="*/ 278039 w 886445"/>
                <a:gd name="connsiteY11" fmla="*/ 208546 h 898356"/>
                <a:gd name="connsiteX12" fmla="*/ 1 w 886445"/>
                <a:gd name="connsiteY12" fmla="*/ 208546 h 898356"/>
                <a:gd name="connsiteX13" fmla="*/ 6111 w 886445"/>
                <a:gd name="connsiteY13" fmla="*/ 198038 h 898356"/>
                <a:gd name="connsiteX14" fmla="*/ 405182 w 886445"/>
                <a:gd name="connsiteY14" fmla="*/ 0 h 898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86445" h="898356">
                  <a:moveTo>
                    <a:pt x="405182" y="0"/>
                  </a:moveTo>
                  <a:cubicBezTo>
                    <a:pt x="670976" y="0"/>
                    <a:pt x="886445" y="201104"/>
                    <a:pt x="886445" y="449178"/>
                  </a:cubicBezTo>
                  <a:cubicBezTo>
                    <a:pt x="886445" y="697252"/>
                    <a:pt x="670976" y="898356"/>
                    <a:pt x="405182" y="898356"/>
                  </a:cubicBezTo>
                  <a:cubicBezTo>
                    <a:pt x="239061" y="898356"/>
                    <a:pt x="92598" y="819800"/>
                    <a:pt x="6111" y="700318"/>
                  </a:cubicBezTo>
                  <a:lnTo>
                    <a:pt x="0" y="689809"/>
                  </a:lnTo>
                  <a:lnTo>
                    <a:pt x="278037" y="689809"/>
                  </a:lnTo>
                  <a:lnTo>
                    <a:pt x="288831" y="695039"/>
                  </a:lnTo>
                  <a:cubicBezTo>
                    <a:pt x="324593" y="708542"/>
                    <a:pt x="363911" y="716008"/>
                    <a:pt x="405182" y="716008"/>
                  </a:cubicBezTo>
                  <a:cubicBezTo>
                    <a:pt x="570268" y="716008"/>
                    <a:pt x="704097" y="596544"/>
                    <a:pt x="704097" y="449178"/>
                  </a:cubicBezTo>
                  <a:cubicBezTo>
                    <a:pt x="704097" y="301812"/>
                    <a:pt x="570268" y="182348"/>
                    <a:pt x="405182" y="182348"/>
                  </a:cubicBezTo>
                  <a:cubicBezTo>
                    <a:pt x="363911" y="182348"/>
                    <a:pt x="324593" y="189815"/>
                    <a:pt x="288831" y="203317"/>
                  </a:cubicBezTo>
                  <a:lnTo>
                    <a:pt x="278039" y="208546"/>
                  </a:lnTo>
                  <a:lnTo>
                    <a:pt x="1" y="208546"/>
                  </a:lnTo>
                  <a:lnTo>
                    <a:pt x="6111" y="198038"/>
                  </a:lnTo>
                  <a:cubicBezTo>
                    <a:pt x="92598" y="78556"/>
                    <a:pt x="239061" y="0"/>
                    <a:pt x="405182" y="0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1" name="Rectangle: Rounded Corners 40">
              <a:extLst>
                <a:ext uri="{FF2B5EF4-FFF2-40B4-BE49-F238E27FC236}">
                  <a16:creationId xmlns:a16="http://schemas.microsoft.com/office/drawing/2014/main" id="{5932C13F-39C8-47D4-A3A9-E50D843A2169}"/>
                </a:ext>
              </a:extLst>
            </p:cNvPr>
            <p:cNvSpPr/>
            <p:nvPr/>
          </p:nvSpPr>
          <p:spPr>
            <a:xfrm rot="13580898">
              <a:off x="1174202" y="3221795"/>
              <a:ext cx="2334127" cy="2113934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2" name="Circle: Hollow 41">
              <a:extLst>
                <a:ext uri="{FF2B5EF4-FFF2-40B4-BE49-F238E27FC236}">
                  <a16:creationId xmlns:a16="http://schemas.microsoft.com/office/drawing/2014/main" id="{F53EDF0C-55CB-46FF-92E0-E2011547479E}"/>
                </a:ext>
              </a:extLst>
            </p:cNvPr>
            <p:cNvSpPr/>
            <p:nvPr/>
          </p:nvSpPr>
          <p:spPr>
            <a:xfrm>
              <a:off x="2248747" y="2960648"/>
              <a:ext cx="182880" cy="182880"/>
            </a:xfrm>
            <a:prstGeom prst="donu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innerShdw blurRad="63500" dist="50800" dir="13500000">
                <a:prstClr val="black">
                  <a:alpha val="32000"/>
                </a:prstClr>
              </a:innerShdw>
            </a:effectLst>
            <a:scene3d>
              <a:camera prst="orthographicFront"/>
              <a:lightRig rig="threePt" dir="t"/>
            </a:scene3d>
            <a:sp3d extrusionH="31750">
              <a:bevelT w="0" h="0"/>
              <a:bevelB w="0" prst="softRound"/>
              <a:extrusionClr>
                <a:schemeClr val="tx1">
                  <a:lumMod val="85000"/>
                  <a:lumOff val="15000"/>
                </a:schemeClr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A735706F-5DF1-4F6B-9A63-7400FEEF8423}"/>
                </a:ext>
              </a:extLst>
            </p:cNvPr>
            <p:cNvSpPr txBox="1"/>
            <p:nvPr/>
          </p:nvSpPr>
          <p:spPr>
            <a:xfrm rot="21298793">
              <a:off x="1430966" y="2787178"/>
              <a:ext cx="1279043" cy="31547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9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ম</a:t>
              </a:r>
            </a:p>
          </p:txBody>
        </p: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DE4E03B2-D81D-4AC1-AB4E-663A2BA16D74}"/>
                </a:ext>
              </a:extLst>
            </p:cNvPr>
            <p:cNvGrpSpPr/>
            <p:nvPr/>
          </p:nvGrpSpPr>
          <p:grpSpPr>
            <a:xfrm>
              <a:off x="2208833" y="1160971"/>
              <a:ext cx="218049" cy="1645166"/>
              <a:chOff x="0" y="1301414"/>
              <a:chExt cx="218049" cy="1645166"/>
            </a:xfrm>
          </p:grpSpPr>
          <p:sp>
            <p:nvSpPr>
              <p:cNvPr id="45" name="Flowchart: Connector 44">
                <a:extLst>
                  <a:ext uri="{FF2B5EF4-FFF2-40B4-BE49-F238E27FC236}">
                    <a16:creationId xmlns:a16="http://schemas.microsoft.com/office/drawing/2014/main" id="{BC6AF083-A2AD-4CA6-AFF0-BB96F1C82697}"/>
                  </a:ext>
                </a:extLst>
              </p:cNvPr>
              <p:cNvSpPr/>
              <p:nvPr/>
            </p:nvSpPr>
            <p:spPr>
              <a:xfrm>
                <a:off x="0" y="1301414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6" name="Flowchart: Connector 45">
                <a:extLst>
                  <a:ext uri="{FF2B5EF4-FFF2-40B4-BE49-F238E27FC236}">
                    <a16:creationId xmlns:a16="http://schemas.microsoft.com/office/drawing/2014/main" id="{1AC62B63-EE75-43FA-8077-9D9404602A69}"/>
                  </a:ext>
                </a:extLst>
              </p:cNvPr>
              <p:cNvSpPr/>
              <p:nvPr/>
            </p:nvSpPr>
            <p:spPr>
              <a:xfrm>
                <a:off x="21992" y="1593871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7" name="Flowchart: Connector 46">
                <a:extLst>
                  <a:ext uri="{FF2B5EF4-FFF2-40B4-BE49-F238E27FC236}">
                    <a16:creationId xmlns:a16="http://schemas.microsoft.com/office/drawing/2014/main" id="{12B8F803-703F-4A9E-AF17-1EC17F3E69CA}"/>
                  </a:ext>
                </a:extLst>
              </p:cNvPr>
              <p:cNvSpPr/>
              <p:nvPr/>
            </p:nvSpPr>
            <p:spPr>
              <a:xfrm>
                <a:off x="21992" y="1886328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8" name="Flowchart: Connector 47">
                <a:extLst>
                  <a:ext uri="{FF2B5EF4-FFF2-40B4-BE49-F238E27FC236}">
                    <a16:creationId xmlns:a16="http://schemas.microsoft.com/office/drawing/2014/main" id="{4D6F5D68-D7C5-4B88-8712-C0482F97BC3D}"/>
                  </a:ext>
                </a:extLst>
              </p:cNvPr>
              <p:cNvSpPr/>
              <p:nvPr/>
            </p:nvSpPr>
            <p:spPr>
              <a:xfrm>
                <a:off x="21992" y="2178785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9" name="Flowchart: Connector 48">
                <a:extLst>
                  <a:ext uri="{FF2B5EF4-FFF2-40B4-BE49-F238E27FC236}">
                    <a16:creationId xmlns:a16="http://schemas.microsoft.com/office/drawing/2014/main" id="{67FFBBFF-83D1-4303-A3D3-5EB625077A30}"/>
                  </a:ext>
                </a:extLst>
              </p:cNvPr>
              <p:cNvSpPr/>
              <p:nvPr/>
            </p:nvSpPr>
            <p:spPr>
              <a:xfrm>
                <a:off x="35169" y="2471242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0" name="Flowchart: Connector 49">
                <a:extLst>
                  <a:ext uri="{FF2B5EF4-FFF2-40B4-BE49-F238E27FC236}">
                    <a16:creationId xmlns:a16="http://schemas.microsoft.com/office/drawing/2014/main" id="{712ECC54-4CE1-4738-AF06-3D743566C73F}"/>
                  </a:ext>
                </a:extLst>
              </p:cNvPr>
              <p:cNvSpPr/>
              <p:nvPr/>
            </p:nvSpPr>
            <p:spPr>
              <a:xfrm>
                <a:off x="35169" y="2763700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619974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>
            <a:extLst>
              <a:ext uri="{FF2B5EF4-FFF2-40B4-BE49-F238E27FC236}">
                <a16:creationId xmlns:a16="http://schemas.microsoft.com/office/drawing/2014/main" id="{7D6EC1D6-5394-41C4-A3DC-9FE1E39C522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0238" y="-1158459"/>
            <a:ext cx="13443093" cy="10116041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B3D4CE8E-9CB5-4138-A49E-89EC0E223E35}"/>
              </a:ext>
            </a:extLst>
          </p:cNvPr>
          <p:cNvGrpSpPr/>
          <p:nvPr/>
        </p:nvGrpSpPr>
        <p:grpSpPr>
          <a:xfrm>
            <a:off x="-2814649" y="-4158844"/>
            <a:ext cx="16595285" cy="8692019"/>
            <a:chOff x="2897415" y="-3841837"/>
            <a:chExt cx="16595285" cy="8692019"/>
          </a:xfrm>
        </p:grpSpPr>
        <p:pic>
          <p:nvPicPr>
            <p:cNvPr id="68" name="Picture 67">
              <a:extLst>
                <a:ext uri="{FF2B5EF4-FFF2-40B4-BE49-F238E27FC236}">
                  <a16:creationId xmlns:a16="http://schemas.microsoft.com/office/drawing/2014/main" id="{36DB35C6-8F0A-4057-B7FC-94E97C7BDDA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97415" y="-3841837"/>
              <a:ext cx="7521873" cy="5366756"/>
            </a:xfrm>
            <a:prstGeom prst="rect">
              <a:avLst/>
            </a:prstGeom>
          </p:spPr>
        </p:pic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EDA80725-3480-4ED2-BAC8-DBEBE4A61083}"/>
                </a:ext>
              </a:extLst>
            </p:cNvPr>
            <p:cNvGrpSpPr/>
            <p:nvPr/>
          </p:nvGrpSpPr>
          <p:grpSpPr>
            <a:xfrm>
              <a:off x="8819218" y="600559"/>
              <a:ext cx="10673482" cy="4007164"/>
              <a:chOff x="8849592" y="576950"/>
              <a:chExt cx="10673482" cy="4007164"/>
            </a:xfrm>
          </p:grpSpPr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5097356F-BF47-47A6-B8E7-DC0A40166E84}"/>
                  </a:ext>
                </a:extLst>
              </p:cNvPr>
              <p:cNvSpPr/>
              <p:nvPr/>
            </p:nvSpPr>
            <p:spPr>
              <a:xfrm>
                <a:off x="9797092" y="576950"/>
                <a:ext cx="272627" cy="278912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83BEF351-EE88-4D1D-9B66-1CBF68CFDCF5}"/>
                  </a:ext>
                </a:extLst>
              </p:cNvPr>
              <p:cNvSpPr/>
              <p:nvPr/>
            </p:nvSpPr>
            <p:spPr>
              <a:xfrm rot="7980402">
                <a:off x="13472898" y="-1466061"/>
                <a:ext cx="1426869" cy="10673482"/>
              </a:xfrm>
              <a:custGeom>
                <a:avLst/>
                <a:gdLst>
                  <a:gd name="connsiteX0" fmla="*/ 0 w 7167781"/>
                  <a:gd name="connsiteY0" fmla="*/ 0 h 5850383"/>
                  <a:gd name="connsiteX1" fmla="*/ 2986474 w 7167781"/>
                  <a:gd name="connsiteY1" fmla="*/ 0 h 5850383"/>
                  <a:gd name="connsiteX2" fmla="*/ 7167781 w 7167781"/>
                  <a:gd name="connsiteY2" fmla="*/ 5824596 h 5850383"/>
                  <a:gd name="connsiteX3" fmla="*/ 5292257 w 7167781"/>
                  <a:gd name="connsiteY3" fmla="*/ 5850383 h 5850383"/>
                  <a:gd name="connsiteX4" fmla="*/ 364242 w 7167781"/>
                  <a:gd name="connsiteY4" fmla="*/ 3788819 h 5850383"/>
                  <a:gd name="connsiteX5" fmla="*/ 0 w 7167781"/>
                  <a:gd name="connsiteY5" fmla="*/ 3631938 h 5850383"/>
                  <a:gd name="connsiteX0" fmla="*/ 0 w 7110631"/>
                  <a:gd name="connsiteY0" fmla="*/ 0 h 5850383"/>
                  <a:gd name="connsiteX1" fmla="*/ 2986474 w 7110631"/>
                  <a:gd name="connsiteY1" fmla="*/ 0 h 5850383"/>
                  <a:gd name="connsiteX2" fmla="*/ 7110631 w 7110631"/>
                  <a:gd name="connsiteY2" fmla="*/ 5805546 h 5850383"/>
                  <a:gd name="connsiteX3" fmla="*/ 5292257 w 7110631"/>
                  <a:gd name="connsiteY3" fmla="*/ 5850383 h 5850383"/>
                  <a:gd name="connsiteX4" fmla="*/ 364242 w 7110631"/>
                  <a:gd name="connsiteY4" fmla="*/ 3788819 h 5850383"/>
                  <a:gd name="connsiteX5" fmla="*/ 0 w 7110631"/>
                  <a:gd name="connsiteY5" fmla="*/ 3631938 h 5850383"/>
                  <a:gd name="connsiteX6" fmla="*/ 0 w 7110631"/>
                  <a:gd name="connsiteY6" fmla="*/ 0 h 5850383"/>
                  <a:gd name="connsiteX0" fmla="*/ 0 w 7243747"/>
                  <a:gd name="connsiteY0" fmla="*/ 0 h 5850383"/>
                  <a:gd name="connsiteX1" fmla="*/ 2986474 w 7243747"/>
                  <a:gd name="connsiteY1" fmla="*/ 0 h 5850383"/>
                  <a:gd name="connsiteX2" fmla="*/ 7243747 w 7243747"/>
                  <a:gd name="connsiteY2" fmla="*/ 5738414 h 5850383"/>
                  <a:gd name="connsiteX3" fmla="*/ 5292257 w 7243747"/>
                  <a:gd name="connsiteY3" fmla="*/ 5850383 h 5850383"/>
                  <a:gd name="connsiteX4" fmla="*/ 364242 w 7243747"/>
                  <a:gd name="connsiteY4" fmla="*/ 3788819 h 5850383"/>
                  <a:gd name="connsiteX5" fmla="*/ 0 w 7243747"/>
                  <a:gd name="connsiteY5" fmla="*/ 3631938 h 5850383"/>
                  <a:gd name="connsiteX6" fmla="*/ 0 w 7243747"/>
                  <a:gd name="connsiteY6" fmla="*/ 0 h 5850383"/>
                  <a:gd name="connsiteX0" fmla="*/ 0 w 7202025"/>
                  <a:gd name="connsiteY0" fmla="*/ 0 h 5850383"/>
                  <a:gd name="connsiteX1" fmla="*/ 2986474 w 7202025"/>
                  <a:gd name="connsiteY1" fmla="*/ 0 h 5850383"/>
                  <a:gd name="connsiteX2" fmla="*/ 7202025 w 7202025"/>
                  <a:gd name="connsiteY2" fmla="*/ 5724386 h 5850383"/>
                  <a:gd name="connsiteX3" fmla="*/ 5292257 w 7202025"/>
                  <a:gd name="connsiteY3" fmla="*/ 5850383 h 5850383"/>
                  <a:gd name="connsiteX4" fmla="*/ 364242 w 7202025"/>
                  <a:gd name="connsiteY4" fmla="*/ 3788819 h 5850383"/>
                  <a:gd name="connsiteX5" fmla="*/ 0 w 7202025"/>
                  <a:gd name="connsiteY5" fmla="*/ 3631938 h 5850383"/>
                  <a:gd name="connsiteX6" fmla="*/ 0 w 7202025"/>
                  <a:gd name="connsiteY6" fmla="*/ 0 h 5850383"/>
                  <a:gd name="connsiteX0" fmla="*/ 0 w 7202025"/>
                  <a:gd name="connsiteY0" fmla="*/ 0 h 5876490"/>
                  <a:gd name="connsiteX1" fmla="*/ 2986474 w 7202025"/>
                  <a:gd name="connsiteY1" fmla="*/ 0 h 5876490"/>
                  <a:gd name="connsiteX2" fmla="*/ 7202025 w 7202025"/>
                  <a:gd name="connsiteY2" fmla="*/ 5724386 h 5876490"/>
                  <a:gd name="connsiteX3" fmla="*/ 5175781 w 7202025"/>
                  <a:gd name="connsiteY3" fmla="*/ 5876490 h 5876490"/>
                  <a:gd name="connsiteX4" fmla="*/ 364242 w 7202025"/>
                  <a:gd name="connsiteY4" fmla="*/ 3788819 h 5876490"/>
                  <a:gd name="connsiteX5" fmla="*/ 0 w 7202025"/>
                  <a:gd name="connsiteY5" fmla="*/ 3631938 h 5876490"/>
                  <a:gd name="connsiteX6" fmla="*/ 0 w 7202025"/>
                  <a:gd name="connsiteY6" fmla="*/ 0 h 5876490"/>
                  <a:gd name="connsiteX0" fmla="*/ 0 w 7161560"/>
                  <a:gd name="connsiteY0" fmla="*/ 0 h 5876490"/>
                  <a:gd name="connsiteX1" fmla="*/ 2986474 w 7161560"/>
                  <a:gd name="connsiteY1" fmla="*/ 0 h 5876490"/>
                  <a:gd name="connsiteX2" fmla="*/ 7161560 w 7161560"/>
                  <a:gd name="connsiteY2" fmla="*/ 5655267 h 5876490"/>
                  <a:gd name="connsiteX3" fmla="*/ 5175781 w 7161560"/>
                  <a:gd name="connsiteY3" fmla="*/ 5876490 h 5876490"/>
                  <a:gd name="connsiteX4" fmla="*/ 364242 w 7161560"/>
                  <a:gd name="connsiteY4" fmla="*/ 3788819 h 5876490"/>
                  <a:gd name="connsiteX5" fmla="*/ 0 w 7161560"/>
                  <a:gd name="connsiteY5" fmla="*/ 3631938 h 5876490"/>
                  <a:gd name="connsiteX6" fmla="*/ 0 w 7161560"/>
                  <a:gd name="connsiteY6" fmla="*/ 0 h 5876490"/>
                  <a:gd name="connsiteX0" fmla="*/ 0 w 5658704"/>
                  <a:gd name="connsiteY0" fmla="*/ 0 h 5876490"/>
                  <a:gd name="connsiteX1" fmla="*/ 2986474 w 5658704"/>
                  <a:gd name="connsiteY1" fmla="*/ 0 h 5876490"/>
                  <a:gd name="connsiteX2" fmla="*/ 5658703 w 5658704"/>
                  <a:gd name="connsiteY2" fmla="*/ 5815782 h 5876490"/>
                  <a:gd name="connsiteX3" fmla="*/ 5175781 w 5658704"/>
                  <a:gd name="connsiteY3" fmla="*/ 5876490 h 5876490"/>
                  <a:gd name="connsiteX4" fmla="*/ 364242 w 5658704"/>
                  <a:gd name="connsiteY4" fmla="*/ 3788819 h 5876490"/>
                  <a:gd name="connsiteX5" fmla="*/ 0 w 5658704"/>
                  <a:gd name="connsiteY5" fmla="*/ 3631938 h 5876490"/>
                  <a:gd name="connsiteX6" fmla="*/ 0 w 5658704"/>
                  <a:gd name="connsiteY6" fmla="*/ 0 h 5876490"/>
                  <a:gd name="connsiteX0" fmla="*/ 0 w 5658703"/>
                  <a:gd name="connsiteY0" fmla="*/ 0 h 5876490"/>
                  <a:gd name="connsiteX1" fmla="*/ 2986474 w 5658703"/>
                  <a:gd name="connsiteY1" fmla="*/ 0 h 5876490"/>
                  <a:gd name="connsiteX2" fmla="*/ 5658703 w 5658703"/>
                  <a:gd name="connsiteY2" fmla="*/ 5815782 h 5876490"/>
                  <a:gd name="connsiteX3" fmla="*/ 5175781 w 5658703"/>
                  <a:gd name="connsiteY3" fmla="*/ 5876490 h 5876490"/>
                  <a:gd name="connsiteX4" fmla="*/ 364242 w 5658703"/>
                  <a:gd name="connsiteY4" fmla="*/ 3788819 h 5876490"/>
                  <a:gd name="connsiteX5" fmla="*/ 802379 w 5658703"/>
                  <a:gd name="connsiteY5" fmla="*/ 3155950 h 5876490"/>
                  <a:gd name="connsiteX6" fmla="*/ 0 w 5658703"/>
                  <a:gd name="connsiteY6" fmla="*/ 0 h 5876490"/>
                  <a:gd name="connsiteX0" fmla="*/ 0 w 5658703"/>
                  <a:gd name="connsiteY0" fmla="*/ 0 h 5876490"/>
                  <a:gd name="connsiteX1" fmla="*/ 2986474 w 5658703"/>
                  <a:gd name="connsiteY1" fmla="*/ 0 h 5876490"/>
                  <a:gd name="connsiteX2" fmla="*/ 5658703 w 5658703"/>
                  <a:gd name="connsiteY2" fmla="*/ 5815782 h 5876490"/>
                  <a:gd name="connsiteX3" fmla="*/ 5175781 w 5658703"/>
                  <a:gd name="connsiteY3" fmla="*/ 5876490 h 5876490"/>
                  <a:gd name="connsiteX4" fmla="*/ 364242 w 5658703"/>
                  <a:gd name="connsiteY4" fmla="*/ 3788819 h 5876490"/>
                  <a:gd name="connsiteX5" fmla="*/ 802379 w 5658703"/>
                  <a:gd name="connsiteY5" fmla="*/ 3155950 h 5876490"/>
                  <a:gd name="connsiteX6" fmla="*/ 0 w 5658703"/>
                  <a:gd name="connsiteY6" fmla="*/ 0 h 5876490"/>
                  <a:gd name="connsiteX0" fmla="*/ 0 w 5658703"/>
                  <a:gd name="connsiteY0" fmla="*/ 0 h 5876490"/>
                  <a:gd name="connsiteX1" fmla="*/ 2986474 w 5658703"/>
                  <a:gd name="connsiteY1" fmla="*/ 0 h 5876490"/>
                  <a:gd name="connsiteX2" fmla="*/ 5658703 w 5658703"/>
                  <a:gd name="connsiteY2" fmla="*/ 5815782 h 5876490"/>
                  <a:gd name="connsiteX3" fmla="*/ 5175781 w 5658703"/>
                  <a:gd name="connsiteY3" fmla="*/ 5876490 h 5876490"/>
                  <a:gd name="connsiteX4" fmla="*/ 5010879 w 5658703"/>
                  <a:gd name="connsiteY4" fmla="*/ 5872446 h 5876490"/>
                  <a:gd name="connsiteX5" fmla="*/ 802379 w 5658703"/>
                  <a:gd name="connsiteY5" fmla="*/ 3155950 h 5876490"/>
                  <a:gd name="connsiteX6" fmla="*/ 0 w 5658703"/>
                  <a:gd name="connsiteY6" fmla="*/ 0 h 5876490"/>
                  <a:gd name="connsiteX0" fmla="*/ 0 w 5658703"/>
                  <a:gd name="connsiteY0" fmla="*/ 0 h 5876490"/>
                  <a:gd name="connsiteX1" fmla="*/ 2986474 w 5658703"/>
                  <a:gd name="connsiteY1" fmla="*/ 0 h 5876490"/>
                  <a:gd name="connsiteX2" fmla="*/ 5658703 w 5658703"/>
                  <a:gd name="connsiteY2" fmla="*/ 5815782 h 5876490"/>
                  <a:gd name="connsiteX3" fmla="*/ 5175781 w 5658703"/>
                  <a:gd name="connsiteY3" fmla="*/ 5876490 h 5876490"/>
                  <a:gd name="connsiteX4" fmla="*/ 5010879 w 5658703"/>
                  <a:gd name="connsiteY4" fmla="*/ 5872446 h 5876490"/>
                  <a:gd name="connsiteX5" fmla="*/ 2524022 w 5658703"/>
                  <a:gd name="connsiteY5" fmla="*/ 2681219 h 5876490"/>
                  <a:gd name="connsiteX6" fmla="*/ 0 w 5658703"/>
                  <a:gd name="connsiteY6" fmla="*/ 0 h 5876490"/>
                  <a:gd name="connsiteX0" fmla="*/ 0 w 4723846"/>
                  <a:gd name="connsiteY0" fmla="*/ 800313 h 5876490"/>
                  <a:gd name="connsiteX1" fmla="*/ 2051617 w 4723846"/>
                  <a:gd name="connsiteY1" fmla="*/ 0 h 5876490"/>
                  <a:gd name="connsiteX2" fmla="*/ 4723846 w 4723846"/>
                  <a:gd name="connsiteY2" fmla="*/ 5815782 h 5876490"/>
                  <a:gd name="connsiteX3" fmla="*/ 4240924 w 4723846"/>
                  <a:gd name="connsiteY3" fmla="*/ 5876490 h 5876490"/>
                  <a:gd name="connsiteX4" fmla="*/ 4076022 w 4723846"/>
                  <a:gd name="connsiteY4" fmla="*/ 5872446 h 5876490"/>
                  <a:gd name="connsiteX5" fmla="*/ 1589165 w 4723846"/>
                  <a:gd name="connsiteY5" fmla="*/ 2681219 h 5876490"/>
                  <a:gd name="connsiteX6" fmla="*/ 0 w 4723846"/>
                  <a:gd name="connsiteY6" fmla="*/ 800313 h 5876490"/>
                  <a:gd name="connsiteX0" fmla="*/ 0 w 4723846"/>
                  <a:gd name="connsiteY0" fmla="*/ 800313 h 5876490"/>
                  <a:gd name="connsiteX1" fmla="*/ 2051617 w 4723846"/>
                  <a:gd name="connsiteY1" fmla="*/ 0 h 5876490"/>
                  <a:gd name="connsiteX2" fmla="*/ 4723846 w 4723846"/>
                  <a:gd name="connsiteY2" fmla="*/ 5815782 h 5876490"/>
                  <a:gd name="connsiteX3" fmla="*/ 4240924 w 4723846"/>
                  <a:gd name="connsiteY3" fmla="*/ 5876490 h 5876490"/>
                  <a:gd name="connsiteX4" fmla="*/ 4076022 w 4723846"/>
                  <a:gd name="connsiteY4" fmla="*/ 5872446 h 5876490"/>
                  <a:gd name="connsiteX5" fmla="*/ 1527005 w 4723846"/>
                  <a:gd name="connsiteY5" fmla="*/ 2502626 h 5876490"/>
                  <a:gd name="connsiteX6" fmla="*/ 0 w 4723846"/>
                  <a:gd name="connsiteY6" fmla="*/ 800313 h 5876490"/>
                  <a:gd name="connsiteX0" fmla="*/ 0 w 4723846"/>
                  <a:gd name="connsiteY0" fmla="*/ 800313 h 5876490"/>
                  <a:gd name="connsiteX1" fmla="*/ 2051617 w 4723846"/>
                  <a:gd name="connsiteY1" fmla="*/ 0 h 5876490"/>
                  <a:gd name="connsiteX2" fmla="*/ 4723846 w 4723846"/>
                  <a:gd name="connsiteY2" fmla="*/ 5815782 h 5876490"/>
                  <a:gd name="connsiteX3" fmla="*/ 4240924 w 4723846"/>
                  <a:gd name="connsiteY3" fmla="*/ 5876490 h 5876490"/>
                  <a:gd name="connsiteX4" fmla="*/ 4076022 w 4723846"/>
                  <a:gd name="connsiteY4" fmla="*/ 5872446 h 5876490"/>
                  <a:gd name="connsiteX5" fmla="*/ 1389764 w 4723846"/>
                  <a:gd name="connsiteY5" fmla="*/ 2485438 h 5876490"/>
                  <a:gd name="connsiteX6" fmla="*/ 0 w 4723846"/>
                  <a:gd name="connsiteY6" fmla="*/ 800313 h 5876490"/>
                  <a:gd name="connsiteX0" fmla="*/ 0 w 4723846"/>
                  <a:gd name="connsiteY0" fmla="*/ 800313 h 5876490"/>
                  <a:gd name="connsiteX1" fmla="*/ 2051617 w 4723846"/>
                  <a:gd name="connsiteY1" fmla="*/ 0 h 5876490"/>
                  <a:gd name="connsiteX2" fmla="*/ 4723846 w 4723846"/>
                  <a:gd name="connsiteY2" fmla="*/ 5815782 h 5876490"/>
                  <a:gd name="connsiteX3" fmla="*/ 4240924 w 4723846"/>
                  <a:gd name="connsiteY3" fmla="*/ 5876490 h 5876490"/>
                  <a:gd name="connsiteX4" fmla="*/ 4076022 w 4723846"/>
                  <a:gd name="connsiteY4" fmla="*/ 5872446 h 5876490"/>
                  <a:gd name="connsiteX5" fmla="*/ 1389764 w 4723846"/>
                  <a:gd name="connsiteY5" fmla="*/ 2485438 h 5876490"/>
                  <a:gd name="connsiteX6" fmla="*/ 0 w 4723846"/>
                  <a:gd name="connsiteY6" fmla="*/ 800313 h 5876490"/>
                  <a:gd name="connsiteX0" fmla="*/ 0 w 4673995"/>
                  <a:gd name="connsiteY0" fmla="*/ 800313 h 5876490"/>
                  <a:gd name="connsiteX1" fmla="*/ 2051617 w 4673995"/>
                  <a:gd name="connsiteY1" fmla="*/ 0 h 5876490"/>
                  <a:gd name="connsiteX2" fmla="*/ 4673996 w 4673995"/>
                  <a:gd name="connsiteY2" fmla="*/ 5766838 h 5876490"/>
                  <a:gd name="connsiteX3" fmla="*/ 4240924 w 4673995"/>
                  <a:gd name="connsiteY3" fmla="*/ 5876490 h 5876490"/>
                  <a:gd name="connsiteX4" fmla="*/ 4076022 w 4673995"/>
                  <a:gd name="connsiteY4" fmla="*/ 5872446 h 5876490"/>
                  <a:gd name="connsiteX5" fmla="*/ 1389764 w 4673995"/>
                  <a:gd name="connsiteY5" fmla="*/ 2485438 h 5876490"/>
                  <a:gd name="connsiteX6" fmla="*/ 0 w 4673995"/>
                  <a:gd name="connsiteY6" fmla="*/ 800313 h 5876490"/>
                  <a:gd name="connsiteX0" fmla="*/ 0 w 4673996"/>
                  <a:gd name="connsiteY0" fmla="*/ 800313 h 5931976"/>
                  <a:gd name="connsiteX1" fmla="*/ 2051617 w 4673996"/>
                  <a:gd name="connsiteY1" fmla="*/ 0 h 5931976"/>
                  <a:gd name="connsiteX2" fmla="*/ 4673996 w 4673996"/>
                  <a:gd name="connsiteY2" fmla="*/ 5766838 h 5931976"/>
                  <a:gd name="connsiteX3" fmla="*/ 4240924 w 4673996"/>
                  <a:gd name="connsiteY3" fmla="*/ 5876490 h 5931976"/>
                  <a:gd name="connsiteX4" fmla="*/ 4096742 w 4673996"/>
                  <a:gd name="connsiteY4" fmla="*/ 5931976 h 5931976"/>
                  <a:gd name="connsiteX5" fmla="*/ 1389764 w 4673996"/>
                  <a:gd name="connsiteY5" fmla="*/ 2485438 h 5931976"/>
                  <a:gd name="connsiteX6" fmla="*/ 0 w 4673996"/>
                  <a:gd name="connsiteY6" fmla="*/ 800313 h 5931976"/>
                  <a:gd name="connsiteX0" fmla="*/ 0 w 4427529"/>
                  <a:gd name="connsiteY0" fmla="*/ 800313 h 5931976"/>
                  <a:gd name="connsiteX1" fmla="*/ 2051617 w 4427529"/>
                  <a:gd name="connsiteY1" fmla="*/ 0 h 5931976"/>
                  <a:gd name="connsiteX2" fmla="*/ 4292371 w 4427529"/>
                  <a:gd name="connsiteY2" fmla="*/ 5754628 h 5931976"/>
                  <a:gd name="connsiteX3" fmla="*/ 4240924 w 4427529"/>
                  <a:gd name="connsiteY3" fmla="*/ 5876490 h 5931976"/>
                  <a:gd name="connsiteX4" fmla="*/ 4096742 w 4427529"/>
                  <a:gd name="connsiteY4" fmla="*/ 5931976 h 5931976"/>
                  <a:gd name="connsiteX5" fmla="*/ 1389764 w 4427529"/>
                  <a:gd name="connsiteY5" fmla="*/ 2485438 h 5931976"/>
                  <a:gd name="connsiteX6" fmla="*/ 0 w 4427529"/>
                  <a:gd name="connsiteY6" fmla="*/ 800313 h 5931976"/>
                  <a:gd name="connsiteX0" fmla="*/ 0 w 4487787"/>
                  <a:gd name="connsiteY0" fmla="*/ 800313 h 5931976"/>
                  <a:gd name="connsiteX1" fmla="*/ 2051617 w 4487787"/>
                  <a:gd name="connsiteY1" fmla="*/ 0 h 5931976"/>
                  <a:gd name="connsiteX2" fmla="*/ 4292371 w 4487787"/>
                  <a:gd name="connsiteY2" fmla="*/ 5754628 h 5931976"/>
                  <a:gd name="connsiteX3" fmla="*/ 4240924 w 4487787"/>
                  <a:gd name="connsiteY3" fmla="*/ 5876490 h 5931976"/>
                  <a:gd name="connsiteX4" fmla="*/ 4096742 w 4487787"/>
                  <a:gd name="connsiteY4" fmla="*/ 5931976 h 5931976"/>
                  <a:gd name="connsiteX5" fmla="*/ 1389764 w 4487787"/>
                  <a:gd name="connsiteY5" fmla="*/ 2485438 h 5931976"/>
                  <a:gd name="connsiteX6" fmla="*/ 0 w 4487787"/>
                  <a:gd name="connsiteY6" fmla="*/ 800313 h 5931976"/>
                  <a:gd name="connsiteX0" fmla="*/ 1 w 3957004"/>
                  <a:gd name="connsiteY0" fmla="*/ 476405 h 5931976"/>
                  <a:gd name="connsiteX1" fmla="*/ 1520834 w 3957004"/>
                  <a:gd name="connsiteY1" fmla="*/ 0 h 5931976"/>
                  <a:gd name="connsiteX2" fmla="*/ 3761588 w 3957004"/>
                  <a:gd name="connsiteY2" fmla="*/ 5754628 h 5931976"/>
                  <a:gd name="connsiteX3" fmla="*/ 3710141 w 3957004"/>
                  <a:gd name="connsiteY3" fmla="*/ 5876490 h 5931976"/>
                  <a:gd name="connsiteX4" fmla="*/ 3565959 w 3957004"/>
                  <a:gd name="connsiteY4" fmla="*/ 5931976 h 5931976"/>
                  <a:gd name="connsiteX5" fmla="*/ 858981 w 3957004"/>
                  <a:gd name="connsiteY5" fmla="*/ 2485438 h 5931976"/>
                  <a:gd name="connsiteX6" fmla="*/ 1 w 3957004"/>
                  <a:gd name="connsiteY6" fmla="*/ 476405 h 5931976"/>
                  <a:gd name="connsiteX0" fmla="*/ -1 w 3957002"/>
                  <a:gd name="connsiteY0" fmla="*/ 476405 h 5931976"/>
                  <a:gd name="connsiteX1" fmla="*/ 1520832 w 3957002"/>
                  <a:gd name="connsiteY1" fmla="*/ 0 h 5931976"/>
                  <a:gd name="connsiteX2" fmla="*/ 3761586 w 3957002"/>
                  <a:gd name="connsiteY2" fmla="*/ 5754628 h 5931976"/>
                  <a:gd name="connsiteX3" fmla="*/ 3710139 w 3957002"/>
                  <a:gd name="connsiteY3" fmla="*/ 5876490 h 5931976"/>
                  <a:gd name="connsiteX4" fmla="*/ 3565957 w 3957002"/>
                  <a:gd name="connsiteY4" fmla="*/ 5931976 h 5931976"/>
                  <a:gd name="connsiteX5" fmla="*/ 1175899 w 3957002"/>
                  <a:gd name="connsiteY5" fmla="*/ 2574160 h 5931976"/>
                  <a:gd name="connsiteX6" fmla="*/ -1 w 3957002"/>
                  <a:gd name="connsiteY6" fmla="*/ 476405 h 5931976"/>
                  <a:gd name="connsiteX0" fmla="*/ 1 w 3957004"/>
                  <a:gd name="connsiteY0" fmla="*/ 476405 h 5931976"/>
                  <a:gd name="connsiteX1" fmla="*/ 1520834 w 3957004"/>
                  <a:gd name="connsiteY1" fmla="*/ 0 h 5931976"/>
                  <a:gd name="connsiteX2" fmla="*/ 3761588 w 3957004"/>
                  <a:gd name="connsiteY2" fmla="*/ 5754628 h 5931976"/>
                  <a:gd name="connsiteX3" fmla="*/ 3710141 w 3957004"/>
                  <a:gd name="connsiteY3" fmla="*/ 5876490 h 5931976"/>
                  <a:gd name="connsiteX4" fmla="*/ 3565959 w 3957004"/>
                  <a:gd name="connsiteY4" fmla="*/ 5931976 h 5931976"/>
                  <a:gd name="connsiteX5" fmla="*/ 1175901 w 3957004"/>
                  <a:gd name="connsiteY5" fmla="*/ 2574160 h 5931976"/>
                  <a:gd name="connsiteX6" fmla="*/ 1 w 3957004"/>
                  <a:gd name="connsiteY6" fmla="*/ 476405 h 5931976"/>
                  <a:gd name="connsiteX0" fmla="*/ -1 w 3957002"/>
                  <a:gd name="connsiteY0" fmla="*/ 476405 h 5931976"/>
                  <a:gd name="connsiteX1" fmla="*/ 1520832 w 3957002"/>
                  <a:gd name="connsiteY1" fmla="*/ 0 h 5931976"/>
                  <a:gd name="connsiteX2" fmla="*/ 3761586 w 3957002"/>
                  <a:gd name="connsiteY2" fmla="*/ 5754628 h 5931976"/>
                  <a:gd name="connsiteX3" fmla="*/ 3710139 w 3957002"/>
                  <a:gd name="connsiteY3" fmla="*/ 5876490 h 5931976"/>
                  <a:gd name="connsiteX4" fmla="*/ 3565957 w 3957002"/>
                  <a:gd name="connsiteY4" fmla="*/ 5931976 h 5931976"/>
                  <a:gd name="connsiteX5" fmla="*/ 1642413 w 3957002"/>
                  <a:gd name="connsiteY5" fmla="*/ 2621379 h 5931976"/>
                  <a:gd name="connsiteX6" fmla="*/ -1 w 3957002"/>
                  <a:gd name="connsiteY6" fmla="*/ 476405 h 5931976"/>
                  <a:gd name="connsiteX0" fmla="*/ 0 w 3965992"/>
                  <a:gd name="connsiteY0" fmla="*/ 223743 h 5931976"/>
                  <a:gd name="connsiteX1" fmla="*/ 1529822 w 3965992"/>
                  <a:gd name="connsiteY1" fmla="*/ 0 h 5931976"/>
                  <a:gd name="connsiteX2" fmla="*/ 3770576 w 3965992"/>
                  <a:gd name="connsiteY2" fmla="*/ 5754628 h 5931976"/>
                  <a:gd name="connsiteX3" fmla="*/ 3719129 w 3965992"/>
                  <a:gd name="connsiteY3" fmla="*/ 5876490 h 5931976"/>
                  <a:gd name="connsiteX4" fmla="*/ 3574947 w 3965992"/>
                  <a:gd name="connsiteY4" fmla="*/ 5931976 h 5931976"/>
                  <a:gd name="connsiteX5" fmla="*/ 1651403 w 3965992"/>
                  <a:gd name="connsiteY5" fmla="*/ 2621379 h 5931976"/>
                  <a:gd name="connsiteX6" fmla="*/ 0 w 3965992"/>
                  <a:gd name="connsiteY6" fmla="*/ 223743 h 5931976"/>
                  <a:gd name="connsiteX0" fmla="*/ 0 w 3957165"/>
                  <a:gd name="connsiteY0" fmla="*/ 223743 h 5931976"/>
                  <a:gd name="connsiteX1" fmla="*/ 1529822 w 3957165"/>
                  <a:gd name="connsiteY1" fmla="*/ 0 h 5931976"/>
                  <a:gd name="connsiteX2" fmla="*/ 3727351 w 3957165"/>
                  <a:gd name="connsiteY2" fmla="*/ 5843491 h 5931976"/>
                  <a:gd name="connsiteX3" fmla="*/ 3719129 w 3957165"/>
                  <a:gd name="connsiteY3" fmla="*/ 5876490 h 5931976"/>
                  <a:gd name="connsiteX4" fmla="*/ 3574947 w 3957165"/>
                  <a:gd name="connsiteY4" fmla="*/ 5931976 h 5931976"/>
                  <a:gd name="connsiteX5" fmla="*/ 1651403 w 3957165"/>
                  <a:gd name="connsiteY5" fmla="*/ 2621379 h 5931976"/>
                  <a:gd name="connsiteX6" fmla="*/ 0 w 3957165"/>
                  <a:gd name="connsiteY6" fmla="*/ 223743 h 5931976"/>
                  <a:gd name="connsiteX0" fmla="*/ 0 w 4217943"/>
                  <a:gd name="connsiteY0" fmla="*/ 223743 h 5931976"/>
                  <a:gd name="connsiteX1" fmla="*/ 1529822 w 4217943"/>
                  <a:gd name="connsiteY1" fmla="*/ 0 h 5931976"/>
                  <a:gd name="connsiteX2" fmla="*/ 3727351 w 4217943"/>
                  <a:gd name="connsiteY2" fmla="*/ 5843491 h 5931976"/>
                  <a:gd name="connsiteX3" fmla="*/ 4028128 w 4217943"/>
                  <a:gd name="connsiteY3" fmla="*/ 5886662 h 5931976"/>
                  <a:gd name="connsiteX4" fmla="*/ 3574947 w 4217943"/>
                  <a:gd name="connsiteY4" fmla="*/ 5931976 h 5931976"/>
                  <a:gd name="connsiteX5" fmla="*/ 1651403 w 4217943"/>
                  <a:gd name="connsiteY5" fmla="*/ 2621379 h 5931976"/>
                  <a:gd name="connsiteX6" fmla="*/ 0 w 4217943"/>
                  <a:gd name="connsiteY6" fmla="*/ 223743 h 5931976"/>
                  <a:gd name="connsiteX0" fmla="*/ 0 w 4324937"/>
                  <a:gd name="connsiteY0" fmla="*/ 223743 h 5931976"/>
                  <a:gd name="connsiteX1" fmla="*/ 1529822 w 4324937"/>
                  <a:gd name="connsiteY1" fmla="*/ 0 h 5931976"/>
                  <a:gd name="connsiteX2" fmla="*/ 4274098 w 4324937"/>
                  <a:gd name="connsiteY2" fmla="*/ 5364912 h 5931976"/>
                  <a:gd name="connsiteX3" fmla="*/ 4028128 w 4324937"/>
                  <a:gd name="connsiteY3" fmla="*/ 5886662 h 5931976"/>
                  <a:gd name="connsiteX4" fmla="*/ 3574947 w 4324937"/>
                  <a:gd name="connsiteY4" fmla="*/ 5931976 h 5931976"/>
                  <a:gd name="connsiteX5" fmla="*/ 1651403 w 4324937"/>
                  <a:gd name="connsiteY5" fmla="*/ 2621379 h 5931976"/>
                  <a:gd name="connsiteX6" fmla="*/ 0 w 4324937"/>
                  <a:gd name="connsiteY6" fmla="*/ 223743 h 5931976"/>
                  <a:gd name="connsiteX0" fmla="*/ 0 w 4274099"/>
                  <a:gd name="connsiteY0" fmla="*/ 223743 h 5931976"/>
                  <a:gd name="connsiteX1" fmla="*/ 1529822 w 4274099"/>
                  <a:gd name="connsiteY1" fmla="*/ 0 h 5931976"/>
                  <a:gd name="connsiteX2" fmla="*/ 4274098 w 4274099"/>
                  <a:gd name="connsiteY2" fmla="*/ 5364912 h 5931976"/>
                  <a:gd name="connsiteX3" fmla="*/ 3663684 w 4274099"/>
                  <a:gd name="connsiteY3" fmla="*/ 5893218 h 5931976"/>
                  <a:gd name="connsiteX4" fmla="*/ 3574947 w 4274099"/>
                  <a:gd name="connsiteY4" fmla="*/ 5931976 h 5931976"/>
                  <a:gd name="connsiteX5" fmla="*/ 1651403 w 4274099"/>
                  <a:gd name="connsiteY5" fmla="*/ 2621379 h 5931976"/>
                  <a:gd name="connsiteX6" fmla="*/ 0 w 4274099"/>
                  <a:gd name="connsiteY6" fmla="*/ 223743 h 5931976"/>
                  <a:gd name="connsiteX0" fmla="*/ 0 w 4186397"/>
                  <a:gd name="connsiteY0" fmla="*/ 223743 h 5931976"/>
                  <a:gd name="connsiteX1" fmla="*/ 1529822 w 4186397"/>
                  <a:gd name="connsiteY1" fmla="*/ 0 h 5931976"/>
                  <a:gd name="connsiteX2" fmla="*/ 4186397 w 4186397"/>
                  <a:gd name="connsiteY2" fmla="*/ 5687769 h 5931976"/>
                  <a:gd name="connsiteX3" fmla="*/ 3663684 w 4186397"/>
                  <a:gd name="connsiteY3" fmla="*/ 5893218 h 5931976"/>
                  <a:gd name="connsiteX4" fmla="*/ 3574947 w 4186397"/>
                  <a:gd name="connsiteY4" fmla="*/ 5931976 h 5931976"/>
                  <a:gd name="connsiteX5" fmla="*/ 1651403 w 4186397"/>
                  <a:gd name="connsiteY5" fmla="*/ 2621379 h 5931976"/>
                  <a:gd name="connsiteX6" fmla="*/ 0 w 4186397"/>
                  <a:gd name="connsiteY6" fmla="*/ 223743 h 59319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186397" h="5931976">
                    <a:moveTo>
                      <a:pt x="0" y="223743"/>
                    </a:moveTo>
                    <a:lnTo>
                      <a:pt x="1529822" y="0"/>
                    </a:lnTo>
                    <a:cubicBezTo>
                      <a:pt x="2276740" y="1918209"/>
                      <a:pt x="3439479" y="3769560"/>
                      <a:pt x="4186397" y="5687769"/>
                    </a:cubicBezTo>
                    <a:cubicBezTo>
                      <a:pt x="3974902" y="5847811"/>
                      <a:pt x="4288859" y="5884622"/>
                      <a:pt x="3663684" y="5893218"/>
                    </a:cubicBezTo>
                    <a:lnTo>
                      <a:pt x="3574947" y="5931976"/>
                    </a:lnTo>
                    <a:cubicBezTo>
                      <a:pt x="3675042" y="5871840"/>
                      <a:pt x="3486612" y="5987333"/>
                      <a:pt x="1651403" y="2621379"/>
                    </a:cubicBezTo>
                    <a:lnTo>
                      <a:pt x="0" y="223743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4">
                      <a:lumMod val="5000"/>
                      <a:lumOff val="95000"/>
                    </a:schemeClr>
                  </a:gs>
                  <a:gs pos="17000">
                    <a:schemeClr val="accent4">
                      <a:lumMod val="45000"/>
                      <a:lumOff val="55000"/>
                    </a:schemeClr>
                  </a:gs>
                  <a:gs pos="36000">
                    <a:schemeClr val="accent4">
                      <a:lumMod val="45000"/>
                      <a:lumOff val="55000"/>
                    </a:schemeClr>
                  </a:gs>
                  <a:gs pos="100000">
                    <a:srgbClr val="FFFF00"/>
                  </a:gs>
                </a:gsLst>
                <a:lin ang="5400000" scaled="1"/>
                <a:tileRect/>
              </a:gra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2641B373-83F6-4A9A-9E41-203C20AA7DF8}"/>
                </a:ext>
              </a:extLst>
            </p:cNvPr>
            <p:cNvGrpSpPr/>
            <p:nvPr/>
          </p:nvGrpSpPr>
          <p:grpSpPr>
            <a:xfrm>
              <a:off x="7461201" y="716406"/>
              <a:ext cx="11096463" cy="4133776"/>
              <a:chOff x="8699658" y="464495"/>
              <a:chExt cx="11096463" cy="4133776"/>
            </a:xfrm>
          </p:grpSpPr>
          <p:sp>
            <p:nvSpPr>
              <p:cNvPr id="76" name="Oval 75">
                <a:extLst>
                  <a:ext uri="{FF2B5EF4-FFF2-40B4-BE49-F238E27FC236}">
                    <a16:creationId xmlns:a16="http://schemas.microsoft.com/office/drawing/2014/main" id="{B43F141A-BEF5-4511-AD6A-1D9A8DBEFD66}"/>
                  </a:ext>
                </a:extLst>
              </p:cNvPr>
              <p:cNvSpPr/>
              <p:nvPr/>
            </p:nvSpPr>
            <p:spPr>
              <a:xfrm>
                <a:off x="9734180" y="464495"/>
                <a:ext cx="272627" cy="278912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4EF30765-2F7F-4191-89EB-DA831CD9F057}"/>
                  </a:ext>
                </a:extLst>
              </p:cNvPr>
              <p:cNvSpPr/>
              <p:nvPr/>
            </p:nvSpPr>
            <p:spPr>
              <a:xfrm rot="7980402">
                <a:off x="13534455" y="-1663395"/>
                <a:ext cx="1426869" cy="11096463"/>
              </a:xfrm>
              <a:custGeom>
                <a:avLst/>
                <a:gdLst>
                  <a:gd name="connsiteX0" fmla="*/ 0 w 7167781"/>
                  <a:gd name="connsiteY0" fmla="*/ 0 h 5850383"/>
                  <a:gd name="connsiteX1" fmla="*/ 2986474 w 7167781"/>
                  <a:gd name="connsiteY1" fmla="*/ 0 h 5850383"/>
                  <a:gd name="connsiteX2" fmla="*/ 7167781 w 7167781"/>
                  <a:gd name="connsiteY2" fmla="*/ 5824596 h 5850383"/>
                  <a:gd name="connsiteX3" fmla="*/ 5292257 w 7167781"/>
                  <a:gd name="connsiteY3" fmla="*/ 5850383 h 5850383"/>
                  <a:gd name="connsiteX4" fmla="*/ 364242 w 7167781"/>
                  <a:gd name="connsiteY4" fmla="*/ 3788819 h 5850383"/>
                  <a:gd name="connsiteX5" fmla="*/ 0 w 7167781"/>
                  <a:gd name="connsiteY5" fmla="*/ 3631938 h 5850383"/>
                  <a:gd name="connsiteX0" fmla="*/ 0 w 7110631"/>
                  <a:gd name="connsiteY0" fmla="*/ 0 h 5850383"/>
                  <a:gd name="connsiteX1" fmla="*/ 2986474 w 7110631"/>
                  <a:gd name="connsiteY1" fmla="*/ 0 h 5850383"/>
                  <a:gd name="connsiteX2" fmla="*/ 7110631 w 7110631"/>
                  <a:gd name="connsiteY2" fmla="*/ 5805546 h 5850383"/>
                  <a:gd name="connsiteX3" fmla="*/ 5292257 w 7110631"/>
                  <a:gd name="connsiteY3" fmla="*/ 5850383 h 5850383"/>
                  <a:gd name="connsiteX4" fmla="*/ 364242 w 7110631"/>
                  <a:gd name="connsiteY4" fmla="*/ 3788819 h 5850383"/>
                  <a:gd name="connsiteX5" fmla="*/ 0 w 7110631"/>
                  <a:gd name="connsiteY5" fmla="*/ 3631938 h 5850383"/>
                  <a:gd name="connsiteX6" fmla="*/ 0 w 7110631"/>
                  <a:gd name="connsiteY6" fmla="*/ 0 h 5850383"/>
                  <a:gd name="connsiteX0" fmla="*/ 0 w 7243747"/>
                  <a:gd name="connsiteY0" fmla="*/ 0 h 5850383"/>
                  <a:gd name="connsiteX1" fmla="*/ 2986474 w 7243747"/>
                  <a:gd name="connsiteY1" fmla="*/ 0 h 5850383"/>
                  <a:gd name="connsiteX2" fmla="*/ 7243747 w 7243747"/>
                  <a:gd name="connsiteY2" fmla="*/ 5738414 h 5850383"/>
                  <a:gd name="connsiteX3" fmla="*/ 5292257 w 7243747"/>
                  <a:gd name="connsiteY3" fmla="*/ 5850383 h 5850383"/>
                  <a:gd name="connsiteX4" fmla="*/ 364242 w 7243747"/>
                  <a:gd name="connsiteY4" fmla="*/ 3788819 h 5850383"/>
                  <a:gd name="connsiteX5" fmla="*/ 0 w 7243747"/>
                  <a:gd name="connsiteY5" fmla="*/ 3631938 h 5850383"/>
                  <a:gd name="connsiteX6" fmla="*/ 0 w 7243747"/>
                  <a:gd name="connsiteY6" fmla="*/ 0 h 5850383"/>
                  <a:gd name="connsiteX0" fmla="*/ 0 w 7202025"/>
                  <a:gd name="connsiteY0" fmla="*/ 0 h 5850383"/>
                  <a:gd name="connsiteX1" fmla="*/ 2986474 w 7202025"/>
                  <a:gd name="connsiteY1" fmla="*/ 0 h 5850383"/>
                  <a:gd name="connsiteX2" fmla="*/ 7202025 w 7202025"/>
                  <a:gd name="connsiteY2" fmla="*/ 5724386 h 5850383"/>
                  <a:gd name="connsiteX3" fmla="*/ 5292257 w 7202025"/>
                  <a:gd name="connsiteY3" fmla="*/ 5850383 h 5850383"/>
                  <a:gd name="connsiteX4" fmla="*/ 364242 w 7202025"/>
                  <a:gd name="connsiteY4" fmla="*/ 3788819 h 5850383"/>
                  <a:gd name="connsiteX5" fmla="*/ 0 w 7202025"/>
                  <a:gd name="connsiteY5" fmla="*/ 3631938 h 5850383"/>
                  <a:gd name="connsiteX6" fmla="*/ 0 w 7202025"/>
                  <a:gd name="connsiteY6" fmla="*/ 0 h 5850383"/>
                  <a:gd name="connsiteX0" fmla="*/ 0 w 7202025"/>
                  <a:gd name="connsiteY0" fmla="*/ 0 h 5876490"/>
                  <a:gd name="connsiteX1" fmla="*/ 2986474 w 7202025"/>
                  <a:gd name="connsiteY1" fmla="*/ 0 h 5876490"/>
                  <a:gd name="connsiteX2" fmla="*/ 7202025 w 7202025"/>
                  <a:gd name="connsiteY2" fmla="*/ 5724386 h 5876490"/>
                  <a:gd name="connsiteX3" fmla="*/ 5175781 w 7202025"/>
                  <a:gd name="connsiteY3" fmla="*/ 5876490 h 5876490"/>
                  <a:gd name="connsiteX4" fmla="*/ 364242 w 7202025"/>
                  <a:gd name="connsiteY4" fmla="*/ 3788819 h 5876490"/>
                  <a:gd name="connsiteX5" fmla="*/ 0 w 7202025"/>
                  <a:gd name="connsiteY5" fmla="*/ 3631938 h 5876490"/>
                  <a:gd name="connsiteX6" fmla="*/ 0 w 7202025"/>
                  <a:gd name="connsiteY6" fmla="*/ 0 h 5876490"/>
                  <a:gd name="connsiteX0" fmla="*/ 0 w 7161560"/>
                  <a:gd name="connsiteY0" fmla="*/ 0 h 5876490"/>
                  <a:gd name="connsiteX1" fmla="*/ 2986474 w 7161560"/>
                  <a:gd name="connsiteY1" fmla="*/ 0 h 5876490"/>
                  <a:gd name="connsiteX2" fmla="*/ 7161560 w 7161560"/>
                  <a:gd name="connsiteY2" fmla="*/ 5655267 h 5876490"/>
                  <a:gd name="connsiteX3" fmla="*/ 5175781 w 7161560"/>
                  <a:gd name="connsiteY3" fmla="*/ 5876490 h 5876490"/>
                  <a:gd name="connsiteX4" fmla="*/ 364242 w 7161560"/>
                  <a:gd name="connsiteY4" fmla="*/ 3788819 h 5876490"/>
                  <a:gd name="connsiteX5" fmla="*/ 0 w 7161560"/>
                  <a:gd name="connsiteY5" fmla="*/ 3631938 h 5876490"/>
                  <a:gd name="connsiteX6" fmla="*/ 0 w 7161560"/>
                  <a:gd name="connsiteY6" fmla="*/ 0 h 5876490"/>
                  <a:gd name="connsiteX0" fmla="*/ 0 w 5658704"/>
                  <a:gd name="connsiteY0" fmla="*/ 0 h 5876490"/>
                  <a:gd name="connsiteX1" fmla="*/ 2986474 w 5658704"/>
                  <a:gd name="connsiteY1" fmla="*/ 0 h 5876490"/>
                  <a:gd name="connsiteX2" fmla="*/ 5658703 w 5658704"/>
                  <a:gd name="connsiteY2" fmla="*/ 5815782 h 5876490"/>
                  <a:gd name="connsiteX3" fmla="*/ 5175781 w 5658704"/>
                  <a:gd name="connsiteY3" fmla="*/ 5876490 h 5876490"/>
                  <a:gd name="connsiteX4" fmla="*/ 364242 w 5658704"/>
                  <a:gd name="connsiteY4" fmla="*/ 3788819 h 5876490"/>
                  <a:gd name="connsiteX5" fmla="*/ 0 w 5658704"/>
                  <a:gd name="connsiteY5" fmla="*/ 3631938 h 5876490"/>
                  <a:gd name="connsiteX6" fmla="*/ 0 w 5658704"/>
                  <a:gd name="connsiteY6" fmla="*/ 0 h 5876490"/>
                  <a:gd name="connsiteX0" fmla="*/ 0 w 5658703"/>
                  <a:gd name="connsiteY0" fmla="*/ 0 h 5876490"/>
                  <a:gd name="connsiteX1" fmla="*/ 2986474 w 5658703"/>
                  <a:gd name="connsiteY1" fmla="*/ 0 h 5876490"/>
                  <a:gd name="connsiteX2" fmla="*/ 5658703 w 5658703"/>
                  <a:gd name="connsiteY2" fmla="*/ 5815782 h 5876490"/>
                  <a:gd name="connsiteX3" fmla="*/ 5175781 w 5658703"/>
                  <a:gd name="connsiteY3" fmla="*/ 5876490 h 5876490"/>
                  <a:gd name="connsiteX4" fmla="*/ 364242 w 5658703"/>
                  <a:gd name="connsiteY4" fmla="*/ 3788819 h 5876490"/>
                  <a:gd name="connsiteX5" fmla="*/ 802379 w 5658703"/>
                  <a:gd name="connsiteY5" fmla="*/ 3155950 h 5876490"/>
                  <a:gd name="connsiteX6" fmla="*/ 0 w 5658703"/>
                  <a:gd name="connsiteY6" fmla="*/ 0 h 5876490"/>
                  <a:gd name="connsiteX0" fmla="*/ 0 w 5658703"/>
                  <a:gd name="connsiteY0" fmla="*/ 0 h 5876490"/>
                  <a:gd name="connsiteX1" fmla="*/ 2986474 w 5658703"/>
                  <a:gd name="connsiteY1" fmla="*/ 0 h 5876490"/>
                  <a:gd name="connsiteX2" fmla="*/ 5658703 w 5658703"/>
                  <a:gd name="connsiteY2" fmla="*/ 5815782 h 5876490"/>
                  <a:gd name="connsiteX3" fmla="*/ 5175781 w 5658703"/>
                  <a:gd name="connsiteY3" fmla="*/ 5876490 h 5876490"/>
                  <a:gd name="connsiteX4" fmla="*/ 364242 w 5658703"/>
                  <a:gd name="connsiteY4" fmla="*/ 3788819 h 5876490"/>
                  <a:gd name="connsiteX5" fmla="*/ 802379 w 5658703"/>
                  <a:gd name="connsiteY5" fmla="*/ 3155950 h 5876490"/>
                  <a:gd name="connsiteX6" fmla="*/ 0 w 5658703"/>
                  <a:gd name="connsiteY6" fmla="*/ 0 h 5876490"/>
                  <a:gd name="connsiteX0" fmla="*/ 0 w 5658703"/>
                  <a:gd name="connsiteY0" fmla="*/ 0 h 5876490"/>
                  <a:gd name="connsiteX1" fmla="*/ 2986474 w 5658703"/>
                  <a:gd name="connsiteY1" fmla="*/ 0 h 5876490"/>
                  <a:gd name="connsiteX2" fmla="*/ 5658703 w 5658703"/>
                  <a:gd name="connsiteY2" fmla="*/ 5815782 h 5876490"/>
                  <a:gd name="connsiteX3" fmla="*/ 5175781 w 5658703"/>
                  <a:gd name="connsiteY3" fmla="*/ 5876490 h 5876490"/>
                  <a:gd name="connsiteX4" fmla="*/ 5010879 w 5658703"/>
                  <a:gd name="connsiteY4" fmla="*/ 5872446 h 5876490"/>
                  <a:gd name="connsiteX5" fmla="*/ 802379 w 5658703"/>
                  <a:gd name="connsiteY5" fmla="*/ 3155950 h 5876490"/>
                  <a:gd name="connsiteX6" fmla="*/ 0 w 5658703"/>
                  <a:gd name="connsiteY6" fmla="*/ 0 h 5876490"/>
                  <a:gd name="connsiteX0" fmla="*/ 0 w 5658703"/>
                  <a:gd name="connsiteY0" fmla="*/ 0 h 5876490"/>
                  <a:gd name="connsiteX1" fmla="*/ 2986474 w 5658703"/>
                  <a:gd name="connsiteY1" fmla="*/ 0 h 5876490"/>
                  <a:gd name="connsiteX2" fmla="*/ 5658703 w 5658703"/>
                  <a:gd name="connsiteY2" fmla="*/ 5815782 h 5876490"/>
                  <a:gd name="connsiteX3" fmla="*/ 5175781 w 5658703"/>
                  <a:gd name="connsiteY3" fmla="*/ 5876490 h 5876490"/>
                  <a:gd name="connsiteX4" fmla="*/ 5010879 w 5658703"/>
                  <a:gd name="connsiteY4" fmla="*/ 5872446 h 5876490"/>
                  <a:gd name="connsiteX5" fmla="*/ 2524022 w 5658703"/>
                  <a:gd name="connsiteY5" fmla="*/ 2681219 h 5876490"/>
                  <a:gd name="connsiteX6" fmla="*/ 0 w 5658703"/>
                  <a:gd name="connsiteY6" fmla="*/ 0 h 5876490"/>
                  <a:gd name="connsiteX0" fmla="*/ 0 w 4723846"/>
                  <a:gd name="connsiteY0" fmla="*/ 800313 h 5876490"/>
                  <a:gd name="connsiteX1" fmla="*/ 2051617 w 4723846"/>
                  <a:gd name="connsiteY1" fmla="*/ 0 h 5876490"/>
                  <a:gd name="connsiteX2" fmla="*/ 4723846 w 4723846"/>
                  <a:gd name="connsiteY2" fmla="*/ 5815782 h 5876490"/>
                  <a:gd name="connsiteX3" fmla="*/ 4240924 w 4723846"/>
                  <a:gd name="connsiteY3" fmla="*/ 5876490 h 5876490"/>
                  <a:gd name="connsiteX4" fmla="*/ 4076022 w 4723846"/>
                  <a:gd name="connsiteY4" fmla="*/ 5872446 h 5876490"/>
                  <a:gd name="connsiteX5" fmla="*/ 1589165 w 4723846"/>
                  <a:gd name="connsiteY5" fmla="*/ 2681219 h 5876490"/>
                  <a:gd name="connsiteX6" fmla="*/ 0 w 4723846"/>
                  <a:gd name="connsiteY6" fmla="*/ 800313 h 5876490"/>
                  <a:gd name="connsiteX0" fmla="*/ 0 w 4723846"/>
                  <a:gd name="connsiteY0" fmla="*/ 800313 h 5876490"/>
                  <a:gd name="connsiteX1" fmla="*/ 2051617 w 4723846"/>
                  <a:gd name="connsiteY1" fmla="*/ 0 h 5876490"/>
                  <a:gd name="connsiteX2" fmla="*/ 4723846 w 4723846"/>
                  <a:gd name="connsiteY2" fmla="*/ 5815782 h 5876490"/>
                  <a:gd name="connsiteX3" fmla="*/ 4240924 w 4723846"/>
                  <a:gd name="connsiteY3" fmla="*/ 5876490 h 5876490"/>
                  <a:gd name="connsiteX4" fmla="*/ 4076022 w 4723846"/>
                  <a:gd name="connsiteY4" fmla="*/ 5872446 h 5876490"/>
                  <a:gd name="connsiteX5" fmla="*/ 1527005 w 4723846"/>
                  <a:gd name="connsiteY5" fmla="*/ 2502626 h 5876490"/>
                  <a:gd name="connsiteX6" fmla="*/ 0 w 4723846"/>
                  <a:gd name="connsiteY6" fmla="*/ 800313 h 5876490"/>
                  <a:gd name="connsiteX0" fmla="*/ 0 w 4723846"/>
                  <a:gd name="connsiteY0" fmla="*/ 800313 h 5876490"/>
                  <a:gd name="connsiteX1" fmla="*/ 2051617 w 4723846"/>
                  <a:gd name="connsiteY1" fmla="*/ 0 h 5876490"/>
                  <a:gd name="connsiteX2" fmla="*/ 4723846 w 4723846"/>
                  <a:gd name="connsiteY2" fmla="*/ 5815782 h 5876490"/>
                  <a:gd name="connsiteX3" fmla="*/ 4240924 w 4723846"/>
                  <a:gd name="connsiteY3" fmla="*/ 5876490 h 5876490"/>
                  <a:gd name="connsiteX4" fmla="*/ 4076022 w 4723846"/>
                  <a:gd name="connsiteY4" fmla="*/ 5872446 h 5876490"/>
                  <a:gd name="connsiteX5" fmla="*/ 1389764 w 4723846"/>
                  <a:gd name="connsiteY5" fmla="*/ 2485438 h 5876490"/>
                  <a:gd name="connsiteX6" fmla="*/ 0 w 4723846"/>
                  <a:gd name="connsiteY6" fmla="*/ 800313 h 5876490"/>
                  <a:gd name="connsiteX0" fmla="*/ 0 w 4723846"/>
                  <a:gd name="connsiteY0" fmla="*/ 800313 h 5876490"/>
                  <a:gd name="connsiteX1" fmla="*/ 2051617 w 4723846"/>
                  <a:gd name="connsiteY1" fmla="*/ 0 h 5876490"/>
                  <a:gd name="connsiteX2" fmla="*/ 4723846 w 4723846"/>
                  <a:gd name="connsiteY2" fmla="*/ 5815782 h 5876490"/>
                  <a:gd name="connsiteX3" fmla="*/ 4240924 w 4723846"/>
                  <a:gd name="connsiteY3" fmla="*/ 5876490 h 5876490"/>
                  <a:gd name="connsiteX4" fmla="*/ 4076022 w 4723846"/>
                  <a:gd name="connsiteY4" fmla="*/ 5872446 h 5876490"/>
                  <a:gd name="connsiteX5" fmla="*/ 1389764 w 4723846"/>
                  <a:gd name="connsiteY5" fmla="*/ 2485438 h 5876490"/>
                  <a:gd name="connsiteX6" fmla="*/ 0 w 4723846"/>
                  <a:gd name="connsiteY6" fmla="*/ 800313 h 5876490"/>
                  <a:gd name="connsiteX0" fmla="*/ 0 w 4673995"/>
                  <a:gd name="connsiteY0" fmla="*/ 800313 h 5876490"/>
                  <a:gd name="connsiteX1" fmla="*/ 2051617 w 4673995"/>
                  <a:gd name="connsiteY1" fmla="*/ 0 h 5876490"/>
                  <a:gd name="connsiteX2" fmla="*/ 4673996 w 4673995"/>
                  <a:gd name="connsiteY2" fmla="*/ 5766838 h 5876490"/>
                  <a:gd name="connsiteX3" fmla="*/ 4240924 w 4673995"/>
                  <a:gd name="connsiteY3" fmla="*/ 5876490 h 5876490"/>
                  <a:gd name="connsiteX4" fmla="*/ 4076022 w 4673995"/>
                  <a:gd name="connsiteY4" fmla="*/ 5872446 h 5876490"/>
                  <a:gd name="connsiteX5" fmla="*/ 1389764 w 4673995"/>
                  <a:gd name="connsiteY5" fmla="*/ 2485438 h 5876490"/>
                  <a:gd name="connsiteX6" fmla="*/ 0 w 4673995"/>
                  <a:gd name="connsiteY6" fmla="*/ 800313 h 5876490"/>
                  <a:gd name="connsiteX0" fmla="*/ 0 w 4673996"/>
                  <a:gd name="connsiteY0" fmla="*/ 800313 h 5931976"/>
                  <a:gd name="connsiteX1" fmla="*/ 2051617 w 4673996"/>
                  <a:gd name="connsiteY1" fmla="*/ 0 h 5931976"/>
                  <a:gd name="connsiteX2" fmla="*/ 4673996 w 4673996"/>
                  <a:gd name="connsiteY2" fmla="*/ 5766838 h 5931976"/>
                  <a:gd name="connsiteX3" fmla="*/ 4240924 w 4673996"/>
                  <a:gd name="connsiteY3" fmla="*/ 5876490 h 5931976"/>
                  <a:gd name="connsiteX4" fmla="*/ 4096742 w 4673996"/>
                  <a:gd name="connsiteY4" fmla="*/ 5931976 h 5931976"/>
                  <a:gd name="connsiteX5" fmla="*/ 1389764 w 4673996"/>
                  <a:gd name="connsiteY5" fmla="*/ 2485438 h 5931976"/>
                  <a:gd name="connsiteX6" fmla="*/ 0 w 4673996"/>
                  <a:gd name="connsiteY6" fmla="*/ 800313 h 5931976"/>
                  <a:gd name="connsiteX0" fmla="*/ 0 w 4427529"/>
                  <a:gd name="connsiteY0" fmla="*/ 800313 h 5931976"/>
                  <a:gd name="connsiteX1" fmla="*/ 2051617 w 4427529"/>
                  <a:gd name="connsiteY1" fmla="*/ 0 h 5931976"/>
                  <a:gd name="connsiteX2" fmla="*/ 4292371 w 4427529"/>
                  <a:gd name="connsiteY2" fmla="*/ 5754628 h 5931976"/>
                  <a:gd name="connsiteX3" fmla="*/ 4240924 w 4427529"/>
                  <a:gd name="connsiteY3" fmla="*/ 5876490 h 5931976"/>
                  <a:gd name="connsiteX4" fmla="*/ 4096742 w 4427529"/>
                  <a:gd name="connsiteY4" fmla="*/ 5931976 h 5931976"/>
                  <a:gd name="connsiteX5" fmla="*/ 1389764 w 4427529"/>
                  <a:gd name="connsiteY5" fmla="*/ 2485438 h 5931976"/>
                  <a:gd name="connsiteX6" fmla="*/ 0 w 4427529"/>
                  <a:gd name="connsiteY6" fmla="*/ 800313 h 5931976"/>
                  <a:gd name="connsiteX0" fmla="*/ 0 w 4487787"/>
                  <a:gd name="connsiteY0" fmla="*/ 800313 h 5931976"/>
                  <a:gd name="connsiteX1" fmla="*/ 2051617 w 4487787"/>
                  <a:gd name="connsiteY1" fmla="*/ 0 h 5931976"/>
                  <a:gd name="connsiteX2" fmla="*/ 4292371 w 4487787"/>
                  <a:gd name="connsiteY2" fmla="*/ 5754628 h 5931976"/>
                  <a:gd name="connsiteX3" fmla="*/ 4240924 w 4487787"/>
                  <a:gd name="connsiteY3" fmla="*/ 5876490 h 5931976"/>
                  <a:gd name="connsiteX4" fmla="*/ 4096742 w 4487787"/>
                  <a:gd name="connsiteY4" fmla="*/ 5931976 h 5931976"/>
                  <a:gd name="connsiteX5" fmla="*/ 1389764 w 4487787"/>
                  <a:gd name="connsiteY5" fmla="*/ 2485438 h 5931976"/>
                  <a:gd name="connsiteX6" fmla="*/ 0 w 4487787"/>
                  <a:gd name="connsiteY6" fmla="*/ 800313 h 5931976"/>
                  <a:gd name="connsiteX0" fmla="*/ 1 w 3957004"/>
                  <a:gd name="connsiteY0" fmla="*/ 476405 h 5931976"/>
                  <a:gd name="connsiteX1" fmla="*/ 1520834 w 3957004"/>
                  <a:gd name="connsiteY1" fmla="*/ 0 h 5931976"/>
                  <a:gd name="connsiteX2" fmla="*/ 3761588 w 3957004"/>
                  <a:gd name="connsiteY2" fmla="*/ 5754628 h 5931976"/>
                  <a:gd name="connsiteX3" fmla="*/ 3710141 w 3957004"/>
                  <a:gd name="connsiteY3" fmla="*/ 5876490 h 5931976"/>
                  <a:gd name="connsiteX4" fmla="*/ 3565959 w 3957004"/>
                  <a:gd name="connsiteY4" fmla="*/ 5931976 h 5931976"/>
                  <a:gd name="connsiteX5" fmla="*/ 858981 w 3957004"/>
                  <a:gd name="connsiteY5" fmla="*/ 2485438 h 5931976"/>
                  <a:gd name="connsiteX6" fmla="*/ 1 w 3957004"/>
                  <a:gd name="connsiteY6" fmla="*/ 476405 h 5931976"/>
                  <a:gd name="connsiteX0" fmla="*/ -1 w 3957002"/>
                  <a:gd name="connsiteY0" fmla="*/ 476405 h 5931976"/>
                  <a:gd name="connsiteX1" fmla="*/ 1520832 w 3957002"/>
                  <a:gd name="connsiteY1" fmla="*/ 0 h 5931976"/>
                  <a:gd name="connsiteX2" fmla="*/ 3761586 w 3957002"/>
                  <a:gd name="connsiteY2" fmla="*/ 5754628 h 5931976"/>
                  <a:gd name="connsiteX3" fmla="*/ 3710139 w 3957002"/>
                  <a:gd name="connsiteY3" fmla="*/ 5876490 h 5931976"/>
                  <a:gd name="connsiteX4" fmla="*/ 3565957 w 3957002"/>
                  <a:gd name="connsiteY4" fmla="*/ 5931976 h 5931976"/>
                  <a:gd name="connsiteX5" fmla="*/ 1175899 w 3957002"/>
                  <a:gd name="connsiteY5" fmla="*/ 2574160 h 5931976"/>
                  <a:gd name="connsiteX6" fmla="*/ -1 w 3957002"/>
                  <a:gd name="connsiteY6" fmla="*/ 476405 h 5931976"/>
                  <a:gd name="connsiteX0" fmla="*/ 1 w 3957004"/>
                  <a:gd name="connsiteY0" fmla="*/ 476405 h 5931976"/>
                  <a:gd name="connsiteX1" fmla="*/ 1520834 w 3957004"/>
                  <a:gd name="connsiteY1" fmla="*/ 0 h 5931976"/>
                  <a:gd name="connsiteX2" fmla="*/ 3761588 w 3957004"/>
                  <a:gd name="connsiteY2" fmla="*/ 5754628 h 5931976"/>
                  <a:gd name="connsiteX3" fmla="*/ 3710141 w 3957004"/>
                  <a:gd name="connsiteY3" fmla="*/ 5876490 h 5931976"/>
                  <a:gd name="connsiteX4" fmla="*/ 3565959 w 3957004"/>
                  <a:gd name="connsiteY4" fmla="*/ 5931976 h 5931976"/>
                  <a:gd name="connsiteX5" fmla="*/ 1175901 w 3957004"/>
                  <a:gd name="connsiteY5" fmla="*/ 2574160 h 5931976"/>
                  <a:gd name="connsiteX6" fmla="*/ 1 w 3957004"/>
                  <a:gd name="connsiteY6" fmla="*/ 476405 h 5931976"/>
                  <a:gd name="connsiteX0" fmla="*/ -1 w 3957002"/>
                  <a:gd name="connsiteY0" fmla="*/ 476405 h 5931976"/>
                  <a:gd name="connsiteX1" fmla="*/ 1520832 w 3957002"/>
                  <a:gd name="connsiteY1" fmla="*/ 0 h 5931976"/>
                  <a:gd name="connsiteX2" fmla="*/ 3761586 w 3957002"/>
                  <a:gd name="connsiteY2" fmla="*/ 5754628 h 5931976"/>
                  <a:gd name="connsiteX3" fmla="*/ 3710139 w 3957002"/>
                  <a:gd name="connsiteY3" fmla="*/ 5876490 h 5931976"/>
                  <a:gd name="connsiteX4" fmla="*/ 3565957 w 3957002"/>
                  <a:gd name="connsiteY4" fmla="*/ 5931976 h 5931976"/>
                  <a:gd name="connsiteX5" fmla="*/ 1642413 w 3957002"/>
                  <a:gd name="connsiteY5" fmla="*/ 2621379 h 5931976"/>
                  <a:gd name="connsiteX6" fmla="*/ -1 w 3957002"/>
                  <a:gd name="connsiteY6" fmla="*/ 476405 h 5931976"/>
                  <a:gd name="connsiteX0" fmla="*/ 0 w 3965992"/>
                  <a:gd name="connsiteY0" fmla="*/ 223743 h 5931976"/>
                  <a:gd name="connsiteX1" fmla="*/ 1529822 w 3965992"/>
                  <a:gd name="connsiteY1" fmla="*/ 0 h 5931976"/>
                  <a:gd name="connsiteX2" fmla="*/ 3770576 w 3965992"/>
                  <a:gd name="connsiteY2" fmla="*/ 5754628 h 5931976"/>
                  <a:gd name="connsiteX3" fmla="*/ 3719129 w 3965992"/>
                  <a:gd name="connsiteY3" fmla="*/ 5876490 h 5931976"/>
                  <a:gd name="connsiteX4" fmla="*/ 3574947 w 3965992"/>
                  <a:gd name="connsiteY4" fmla="*/ 5931976 h 5931976"/>
                  <a:gd name="connsiteX5" fmla="*/ 1651403 w 3965992"/>
                  <a:gd name="connsiteY5" fmla="*/ 2621379 h 5931976"/>
                  <a:gd name="connsiteX6" fmla="*/ 0 w 3965992"/>
                  <a:gd name="connsiteY6" fmla="*/ 223743 h 5931976"/>
                  <a:gd name="connsiteX0" fmla="*/ 0 w 3957165"/>
                  <a:gd name="connsiteY0" fmla="*/ 223743 h 5931976"/>
                  <a:gd name="connsiteX1" fmla="*/ 1529822 w 3957165"/>
                  <a:gd name="connsiteY1" fmla="*/ 0 h 5931976"/>
                  <a:gd name="connsiteX2" fmla="*/ 3727351 w 3957165"/>
                  <a:gd name="connsiteY2" fmla="*/ 5843491 h 5931976"/>
                  <a:gd name="connsiteX3" fmla="*/ 3719129 w 3957165"/>
                  <a:gd name="connsiteY3" fmla="*/ 5876490 h 5931976"/>
                  <a:gd name="connsiteX4" fmla="*/ 3574947 w 3957165"/>
                  <a:gd name="connsiteY4" fmla="*/ 5931976 h 5931976"/>
                  <a:gd name="connsiteX5" fmla="*/ 1651403 w 3957165"/>
                  <a:gd name="connsiteY5" fmla="*/ 2621379 h 5931976"/>
                  <a:gd name="connsiteX6" fmla="*/ 0 w 3957165"/>
                  <a:gd name="connsiteY6" fmla="*/ 223743 h 5931976"/>
                  <a:gd name="connsiteX0" fmla="*/ 0 w 4217943"/>
                  <a:gd name="connsiteY0" fmla="*/ 223743 h 5931976"/>
                  <a:gd name="connsiteX1" fmla="*/ 1529822 w 4217943"/>
                  <a:gd name="connsiteY1" fmla="*/ 0 h 5931976"/>
                  <a:gd name="connsiteX2" fmla="*/ 3727351 w 4217943"/>
                  <a:gd name="connsiteY2" fmla="*/ 5843491 h 5931976"/>
                  <a:gd name="connsiteX3" fmla="*/ 4028128 w 4217943"/>
                  <a:gd name="connsiteY3" fmla="*/ 5886662 h 5931976"/>
                  <a:gd name="connsiteX4" fmla="*/ 3574947 w 4217943"/>
                  <a:gd name="connsiteY4" fmla="*/ 5931976 h 5931976"/>
                  <a:gd name="connsiteX5" fmla="*/ 1651403 w 4217943"/>
                  <a:gd name="connsiteY5" fmla="*/ 2621379 h 5931976"/>
                  <a:gd name="connsiteX6" fmla="*/ 0 w 4217943"/>
                  <a:gd name="connsiteY6" fmla="*/ 223743 h 5931976"/>
                  <a:gd name="connsiteX0" fmla="*/ 0 w 4324937"/>
                  <a:gd name="connsiteY0" fmla="*/ 223743 h 5931976"/>
                  <a:gd name="connsiteX1" fmla="*/ 1529822 w 4324937"/>
                  <a:gd name="connsiteY1" fmla="*/ 0 h 5931976"/>
                  <a:gd name="connsiteX2" fmla="*/ 4274098 w 4324937"/>
                  <a:gd name="connsiteY2" fmla="*/ 5364912 h 5931976"/>
                  <a:gd name="connsiteX3" fmla="*/ 4028128 w 4324937"/>
                  <a:gd name="connsiteY3" fmla="*/ 5886662 h 5931976"/>
                  <a:gd name="connsiteX4" fmla="*/ 3574947 w 4324937"/>
                  <a:gd name="connsiteY4" fmla="*/ 5931976 h 5931976"/>
                  <a:gd name="connsiteX5" fmla="*/ 1651403 w 4324937"/>
                  <a:gd name="connsiteY5" fmla="*/ 2621379 h 5931976"/>
                  <a:gd name="connsiteX6" fmla="*/ 0 w 4324937"/>
                  <a:gd name="connsiteY6" fmla="*/ 223743 h 5931976"/>
                  <a:gd name="connsiteX0" fmla="*/ 0 w 4274099"/>
                  <a:gd name="connsiteY0" fmla="*/ 223743 h 5931976"/>
                  <a:gd name="connsiteX1" fmla="*/ 1529822 w 4274099"/>
                  <a:gd name="connsiteY1" fmla="*/ 0 h 5931976"/>
                  <a:gd name="connsiteX2" fmla="*/ 4274098 w 4274099"/>
                  <a:gd name="connsiteY2" fmla="*/ 5364912 h 5931976"/>
                  <a:gd name="connsiteX3" fmla="*/ 3663684 w 4274099"/>
                  <a:gd name="connsiteY3" fmla="*/ 5893218 h 5931976"/>
                  <a:gd name="connsiteX4" fmla="*/ 3574947 w 4274099"/>
                  <a:gd name="connsiteY4" fmla="*/ 5931976 h 5931976"/>
                  <a:gd name="connsiteX5" fmla="*/ 1651403 w 4274099"/>
                  <a:gd name="connsiteY5" fmla="*/ 2621379 h 5931976"/>
                  <a:gd name="connsiteX6" fmla="*/ 0 w 4274099"/>
                  <a:gd name="connsiteY6" fmla="*/ 223743 h 5931976"/>
                  <a:gd name="connsiteX0" fmla="*/ 0 w 4186397"/>
                  <a:gd name="connsiteY0" fmla="*/ 223743 h 5931976"/>
                  <a:gd name="connsiteX1" fmla="*/ 1529822 w 4186397"/>
                  <a:gd name="connsiteY1" fmla="*/ 0 h 5931976"/>
                  <a:gd name="connsiteX2" fmla="*/ 4186397 w 4186397"/>
                  <a:gd name="connsiteY2" fmla="*/ 5687769 h 5931976"/>
                  <a:gd name="connsiteX3" fmla="*/ 3663684 w 4186397"/>
                  <a:gd name="connsiteY3" fmla="*/ 5893218 h 5931976"/>
                  <a:gd name="connsiteX4" fmla="*/ 3574947 w 4186397"/>
                  <a:gd name="connsiteY4" fmla="*/ 5931976 h 5931976"/>
                  <a:gd name="connsiteX5" fmla="*/ 1651403 w 4186397"/>
                  <a:gd name="connsiteY5" fmla="*/ 2621379 h 5931976"/>
                  <a:gd name="connsiteX6" fmla="*/ 0 w 4186397"/>
                  <a:gd name="connsiteY6" fmla="*/ 223743 h 59319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186397" h="5931976">
                    <a:moveTo>
                      <a:pt x="0" y="223743"/>
                    </a:moveTo>
                    <a:lnTo>
                      <a:pt x="1529822" y="0"/>
                    </a:lnTo>
                    <a:cubicBezTo>
                      <a:pt x="2276740" y="1918209"/>
                      <a:pt x="3439479" y="3769560"/>
                      <a:pt x="4186397" y="5687769"/>
                    </a:cubicBezTo>
                    <a:cubicBezTo>
                      <a:pt x="3974902" y="5847811"/>
                      <a:pt x="4288859" y="5884622"/>
                      <a:pt x="3663684" y="5893218"/>
                    </a:cubicBezTo>
                    <a:lnTo>
                      <a:pt x="3574947" y="5931976"/>
                    </a:lnTo>
                    <a:cubicBezTo>
                      <a:pt x="3675042" y="5871840"/>
                      <a:pt x="3486612" y="5987333"/>
                      <a:pt x="1651403" y="2621379"/>
                    </a:cubicBezTo>
                    <a:lnTo>
                      <a:pt x="0" y="223743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4">
                      <a:lumMod val="5000"/>
                      <a:lumOff val="95000"/>
                    </a:schemeClr>
                  </a:gs>
                  <a:gs pos="17000">
                    <a:schemeClr val="accent4">
                      <a:lumMod val="45000"/>
                      <a:lumOff val="55000"/>
                    </a:schemeClr>
                  </a:gs>
                  <a:gs pos="36000">
                    <a:schemeClr val="accent4">
                      <a:lumMod val="45000"/>
                      <a:lumOff val="55000"/>
                    </a:schemeClr>
                  </a:gs>
                  <a:gs pos="100000">
                    <a:srgbClr val="FFFF00"/>
                  </a:gs>
                </a:gsLst>
                <a:lin ang="5400000" scaled="1"/>
                <a:tileRect/>
              </a:gra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78" name="Rectangle 77">
            <a:extLst>
              <a:ext uri="{FF2B5EF4-FFF2-40B4-BE49-F238E27FC236}">
                <a16:creationId xmlns:a16="http://schemas.microsoft.com/office/drawing/2014/main" id="{023E79BC-AAC6-4C68-901E-C4125B2953B2}"/>
              </a:ext>
            </a:extLst>
          </p:cNvPr>
          <p:cNvSpPr/>
          <p:nvPr/>
        </p:nvSpPr>
        <p:spPr>
          <a:xfrm>
            <a:off x="0" y="0"/>
            <a:ext cx="12213446" cy="6858000"/>
          </a:xfrm>
          <a:prstGeom prst="rect">
            <a:avLst/>
          </a:prstGeom>
          <a:solidFill>
            <a:schemeClr val="tx1">
              <a:lumMod val="95000"/>
              <a:lumOff val="5000"/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ounded Rectangle 2">
            <a:extLst>
              <a:ext uri="{FF2B5EF4-FFF2-40B4-BE49-F238E27FC236}">
                <a16:creationId xmlns:a16="http://schemas.microsoft.com/office/drawing/2014/main" id="{2500C107-8320-4F7C-972B-789E218F8F33}"/>
              </a:ext>
            </a:extLst>
          </p:cNvPr>
          <p:cNvSpPr/>
          <p:nvPr/>
        </p:nvSpPr>
        <p:spPr>
          <a:xfrm>
            <a:off x="1208350" y="4955305"/>
            <a:ext cx="5965234" cy="82290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err="1">
                <a:latin typeface="NikoshBAN" panose="02000000000000000000" pitchFamily="2" charset="0"/>
                <a:cs typeface="NikoshBAN" panose="02000000000000000000" pitchFamily="2" charset="0"/>
              </a:rPr>
              <a:t>ট্রেন</a:t>
            </a:r>
            <a:r>
              <a:rPr lang="en-US" sz="6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>
                <a:latin typeface="NikoshBAN" panose="02000000000000000000" pitchFamily="2" charset="0"/>
                <a:cs typeface="NikoshBAN" panose="02000000000000000000" pitchFamily="2" charset="0"/>
              </a:rPr>
              <a:t>চলে</a:t>
            </a:r>
            <a:r>
              <a:rPr lang="bn-BD" sz="6000" dirty="0">
                <a:latin typeface="NikoshBAN" panose="02000000000000000000" pitchFamily="2" charset="0"/>
                <a:cs typeface="NikoshBAN" panose="02000000000000000000" pitchFamily="2" charset="0"/>
              </a:rPr>
              <a:t>ছ</a:t>
            </a:r>
            <a:r>
              <a:rPr lang="en-US" sz="6000" dirty="0">
                <a:latin typeface="NikoshBAN" panose="02000000000000000000" pitchFamily="2" charset="0"/>
                <a:cs typeface="NikoshBAN" panose="02000000000000000000" pitchFamily="2" charset="0"/>
              </a:rPr>
              <a:t>ে ,</a:t>
            </a:r>
            <a:r>
              <a:rPr lang="bn-BD" sz="6000" dirty="0">
                <a:latin typeface="NikoshBAN" panose="02000000000000000000" pitchFamily="2" charset="0"/>
                <a:cs typeface="NikoshBAN" panose="02000000000000000000" pitchFamily="2" charset="0"/>
              </a:rPr>
              <a:t>ট্রে</a:t>
            </a:r>
            <a:r>
              <a:rPr lang="en-US" sz="6000" dirty="0">
                <a:latin typeface="NikoshBAN" panose="02000000000000000000" pitchFamily="2" charset="0"/>
                <a:cs typeface="NikoshBAN" panose="02000000000000000000" pitchFamily="2" charset="0"/>
              </a:rPr>
              <a:t>ন </a:t>
            </a:r>
            <a:r>
              <a:rPr lang="bn-BD" sz="6000" dirty="0">
                <a:latin typeface="NikoshBAN" panose="02000000000000000000" pitchFamily="2" charset="0"/>
                <a:cs typeface="NikoshBAN" panose="02000000000000000000" pitchFamily="2" charset="0"/>
              </a:rPr>
              <a:t>চ</a:t>
            </a:r>
            <a:r>
              <a:rPr lang="en-US" sz="6000" dirty="0"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r>
              <a:rPr lang="bn-BD" sz="6000" dirty="0"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en-US" sz="6000" dirty="0" err="1">
                <a:latin typeface="NikoshBAN" panose="02000000000000000000" pitchFamily="2" charset="0"/>
                <a:cs typeface="NikoshBAN" panose="02000000000000000000" pitchFamily="2" charset="0"/>
              </a:rPr>
              <a:t>ছে</a:t>
            </a:r>
            <a:endParaRPr lang="en-US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711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4.81481E-6 L 0.29089 0.40232 " pathEditMode="relative" rAng="0" ptsTypes="AA">
                                      <p:cBhvr>
                                        <p:cTn id="11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544" y="20116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64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1.48148E-6 L -0.1776 -0.25093 " pathEditMode="relative" rAng="0" ptsTypes="AA">
                                      <p:cBhvr>
                                        <p:cTn id="13" dur="3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880" y="-125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>
            <a:extLst>
              <a:ext uri="{FF2B5EF4-FFF2-40B4-BE49-F238E27FC236}">
                <a16:creationId xmlns:a16="http://schemas.microsoft.com/office/drawing/2014/main" id="{7D6EC1D6-5394-41C4-A3DC-9FE1E39C522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0238" y="-1158459"/>
            <a:ext cx="13443093" cy="10116041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B3D4CE8E-9CB5-4138-A49E-89EC0E223E35}"/>
              </a:ext>
            </a:extLst>
          </p:cNvPr>
          <p:cNvGrpSpPr/>
          <p:nvPr/>
        </p:nvGrpSpPr>
        <p:grpSpPr>
          <a:xfrm>
            <a:off x="-2814649" y="-4158844"/>
            <a:ext cx="16595285" cy="8692019"/>
            <a:chOff x="2897415" y="-3841837"/>
            <a:chExt cx="16595285" cy="8692019"/>
          </a:xfrm>
        </p:grpSpPr>
        <p:pic>
          <p:nvPicPr>
            <p:cNvPr id="68" name="Picture 67">
              <a:extLst>
                <a:ext uri="{FF2B5EF4-FFF2-40B4-BE49-F238E27FC236}">
                  <a16:creationId xmlns:a16="http://schemas.microsoft.com/office/drawing/2014/main" id="{36DB35C6-8F0A-4057-B7FC-94E97C7BDDA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97415" y="-3841837"/>
              <a:ext cx="7521873" cy="5366756"/>
            </a:xfrm>
            <a:prstGeom prst="rect">
              <a:avLst/>
            </a:prstGeom>
          </p:spPr>
        </p:pic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EDA80725-3480-4ED2-BAC8-DBEBE4A61083}"/>
                </a:ext>
              </a:extLst>
            </p:cNvPr>
            <p:cNvGrpSpPr/>
            <p:nvPr/>
          </p:nvGrpSpPr>
          <p:grpSpPr>
            <a:xfrm>
              <a:off x="8819218" y="600559"/>
              <a:ext cx="10673482" cy="4007164"/>
              <a:chOff x="8849592" y="576950"/>
              <a:chExt cx="10673482" cy="4007164"/>
            </a:xfrm>
          </p:grpSpPr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5097356F-BF47-47A6-B8E7-DC0A40166E84}"/>
                  </a:ext>
                </a:extLst>
              </p:cNvPr>
              <p:cNvSpPr/>
              <p:nvPr/>
            </p:nvSpPr>
            <p:spPr>
              <a:xfrm>
                <a:off x="9797092" y="576950"/>
                <a:ext cx="272627" cy="278912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83BEF351-EE88-4D1D-9B66-1CBF68CFDCF5}"/>
                  </a:ext>
                </a:extLst>
              </p:cNvPr>
              <p:cNvSpPr/>
              <p:nvPr/>
            </p:nvSpPr>
            <p:spPr>
              <a:xfrm rot="7980402">
                <a:off x="13472898" y="-1466061"/>
                <a:ext cx="1426869" cy="10673482"/>
              </a:xfrm>
              <a:custGeom>
                <a:avLst/>
                <a:gdLst>
                  <a:gd name="connsiteX0" fmla="*/ 0 w 7167781"/>
                  <a:gd name="connsiteY0" fmla="*/ 0 h 5850383"/>
                  <a:gd name="connsiteX1" fmla="*/ 2986474 w 7167781"/>
                  <a:gd name="connsiteY1" fmla="*/ 0 h 5850383"/>
                  <a:gd name="connsiteX2" fmla="*/ 7167781 w 7167781"/>
                  <a:gd name="connsiteY2" fmla="*/ 5824596 h 5850383"/>
                  <a:gd name="connsiteX3" fmla="*/ 5292257 w 7167781"/>
                  <a:gd name="connsiteY3" fmla="*/ 5850383 h 5850383"/>
                  <a:gd name="connsiteX4" fmla="*/ 364242 w 7167781"/>
                  <a:gd name="connsiteY4" fmla="*/ 3788819 h 5850383"/>
                  <a:gd name="connsiteX5" fmla="*/ 0 w 7167781"/>
                  <a:gd name="connsiteY5" fmla="*/ 3631938 h 5850383"/>
                  <a:gd name="connsiteX0" fmla="*/ 0 w 7110631"/>
                  <a:gd name="connsiteY0" fmla="*/ 0 h 5850383"/>
                  <a:gd name="connsiteX1" fmla="*/ 2986474 w 7110631"/>
                  <a:gd name="connsiteY1" fmla="*/ 0 h 5850383"/>
                  <a:gd name="connsiteX2" fmla="*/ 7110631 w 7110631"/>
                  <a:gd name="connsiteY2" fmla="*/ 5805546 h 5850383"/>
                  <a:gd name="connsiteX3" fmla="*/ 5292257 w 7110631"/>
                  <a:gd name="connsiteY3" fmla="*/ 5850383 h 5850383"/>
                  <a:gd name="connsiteX4" fmla="*/ 364242 w 7110631"/>
                  <a:gd name="connsiteY4" fmla="*/ 3788819 h 5850383"/>
                  <a:gd name="connsiteX5" fmla="*/ 0 w 7110631"/>
                  <a:gd name="connsiteY5" fmla="*/ 3631938 h 5850383"/>
                  <a:gd name="connsiteX6" fmla="*/ 0 w 7110631"/>
                  <a:gd name="connsiteY6" fmla="*/ 0 h 5850383"/>
                  <a:gd name="connsiteX0" fmla="*/ 0 w 7243747"/>
                  <a:gd name="connsiteY0" fmla="*/ 0 h 5850383"/>
                  <a:gd name="connsiteX1" fmla="*/ 2986474 w 7243747"/>
                  <a:gd name="connsiteY1" fmla="*/ 0 h 5850383"/>
                  <a:gd name="connsiteX2" fmla="*/ 7243747 w 7243747"/>
                  <a:gd name="connsiteY2" fmla="*/ 5738414 h 5850383"/>
                  <a:gd name="connsiteX3" fmla="*/ 5292257 w 7243747"/>
                  <a:gd name="connsiteY3" fmla="*/ 5850383 h 5850383"/>
                  <a:gd name="connsiteX4" fmla="*/ 364242 w 7243747"/>
                  <a:gd name="connsiteY4" fmla="*/ 3788819 h 5850383"/>
                  <a:gd name="connsiteX5" fmla="*/ 0 w 7243747"/>
                  <a:gd name="connsiteY5" fmla="*/ 3631938 h 5850383"/>
                  <a:gd name="connsiteX6" fmla="*/ 0 w 7243747"/>
                  <a:gd name="connsiteY6" fmla="*/ 0 h 5850383"/>
                  <a:gd name="connsiteX0" fmla="*/ 0 w 7202025"/>
                  <a:gd name="connsiteY0" fmla="*/ 0 h 5850383"/>
                  <a:gd name="connsiteX1" fmla="*/ 2986474 w 7202025"/>
                  <a:gd name="connsiteY1" fmla="*/ 0 h 5850383"/>
                  <a:gd name="connsiteX2" fmla="*/ 7202025 w 7202025"/>
                  <a:gd name="connsiteY2" fmla="*/ 5724386 h 5850383"/>
                  <a:gd name="connsiteX3" fmla="*/ 5292257 w 7202025"/>
                  <a:gd name="connsiteY3" fmla="*/ 5850383 h 5850383"/>
                  <a:gd name="connsiteX4" fmla="*/ 364242 w 7202025"/>
                  <a:gd name="connsiteY4" fmla="*/ 3788819 h 5850383"/>
                  <a:gd name="connsiteX5" fmla="*/ 0 w 7202025"/>
                  <a:gd name="connsiteY5" fmla="*/ 3631938 h 5850383"/>
                  <a:gd name="connsiteX6" fmla="*/ 0 w 7202025"/>
                  <a:gd name="connsiteY6" fmla="*/ 0 h 5850383"/>
                  <a:gd name="connsiteX0" fmla="*/ 0 w 7202025"/>
                  <a:gd name="connsiteY0" fmla="*/ 0 h 5876490"/>
                  <a:gd name="connsiteX1" fmla="*/ 2986474 w 7202025"/>
                  <a:gd name="connsiteY1" fmla="*/ 0 h 5876490"/>
                  <a:gd name="connsiteX2" fmla="*/ 7202025 w 7202025"/>
                  <a:gd name="connsiteY2" fmla="*/ 5724386 h 5876490"/>
                  <a:gd name="connsiteX3" fmla="*/ 5175781 w 7202025"/>
                  <a:gd name="connsiteY3" fmla="*/ 5876490 h 5876490"/>
                  <a:gd name="connsiteX4" fmla="*/ 364242 w 7202025"/>
                  <a:gd name="connsiteY4" fmla="*/ 3788819 h 5876490"/>
                  <a:gd name="connsiteX5" fmla="*/ 0 w 7202025"/>
                  <a:gd name="connsiteY5" fmla="*/ 3631938 h 5876490"/>
                  <a:gd name="connsiteX6" fmla="*/ 0 w 7202025"/>
                  <a:gd name="connsiteY6" fmla="*/ 0 h 5876490"/>
                  <a:gd name="connsiteX0" fmla="*/ 0 w 7161560"/>
                  <a:gd name="connsiteY0" fmla="*/ 0 h 5876490"/>
                  <a:gd name="connsiteX1" fmla="*/ 2986474 w 7161560"/>
                  <a:gd name="connsiteY1" fmla="*/ 0 h 5876490"/>
                  <a:gd name="connsiteX2" fmla="*/ 7161560 w 7161560"/>
                  <a:gd name="connsiteY2" fmla="*/ 5655267 h 5876490"/>
                  <a:gd name="connsiteX3" fmla="*/ 5175781 w 7161560"/>
                  <a:gd name="connsiteY3" fmla="*/ 5876490 h 5876490"/>
                  <a:gd name="connsiteX4" fmla="*/ 364242 w 7161560"/>
                  <a:gd name="connsiteY4" fmla="*/ 3788819 h 5876490"/>
                  <a:gd name="connsiteX5" fmla="*/ 0 w 7161560"/>
                  <a:gd name="connsiteY5" fmla="*/ 3631938 h 5876490"/>
                  <a:gd name="connsiteX6" fmla="*/ 0 w 7161560"/>
                  <a:gd name="connsiteY6" fmla="*/ 0 h 5876490"/>
                  <a:gd name="connsiteX0" fmla="*/ 0 w 5658704"/>
                  <a:gd name="connsiteY0" fmla="*/ 0 h 5876490"/>
                  <a:gd name="connsiteX1" fmla="*/ 2986474 w 5658704"/>
                  <a:gd name="connsiteY1" fmla="*/ 0 h 5876490"/>
                  <a:gd name="connsiteX2" fmla="*/ 5658703 w 5658704"/>
                  <a:gd name="connsiteY2" fmla="*/ 5815782 h 5876490"/>
                  <a:gd name="connsiteX3" fmla="*/ 5175781 w 5658704"/>
                  <a:gd name="connsiteY3" fmla="*/ 5876490 h 5876490"/>
                  <a:gd name="connsiteX4" fmla="*/ 364242 w 5658704"/>
                  <a:gd name="connsiteY4" fmla="*/ 3788819 h 5876490"/>
                  <a:gd name="connsiteX5" fmla="*/ 0 w 5658704"/>
                  <a:gd name="connsiteY5" fmla="*/ 3631938 h 5876490"/>
                  <a:gd name="connsiteX6" fmla="*/ 0 w 5658704"/>
                  <a:gd name="connsiteY6" fmla="*/ 0 h 5876490"/>
                  <a:gd name="connsiteX0" fmla="*/ 0 w 5658703"/>
                  <a:gd name="connsiteY0" fmla="*/ 0 h 5876490"/>
                  <a:gd name="connsiteX1" fmla="*/ 2986474 w 5658703"/>
                  <a:gd name="connsiteY1" fmla="*/ 0 h 5876490"/>
                  <a:gd name="connsiteX2" fmla="*/ 5658703 w 5658703"/>
                  <a:gd name="connsiteY2" fmla="*/ 5815782 h 5876490"/>
                  <a:gd name="connsiteX3" fmla="*/ 5175781 w 5658703"/>
                  <a:gd name="connsiteY3" fmla="*/ 5876490 h 5876490"/>
                  <a:gd name="connsiteX4" fmla="*/ 364242 w 5658703"/>
                  <a:gd name="connsiteY4" fmla="*/ 3788819 h 5876490"/>
                  <a:gd name="connsiteX5" fmla="*/ 802379 w 5658703"/>
                  <a:gd name="connsiteY5" fmla="*/ 3155950 h 5876490"/>
                  <a:gd name="connsiteX6" fmla="*/ 0 w 5658703"/>
                  <a:gd name="connsiteY6" fmla="*/ 0 h 5876490"/>
                  <a:gd name="connsiteX0" fmla="*/ 0 w 5658703"/>
                  <a:gd name="connsiteY0" fmla="*/ 0 h 5876490"/>
                  <a:gd name="connsiteX1" fmla="*/ 2986474 w 5658703"/>
                  <a:gd name="connsiteY1" fmla="*/ 0 h 5876490"/>
                  <a:gd name="connsiteX2" fmla="*/ 5658703 w 5658703"/>
                  <a:gd name="connsiteY2" fmla="*/ 5815782 h 5876490"/>
                  <a:gd name="connsiteX3" fmla="*/ 5175781 w 5658703"/>
                  <a:gd name="connsiteY3" fmla="*/ 5876490 h 5876490"/>
                  <a:gd name="connsiteX4" fmla="*/ 364242 w 5658703"/>
                  <a:gd name="connsiteY4" fmla="*/ 3788819 h 5876490"/>
                  <a:gd name="connsiteX5" fmla="*/ 802379 w 5658703"/>
                  <a:gd name="connsiteY5" fmla="*/ 3155950 h 5876490"/>
                  <a:gd name="connsiteX6" fmla="*/ 0 w 5658703"/>
                  <a:gd name="connsiteY6" fmla="*/ 0 h 5876490"/>
                  <a:gd name="connsiteX0" fmla="*/ 0 w 5658703"/>
                  <a:gd name="connsiteY0" fmla="*/ 0 h 5876490"/>
                  <a:gd name="connsiteX1" fmla="*/ 2986474 w 5658703"/>
                  <a:gd name="connsiteY1" fmla="*/ 0 h 5876490"/>
                  <a:gd name="connsiteX2" fmla="*/ 5658703 w 5658703"/>
                  <a:gd name="connsiteY2" fmla="*/ 5815782 h 5876490"/>
                  <a:gd name="connsiteX3" fmla="*/ 5175781 w 5658703"/>
                  <a:gd name="connsiteY3" fmla="*/ 5876490 h 5876490"/>
                  <a:gd name="connsiteX4" fmla="*/ 5010879 w 5658703"/>
                  <a:gd name="connsiteY4" fmla="*/ 5872446 h 5876490"/>
                  <a:gd name="connsiteX5" fmla="*/ 802379 w 5658703"/>
                  <a:gd name="connsiteY5" fmla="*/ 3155950 h 5876490"/>
                  <a:gd name="connsiteX6" fmla="*/ 0 w 5658703"/>
                  <a:gd name="connsiteY6" fmla="*/ 0 h 5876490"/>
                  <a:gd name="connsiteX0" fmla="*/ 0 w 5658703"/>
                  <a:gd name="connsiteY0" fmla="*/ 0 h 5876490"/>
                  <a:gd name="connsiteX1" fmla="*/ 2986474 w 5658703"/>
                  <a:gd name="connsiteY1" fmla="*/ 0 h 5876490"/>
                  <a:gd name="connsiteX2" fmla="*/ 5658703 w 5658703"/>
                  <a:gd name="connsiteY2" fmla="*/ 5815782 h 5876490"/>
                  <a:gd name="connsiteX3" fmla="*/ 5175781 w 5658703"/>
                  <a:gd name="connsiteY3" fmla="*/ 5876490 h 5876490"/>
                  <a:gd name="connsiteX4" fmla="*/ 5010879 w 5658703"/>
                  <a:gd name="connsiteY4" fmla="*/ 5872446 h 5876490"/>
                  <a:gd name="connsiteX5" fmla="*/ 2524022 w 5658703"/>
                  <a:gd name="connsiteY5" fmla="*/ 2681219 h 5876490"/>
                  <a:gd name="connsiteX6" fmla="*/ 0 w 5658703"/>
                  <a:gd name="connsiteY6" fmla="*/ 0 h 5876490"/>
                  <a:gd name="connsiteX0" fmla="*/ 0 w 4723846"/>
                  <a:gd name="connsiteY0" fmla="*/ 800313 h 5876490"/>
                  <a:gd name="connsiteX1" fmla="*/ 2051617 w 4723846"/>
                  <a:gd name="connsiteY1" fmla="*/ 0 h 5876490"/>
                  <a:gd name="connsiteX2" fmla="*/ 4723846 w 4723846"/>
                  <a:gd name="connsiteY2" fmla="*/ 5815782 h 5876490"/>
                  <a:gd name="connsiteX3" fmla="*/ 4240924 w 4723846"/>
                  <a:gd name="connsiteY3" fmla="*/ 5876490 h 5876490"/>
                  <a:gd name="connsiteX4" fmla="*/ 4076022 w 4723846"/>
                  <a:gd name="connsiteY4" fmla="*/ 5872446 h 5876490"/>
                  <a:gd name="connsiteX5" fmla="*/ 1589165 w 4723846"/>
                  <a:gd name="connsiteY5" fmla="*/ 2681219 h 5876490"/>
                  <a:gd name="connsiteX6" fmla="*/ 0 w 4723846"/>
                  <a:gd name="connsiteY6" fmla="*/ 800313 h 5876490"/>
                  <a:gd name="connsiteX0" fmla="*/ 0 w 4723846"/>
                  <a:gd name="connsiteY0" fmla="*/ 800313 h 5876490"/>
                  <a:gd name="connsiteX1" fmla="*/ 2051617 w 4723846"/>
                  <a:gd name="connsiteY1" fmla="*/ 0 h 5876490"/>
                  <a:gd name="connsiteX2" fmla="*/ 4723846 w 4723846"/>
                  <a:gd name="connsiteY2" fmla="*/ 5815782 h 5876490"/>
                  <a:gd name="connsiteX3" fmla="*/ 4240924 w 4723846"/>
                  <a:gd name="connsiteY3" fmla="*/ 5876490 h 5876490"/>
                  <a:gd name="connsiteX4" fmla="*/ 4076022 w 4723846"/>
                  <a:gd name="connsiteY4" fmla="*/ 5872446 h 5876490"/>
                  <a:gd name="connsiteX5" fmla="*/ 1527005 w 4723846"/>
                  <a:gd name="connsiteY5" fmla="*/ 2502626 h 5876490"/>
                  <a:gd name="connsiteX6" fmla="*/ 0 w 4723846"/>
                  <a:gd name="connsiteY6" fmla="*/ 800313 h 5876490"/>
                  <a:gd name="connsiteX0" fmla="*/ 0 w 4723846"/>
                  <a:gd name="connsiteY0" fmla="*/ 800313 h 5876490"/>
                  <a:gd name="connsiteX1" fmla="*/ 2051617 w 4723846"/>
                  <a:gd name="connsiteY1" fmla="*/ 0 h 5876490"/>
                  <a:gd name="connsiteX2" fmla="*/ 4723846 w 4723846"/>
                  <a:gd name="connsiteY2" fmla="*/ 5815782 h 5876490"/>
                  <a:gd name="connsiteX3" fmla="*/ 4240924 w 4723846"/>
                  <a:gd name="connsiteY3" fmla="*/ 5876490 h 5876490"/>
                  <a:gd name="connsiteX4" fmla="*/ 4076022 w 4723846"/>
                  <a:gd name="connsiteY4" fmla="*/ 5872446 h 5876490"/>
                  <a:gd name="connsiteX5" fmla="*/ 1389764 w 4723846"/>
                  <a:gd name="connsiteY5" fmla="*/ 2485438 h 5876490"/>
                  <a:gd name="connsiteX6" fmla="*/ 0 w 4723846"/>
                  <a:gd name="connsiteY6" fmla="*/ 800313 h 5876490"/>
                  <a:gd name="connsiteX0" fmla="*/ 0 w 4723846"/>
                  <a:gd name="connsiteY0" fmla="*/ 800313 h 5876490"/>
                  <a:gd name="connsiteX1" fmla="*/ 2051617 w 4723846"/>
                  <a:gd name="connsiteY1" fmla="*/ 0 h 5876490"/>
                  <a:gd name="connsiteX2" fmla="*/ 4723846 w 4723846"/>
                  <a:gd name="connsiteY2" fmla="*/ 5815782 h 5876490"/>
                  <a:gd name="connsiteX3" fmla="*/ 4240924 w 4723846"/>
                  <a:gd name="connsiteY3" fmla="*/ 5876490 h 5876490"/>
                  <a:gd name="connsiteX4" fmla="*/ 4076022 w 4723846"/>
                  <a:gd name="connsiteY4" fmla="*/ 5872446 h 5876490"/>
                  <a:gd name="connsiteX5" fmla="*/ 1389764 w 4723846"/>
                  <a:gd name="connsiteY5" fmla="*/ 2485438 h 5876490"/>
                  <a:gd name="connsiteX6" fmla="*/ 0 w 4723846"/>
                  <a:gd name="connsiteY6" fmla="*/ 800313 h 5876490"/>
                  <a:gd name="connsiteX0" fmla="*/ 0 w 4673995"/>
                  <a:gd name="connsiteY0" fmla="*/ 800313 h 5876490"/>
                  <a:gd name="connsiteX1" fmla="*/ 2051617 w 4673995"/>
                  <a:gd name="connsiteY1" fmla="*/ 0 h 5876490"/>
                  <a:gd name="connsiteX2" fmla="*/ 4673996 w 4673995"/>
                  <a:gd name="connsiteY2" fmla="*/ 5766838 h 5876490"/>
                  <a:gd name="connsiteX3" fmla="*/ 4240924 w 4673995"/>
                  <a:gd name="connsiteY3" fmla="*/ 5876490 h 5876490"/>
                  <a:gd name="connsiteX4" fmla="*/ 4076022 w 4673995"/>
                  <a:gd name="connsiteY4" fmla="*/ 5872446 h 5876490"/>
                  <a:gd name="connsiteX5" fmla="*/ 1389764 w 4673995"/>
                  <a:gd name="connsiteY5" fmla="*/ 2485438 h 5876490"/>
                  <a:gd name="connsiteX6" fmla="*/ 0 w 4673995"/>
                  <a:gd name="connsiteY6" fmla="*/ 800313 h 5876490"/>
                  <a:gd name="connsiteX0" fmla="*/ 0 w 4673996"/>
                  <a:gd name="connsiteY0" fmla="*/ 800313 h 5931976"/>
                  <a:gd name="connsiteX1" fmla="*/ 2051617 w 4673996"/>
                  <a:gd name="connsiteY1" fmla="*/ 0 h 5931976"/>
                  <a:gd name="connsiteX2" fmla="*/ 4673996 w 4673996"/>
                  <a:gd name="connsiteY2" fmla="*/ 5766838 h 5931976"/>
                  <a:gd name="connsiteX3" fmla="*/ 4240924 w 4673996"/>
                  <a:gd name="connsiteY3" fmla="*/ 5876490 h 5931976"/>
                  <a:gd name="connsiteX4" fmla="*/ 4096742 w 4673996"/>
                  <a:gd name="connsiteY4" fmla="*/ 5931976 h 5931976"/>
                  <a:gd name="connsiteX5" fmla="*/ 1389764 w 4673996"/>
                  <a:gd name="connsiteY5" fmla="*/ 2485438 h 5931976"/>
                  <a:gd name="connsiteX6" fmla="*/ 0 w 4673996"/>
                  <a:gd name="connsiteY6" fmla="*/ 800313 h 5931976"/>
                  <a:gd name="connsiteX0" fmla="*/ 0 w 4427529"/>
                  <a:gd name="connsiteY0" fmla="*/ 800313 h 5931976"/>
                  <a:gd name="connsiteX1" fmla="*/ 2051617 w 4427529"/>
                  <a:gd name="connsiteY1" fmla="*/ 0 h 5931976"/>
                  <a:gd name="connsiteX2" fmla="*/ 4292371 w 4427529"/>
                  <a:gd name="connsiteY2" fmla="*/ 5754628 h 5931976"/>
                  <a:gd name="connsiteX3" fmla="*/ 4240924 w 4427529"/>
                  <a:gd name="connsiteY3" fmla="*/ 5876490 h 5931976"/>
                  <a:gd name="connsiteX4" fmla="*/ 4096742 w 4427529"/>
                  <a:gd name="connsiteY4" fmla="*/ 5931976 h 5931976"/>
                  <a:gd name="connsiteX5" fmla="*/ 1389764 w 4427529"/>
                  <a:gd name="connsiteY5" fmla="*/ 2485438 h 5931976"/>
                  <a:gd name="connsiteX6" fmla="*/ 0 w 4427529"/>
                  <a:gd name="connsiteY6" fmla="*/ 800313 h 5931976"/>
                  <a:gd name="connsiteX0" fmla="*/ 0 w 4487787"/>
                  <a:gd name="connsiteY0" fmla="*/ 800313 h 5931976"/>
                  <a:gd name="connsiteX1" fmla="*/ 2051617 w 4487787"/>
                  <a:gd name="connsiteY1" fmla="*/ 0 h 5931976"/>
                  <a:gd name="connsiteX2" fmla="*/ 4292371 w 4487787"/>
                  <a:gd name="connsiteY2" fmla="*/ 5754628 h 5931976"/>
                  <a:gd name="connsiteX3" fmla="*/ 4240924 w 4487787"/>
                  <a:gd name="connsiteY3" fmla="*/ 5876490 h 5931976"/>
                  <a:gd name="connsiteX4" fmla="*/ 4096742 w 4487787"/>
                  <a:gd name="connsiteY4" fmla="*/ 5931976 h 5931976"/>
                  <a:gd name="connsiteX5" fmla="*/ 1389764 w 4487787"/>
                  <a:gd name="connsiteY5" fmla="*/ 2485438 h 5931976"/>
                  <a:gd name="connsiteX6" fmla="*/ 0 w 4487787"/>
                  <a:gd name="connsiteY6" fmla="*/ 800313 h 5931976"/>
                  <a:gd name="connsiteX0" fmla="*/ 1 w 3957004"/>
                  <a:gd name="connsiteY0" fmla="*/ 476405 h 5931976"/>
                  <a:gd name="connsiteX1" fmla="*/ 1520834 w 3957004"/>
                  <a:gd name="connsiteY1" fmla="*/ 0 h 5931976"/>
                  <a:gd name="connsiteX2" fmla="*/ 3761588 w 3957004"/>
                  <a:gd name="connsiteY2" fmla="*/ 5754628 h 5931976"/>
                  <a:gd name="connsiteX3" fmla="*/ 3710141 w 3957004"/>
                  <a:gd name="connsiteY3" fmla="*/ 5876490 h 5931976"/>
                  <a:gd name="connsiteX4" fmla="*/ 3565959 w 3957004"/>
                  <a:gd name="connsiteY4" fmla="*/ 5931976 h 5931976"/>
                  <a:gd name="connsiteX5" fmla="*/ 858981 w 3957004"/>
                  <a:gd name="connsiteY5" fmla="*/ 2485438 h 5931976"/>
                  <a:gd name="connsiteX6" fmla="*/ 1 w 3957004"/>
                  <a:gd name="connsiteY6" fmla="*/ 476405 h 5931976"/>
                  <a:gd name="connsiteX0" fmla="*/ -1 w 3957002"/>
                  <a:gd name="connsiteY0" fmla="*/ 476405 h 5931976"/>
                  <a:gd name="connsiteX1" fmla="*/ 1520832 w 3957002"/>
                  <a:gd name="connsiteY1" fmla="*/ 0 h 5931976"/>
                  <a:gd name="connsiteX2" fmla="*/ 3761586 w 3957002"/>
                  <a:gd name="connsiteY2" fmla="*/ 5754628 h 5931976"/>
                  <a:gd name="connsiteX3" fmla="*/ 3710139 w 3957002"/>
                  <a:gd name="connsiteY3" fmla="*/ 5876490 h 5931976"/>
                  <a:gd name="connsiteX4" fmla="*/ 3565957 w 3957002"/>
                  <a:gd name="connsiteY4" fmla="*/ 5931976 h 5931976"/>
                  <a:gd name="connsiteX5" fmla="*/ 1175899 w 3957002"/>
                  <a:gd name="connsiteY5" fmla="*/ 2574160 h 5931976"/>
                  <a:gd name="connsiteX6" fmla="*/ -1 w 3957002"/>
                  <a:gd name="connsiteY6" fmla="*/ 476405 h 5931976"/>
                  <a:gd name="connsiteX0" fmla="*/ 1 w 3957004"/>
                  <a:gd name="connsiteY0" fmla="*/ 476405 h 5931976"/>
                  <a:gd name="connsiteX1" fmla="*/ 1520834 w 3957004"/>
                  <a:gd name="connsiteY1" fmla="*/ 0 h 5931976"/>
                  <a:gd name="connsiteX2" fmla="*/ 3761588 w 3957004"/>
                  <a:gd name="connsiteY2" fmla="*/ 5754628 h 5931976"/>
                  <a:gd name="connsiteX3" fmla="*/ 3710141 w 3957004"/>
                  <a:gd name="connsiteY3" fmla="*/ 5876490 h 5931976"/>
                  <a:gd name="connsiteX4" fmla="*/ 3565959 w 3957004"/>
                  <a:gd name="connsiteY4" fmla="*/ 5931976 h 5931976"/>
                  <a:gd name="connsiteX5" fmla="*/ 1175901 w 3957004"/>
                  <a:gd name="connsiteY5" fmla="*/ 2574160 h 5931976"/>
                  <a:gd name="connsiteX6" fmla="*/ 1 w 3957004"/>
                  <a:gd name="connsiteY6" fmla="*/ 476405 h 5931976"/>
                  <a:gd name="connsiteX0" fmla="*/ -1 w 3957002"/>
                  <a:gd name="connsiteY0" fmla="*/ 476405 h 5931976"/>
                  <a:gd name="connsiteX1" fmla="*/ 1520832 w 3957002"/>
                  <a:gd name="connsiteY1" fmla="*/ 0 h 5931976"/>
                  <a:gd name="connsiteX2" fmla="*/ 3761586 w 3957002"/>
                  <a:gd name="connsiteY2" fmla="*/ 5754628 h 5931976"/>
                  <a:gd name="connsiteX3" fmla="*/ 3710139 w 3957002"/>
                  <a:gd name="connsiteY3" fmla="*/ 5876490 h 5931976"/>
                  <a:gd name="connsiteX4" fmla="*/ 3565957 w 3957002"/>
                  <a:gd name="connsiteY4" fmla="*/ 5931976 h 5931976"/>
                  <a:gd name="connsiteX5" fmla="*/ 1642413 w 3957002"/>
                  <a:gd name="connsiteY5" fmla="*/ 2621379 h 5931976"/>
                  <a:gd name="connsiteX6" fmla="*/ -1 w 3957002"/>
                  <a:gd name="connsiteY6" fmla="*/ 476405 h 5931976"/>
                  <a:gd name="connsiteX0" fmla="*/ 0 w 3965992"/>
                  <a:gd name="connsiteY0" fmla="*/ 223743 h 5931976"/>
                  <a:gd name="connsiteX1" fmla="*/ 1529822 w 3965992"/>
                  <a:gd name="connsiteY1" fmla="*/ 0 h 5931976"/>
                  <a:gd name="connsiteX2" fmla="*/ 3770576 w 3965992"/>
                  <a:gd name="connsiteY2" fmla="*/ 5754628 h 5931976"/>
                  <a:gd name="connsiteX3" fmla="*/ 3719129 w 3965992"/>
                  <a:gd name="connsiteY3" fmla="*/ 5876490 h 5931976"/>
                  <a:gd name="connsiteX4" fmla="*/ 3574947 w 3965992"/>
                  <a:gd name="connsiteY4" fmla="*/ 5931976 h 5931976"/>
                  <a:gd name="connsiteX5" fmla="*/ 1651403 w 3965992"/>
                  <a:gd name="connsiteY5" fmla="*/ 2621379 h 5931976"/>
                  <a:gd name="connsiteX6" fmla="*/ 0 w 3965992"/>
                  <a:gd name="connsiteY6" fmla="*/ 223743 h 5931976"/>
                  <a:gd name="connsiteX0" fmla="*/ 0 w 3957165"/>
                  <a:gd name="connsiteY0" fmla="*/ 223743 h 5931976"/>
                  <a:gd name="connsiteX1" fmla="*/ 1529822 w 3957165"/>
                  <a:gd name="connsiteY1" fmla="*/ 0 h 5931976"/>
                  <a:gd name="connsiteX2" fmla="*/ 3727351 w 3957165"/>
                  <a:gd name="connsiteY2" fmla="*/ 5843491 h 5931976"/>
                  <a:gd name="connsiteX3" fmla="*/ 3719129 w 3957165"/>
                  <a:gd name="connsiteY3" fmla="*/ 5876490 h 5931976"/>
                  <a:gd name="connsiteX4" fmla="*/ 3574947 w 3957165"/>
                  <a:gd name="connsiteY4" fmla="*/ 5931976 h 5931976"/>
                  <a:gd name="connsiteX5" fmla="*/ 1651403 w 3957165"/>
                  <a:gd name="connsiteY5" fmla="*/ 2621379 h 5931976"/>
                  <a:gd name="connsiteX6" fmla="*/ 0 w 3957165"/>
                  <a:gd name="connsiteY6" fmla="*/ 223743 h 5931976"/>
                  <a:gd name="connsiteX0" fmla="*/ 0 w 4217943"/>
                  <a:gd name="connsiteY0" fmla="*/ 223743 h 5931976"/>
                  <a:gd name="connsiteX1" fmla="*/ 1529822 w 4217943"/>
                  <a:gd name="connsiteY1" fmla="*/ 0 h 5931976"/>
                  <a:gd name="connsiteX2" fmla="*/ 3727351 w 4217943"/>
                  <a:gd name="connsiteY2" fmla="*/ 5843491 h 5931976"/>
                  <a:gd name="connsiteX3" fmla="*/ 4028128 w 4217943"/>
                  <a:gd name="connsiteY3" fmla="*/ 5886662 h 5931976"/>
                  <a:gd name="connsiteX4" fmla="*/ 3574947 w 4217943"/>
                  <a:gd name="connsiteY4" fmla="*/ 5931976 h 5931976"/>
                  <a:gd name="connsiteX5" fmla="*/ 1651403 w 4217943"/>
                  <a:gd name="connsiteY5" fmla="*/ 2621379 h 5931976"/>
                  <a:gd name="connsiteX6" fmla="*/ 0 w 4217943"/>
                  <a:gd name="connsiteY6" fmla="*/ 223743 h 5931976"/>
                  <a:gd name="connsiteX0" fmla="*/ 0 w 4324937"/>
                  <a:gd name="connsiteY0" fmla="*/ 223743 h 5931976"/>
                  <a:gd name="connsiteX1" fmla="*/ 1529822 w 4324937"/>
                  <a:gd name="connsiteY1" fmla="*/ 0 h 5931976"/>
                  <a:gd name="connsiteX2" fmla="*/ 4274098 w 4324937"/>
                  <a:gd name="connsiteY2" fmla="*/ 5364912 h 5931976"/>
                  <a:gd name="connsiteX3" fmla="*/ 4028128 w 4324937"/>
                  <a:gd name="connsiteY3" fmla="*/ 5886662 h 5931976"/>
                  <a:gd name="connsiteX4" fmla="*/ 3574947 w 4324937"/>
                  <a:gd name="connsiteY4" fmla="*/ 5931976 h 5931976"/>
                  <a:gd name="connsiteX5" fmla="*/ 1651403 w 4324937"/>
                  <a:gd name="connsiteY5" fmla="*/ 2621379 h 5931976"/>
                  <a:gd name="connsiteX6" fmla="*/ 0 w 4324937"/>
                  <a:gd name="connsiteY6" fmla="*/ 223743 h 5931976"/>
                  <a:gd name="connsiteX0" fmla="*/ 0 w 4274099"/>
                  <a:gd name="connsiteY0" fmla="*/ 223743 h 5931976"/>
                  <a:gd name="connsiteX1" fmla="*/ 1529822 w 4274099"/>
                  <a:gd name="connsiteY1" fmla="*/ 0 h 5931976"/>
                  <a:gd name="connsiteX2" fmla="*/ 4274098 w 4274099"/>
                  <a:gd name="connsiteY2" fmla="*/ 5364912 h 5931976"/>
                  <a:gd name="connsiteX3" fmla="*/ 3663684 w 4274099"/>
                  <a:gd name="connsiteY3" fmla="*/ 5893218 h 5931976"/>
                  <a:gd name="connsiteX4" fmla="*/ 3574947 w 4274099"/>
                  <a:gd name="connsiteY4" fmla="*/ 5931976 h 5931976"/>
                  <a:gd name="connsiteX5" fmla="*/ 1651403 w 4274099"/>
                  <a:gd name="connsiteY5" fmla="*/ 2621379 h 5931976"/>
                  <a:gd name="connsiteX6" fmla="*/ 0 w 4274099"/>
                  <a:gd name="connsiteY6" fmla="*/ 223743 h 5931976"/>
                  <a:gd name="connsiteX0" fmla="*/ 0 w 4186397"/>
                  <a:gd name="connsiteY0" fmla="*/ 223743 h 5931976"/>
                  <a:gd name="connsiteX1" fmla="*/ 1529822 w 4186397"/>
                  <a:gd name="connsiteY1" fmla="*/ 0 h 5931976"/>
                  <a:gd name="connsiteX2" fmla="*/ 4186397 w 4186397"/>
                  <a:gd name="connsiteY2" fmla="*/ 5687769 h 5931976"/>
                  <a:gd name="connsiteX3" fmla="*/ 3663684 w 4186397"/>
                  <a:gd name="connsiteY3" fmla="*/ 5893218 h 5931976"/>
                  <a:gd name="connsiteX4" fmla="*/ 3574947 w 4186397"/>
                  <a:gd name="connsiteY4" fmla="*/ 5931976 h 5931976"/>
                  <a:gd name="connsiteX5" fmla="*/ 1651403 w 4186397"/>
                  <a:gd name="connsiteY5" fmla="*/ 2621379 h 5931976"/>
                  <a:gd name="connsiteX6" fmla="*/ 0 w 4186397"/>
                  <a:gd name="connsiteY6" fmla="*/ 223743 h 59319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186397" h="5931976">
                    <a:moveTo>
                      <a:pt x="0" y="223743"/>
                    </a:moveTo>
                    <a:lnTo>
                      <a:pt x="1529822" y="0"/>
                    </a:lnTo>
                    <a:cubicBezTo>
                      <a:pt x="2276740" y="1918209"/>
                      <a:pt x="3439479" y="3769560"/>
                      <a:pt x="4186397" y="5687769"/>
                    </a:cubicBezTo>
                    <a:cubicBezTo>
                      <a:pt x="3974902" y="5847811"/>
                      <a:pt x="4288859" y="5884622"/>
                      <a:pt x="3663684" y="5893218"/>
                    </a:cubicBezTo>
                    <a:lnTo>
                      <a:pt x="3574947" y="5931976"/>
                    </a:lnTo>
                    <a:cubicBezTo>
                      <a:pt x="3675042" y="5871840"/>
                      <a:pt x="3486612" y="5987333"/>
                      <a:pt x="1651403" y="2621379"/>
                    </a:cubicBezTo>
                    <a:lnTo>
                      <a:pt x="0" y="223743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4">
                      <a:lumMod val="5000"/>
                      <a:lumOff val="95000"/>
                    </a:schemeClr>
                  </a:gs>
                  <a:gs pos="17000">
                    <a:schemeClr val="accent4">
                      <a:lumMod val="45000"/>
                      <a:lumOff val="55000"/>
                    </a:schemeClr>
                  </a:gs>
                  <a:gs pos="36000">
                    <a:schemeClr val="accent4">
                      <a:lumMod val="45000"/>
                      <a:lumOff val="55000"/>
                    </a:schemeClr>
                  </a:gs>
                  <a:gs pos="100000">
                    <a:srgbClr val="FFFF00"/>
                  </a:gs>
                </a:gsLst>
                <a:lin ang="5400000" scaled="1"/>
                <a:tileRect/>
              </a:gra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2641B373-83F6-4A9A-9E41-203C20AA7DF8}"/>
                </a:ext>
              </a:extLst>
            </p:cNvPr>
            <p:cNvGrpSpPr/>
            <p:nvPr/>
          </p:nvGrpSpPr>
          <p:grpSpPr>
            <a:xfrm>
              <a:off x="7461201" y="716406"/>
              <a:ext cx="11096463" cy="4133776"/>
              <a:chOff x="8699658" y="464495"/>
              <a:chExt cx="11096463" cy="4133776"/>
            </a:xfrm>
          </p:grpSpPr>
          <p:sp>
            <p:nvSpPr>
              <p:cNvPr id="76" name="Oval 75">
                <a:extLst>
                  <a:ext uri="{FF2B5EF4-FFF2-40B4-BE49-F238E27FC236}">
                    <a16:creationId xmlns:a16="http://schemas.microsoft.com/office/drawing/2014/main" id="{B43F141A-BEF5-4511-AD6A-1D9A8DBEFD66}"/>
                  </a:ext>
                </a:extLst>
              </p:cNvPr>
              <p:cNvSpPr/>
              <p:nvPr/>
            </p:nvSpPr>
            <p:spPr>
              <a:xfrm>
                <a:off x="9734180" y="464495"/>
                <a:ext cx="272627" cy="278912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4EF30765-2F7F-4191-89EB-DA831CD9F057}"/>
                  </a:ext>
                </a:extLst>
              </p:cNvPr>
              <p:cNvSpPr/>
              <p:nvPr/>
            </p:nvSpPr>
            <p:spPr>
              <a:xfrm rot="7980402">
                <a:off x="13534455" y="-1663395"/>
                <a:ext cx="1426869" cy="11096463"/>
              </a:xfrm>
              <a:custGeom>
                <a:avLst/>
                <a:gdLst>
                  <a:gd name="connsiteX0" fmla="*/ 0 w 7167781"/>
                  <a:gd name="connsiteY0" fmla="*/ 0 h 5850383"/>
                  <a:gd name="connsiteX1" fmla="*/ 2986474 w 7167781"/>
                  <a:gd name="connsiteY1" fmla="*/ 0 h 5850383"/>
                  <a:gd name="connsiteX2" fmla="*/ 7167781 w 7167781"/>
                  <a:gd name="connsiteY2" fmla="*/ 5824596 h 5850383"/>
                  <a:gd name="connsiteX3" fmla="*/ 5292257 w 7167781"/>
                  <a:gd name="connsiteY3" fmla="*/ 5850383 h 5850383"/>
                  <a:gd name="connsiteX4" fmla="*/ 364242 w 7167781"/>
                  <a:gd name="connsiteY4" fmla="*/ 3788819 h 5850383"/>
                  <a:gd name="connsiteX5" fmla="*/ 0 w 7167781"/>
                  <a:gd name="connsiteY5" fmla="*/ 3631938 h 5850383"/>
                  <a:gd name="connsiteX0" fmla="*/ 0 w 7110631"/>
                  <a:gd name="connsiteY0" fmla="*/ 0 h 5850383"/>
                  <a:gd name="connsiteX1" fmla="*/ 2986474 w 7110631"/>
                  <a:gd name="connsiteY1" fmla="*/ 0 h 5850383"/>
                  <a:gd name="connsiteX2" fmla="*/ 7110631 w 7110631"/>
                  <a:gd name="connsiteY2" fmla="*/ 5805546 h 5850383"/>
                  <a:gd name="connsiteX3" fmla="*/ 5292257 w 7110631"/>
                  <a:gd name="connsiteY3" fmla="*/ 5850383 h 5850383"/>
                  <a:gd name="connsiteX4" fmla="*/ 364242 w 7110631"/>
                  <a:gd name="connsiteY4" fmla="*/ 3788819 h 5850383"/>
                  <a:gd name="connsiteX5" fmla="*/ 0 w 7110631"/>
                  <a:gd name="connsiteY5" fmla="*/ 3631938 h 5850383"/>
                  <a:gd name="connsiteX6" fmla="*/ 0 w 7110631"/>
                  <a:gd name="connsiteY6" fmla="*/ 0 h 5850383"/>
                  <a:gd name="connsiteX0" fmla="*/ 0 w 7243747"/>
                  <a:gd name="connsiteY0" fmla="*/ 0 h 5850383"/>
                  <a:gd name="connsiteX1" fmla="*/ 2986474 w 7243747"/>
                  <a:gd name="connsiteY1" fmla="*/ 0 h 5850383"/>
                  <a:gd name="connsiteX2" fmla="*/ 7243747 w 7243747"/>
                  <a:gd name="connsiteY2" fmla="*/ 5738414 h 5850383"/>
                  <a:gd name="connsiteX3" fmla="*/ 5292257 w 7243747"/>
                  <a:gd name="connsiteY3" fmla="*/ 5850383 h 5850383"/>
                  <a:gd name="connsiteX4" fmla="*/ 364242 w 7243747"/>
                  <a:gd name="connsiteY4" fmla="*/ 3788819 h 5850383"/>
                  <a:gd name="connsiteX5" fmla="*/ 0 w 7243747"/>
                  <a:gd name="connsiteY5" fmla="*/ 3631938 h 5850383"/>
                  <a:gd name="connsiteX6" fmla="*/ 0 w 7243747"/>
                  <a:gd name="connsiteY6" fmla="*/ 0 h 5850383"/>
                  <a:gd name="connsiteX0" fmla="*/ 0 w 7202025"/>
                  <a:gd name="connsiteY0" fmla="*/ 0 h 5850383"/>
                  <a:gd name="connsiteX1" fmla="*/ 2986474 w 7202025"/>
                  <a:gd name="connsiteY1" fmla="*/ 0 h 5850383"/>
                  <a:gd name="connsiteX2" fmla="*/ 7202025 w 7202025"/>
                  <a:gd name="connsiteY2" fmla="*/ 5724386 h 5850383"/>
                  <a:gd name="connsiteX3" fmla="*/ 5292257 w 7202025"/>
                  <a:gd name="connsiteY3" fmla="*/ 5850383 h 5850383"/>
                  <a:gd name="connsiteX4" fmla="*/ 364242 w 7202025"/>
                  <a:gd name="connsiteY4" fmla="*/ 3788819 h 5850383"/>
                  <a:gd name="connsiteX5" fmla="*/ 0 w 7202025"/>
                  <a:gd name="connsiteY5" fmla="*/ 3631938 h 5850383"/>
                  <a:gd name="connsiteX6" fmla="*/ 0 w 7202025"/>
                  <a:gd name="connsiteY6" fmla="*/ 0 h 5850383"/>
                  <a:gd name="connsiteX0" fmla="*/ 0 w 7202025"/>
                  <a:gd name="connsiteY0" fmla="*/ 0 h 5876490"/>
                  <a:gd name="connsiteX1" fmla="*/ 2986474 w 7202025"/>
                  <a:gd name="connsiteY1" fmla="*/ 0 h 5876490"/>
                  <a:gd name="connsiteX2" fmla="*/ 7202025 w 7202025"/>
                  <a:gd name="connsiteY2" fmla="*/ 5724386 h 5876490"/>
                  <a:gd name="connsiteX3" fmla="*/ 5175781 w 7202025"/>
                  <a:gd name="connsiteY3" fmla="*/ 5876490 h 5876490"/>
                  <a:gd name="connsiteX4" fmla="*/ 364242 w 7202025"/>
                  <a:gd name="connsiteY4" fmla="*/ 3788819 h 5876490"/>
                  <a:gd name="connsiteX5" fmla="*/ 0 w 7202025"/>
                  <a:gd name="connsiteY5" fmla="*/ 3631938 h 5876490"/>
                  <a:gd name="connsiteX6" fmla="*/ 0 w 7202025"/>
                  <a:gd name="connsiteY6" fmla="*/ 0 h 5876490"/>
                  <a:gd name="connsiteX0" fmla="*/ 0 w 7161560"/>
                  <a:gd name="connsiteY0" fmla="*/ 0 h 5876490"/>
                  <a:gd name="connsiteX1" fmla="*/ 2986474 w 7161560"/>
                  <a:gd name="connsiteY1" fmla="*/ 0 h 5876490"/>
                  <a:gd name="connsiteX2" fmla="*/ 7161560 w 7161560"/>
                  <a:gd name="connsiteY2" fmla="*/ 5655267 h 5876490"/>
                  <a:gd name="connsiteX3" fmla="*/ 5175781 w 7161560"/>
                  <a:gd name="connsiteY3" fmla="*/ 5876490 h 5876490"/>
                  <a:gd name="connsiteX4" fmla="*/ 364242 w 7161560"/>
                  <a:gd name="connsiteY4" fmla="*/ 3788819 h 5876490"/>
                  <a:gd name="connsiteX5" fmla="*/ 0 w 7161560"/>
                  <a:gd name="connsiteY5" fmla="*/ 3631938 h 5876490"/>
                  <a:gd name="connsiteX6" fmla="*/ 0 w 7161560"/>
                  <a:gd name="connsiteY6" fmla="*/ 0 h 5876490"/>
                  <a:gd name="connsiteX0" fmla="*/ 0 w 5658704"/>
                  <a:gd name="connsiteY0" fmla="*/ 0 h 5876490"/>
                  <a:gd name="connsiteX1" fmla="*/ 2986474 w 5658704"/>
                  <a:gd name="connsiteY1" fmla="*/ 0 h 5876490"/>
                  <a:gd name="connsiteX2" fmla="*/ 5658703 w 5658704"/>
                  <a:gd name="connsiteY2" fmla="*/ 5815782 h 5876490"/>
                  <a:gd name="connsiteX3" fmla="*/ 5175781 w 5658704"/>
                  <a:gd name="connsiteY3" fmla="*/ 5876490 h 5876490"/>
                  <a:gd name="connsiteX4" fmla="*/ 364242 w 5658704"/>
                  <a:gd name="connsiteY4" fmla="*/ 3788819 h 5876490"/>
                  <a:gd name="connsiteX5" fmla="*/ 0 w 5658704"/>
                  <a:gd name="connsiteY5" fmla="*/ 3631938 h 5876490"/>
                  <a:gd name="connsiteX6" fmla="*/ 0 w 5658704"/>
                  <a:gd name="connsiteY6" fmla="*/ 0 h 5876490"/>
                  <a:gd name="connsiteX0" fmla="*/ 0 w 5658703"/>
                  <a:gd name="connsiteY0" fmla="*/ 0 h 5876490"/>
                  <a:gd name="connsiteX1" fmla="*/ 2986474 w 5658703"/>
                  <a:gd name="connsiteY1" fmla="*/ 0 h 5876490"/>
                  <a:gd name="connsiteX2" fmla="*/ 5658703 w 5658703"/>
                  <a:gd name="connsiteY2" fmla="*/ 5815782 h 5876490"/>
                  <a:gd name="connsiteX3" fmla="*/ 5175781 w 5658703"/>
                  <a:gd name="connsiteY3" fmla="*/ 5876490 h 5876490"/>
                  <a:gd name="connsiteX4" fmla="*/ 364242 w 5658703"/>
                  <a:gd name="connsiteY4" fmla="*/ 3788819 h 5876490"/>
                  <a:gd name="connsiteX5" fmla="*/ 802379 w 5658703"/>
                  <a:gd name="connsiteY5" fmla="*/ 3155950 h 5876490"/>
                  <a:gd name="connsiteX6" fmla="*/ 0 w 5658703"/>
                  <a:gd name="connsiteY6" fmla="*/ 0 h 5876490"/>
                  <a:gd name="connsiteX0" fmla="*/ 0 w 5658703"/>
                  <a:gd name="connsiteY0" fmla="*/ 0 h 5876490"/>
                  <a:gd name="connsiteX1" fmla="*/ 2986474 w 5658703"/>
                  <a:gd name="connsiteY1" fmla="*/ 0 h 5876490"/>
                  <a:gd name="connsiteX2" fmla="*/ 5658703 w 5658703"/>
                  <a:gd name="connsiteY2" fmla="*/ 5815782 h 5876490"/>
                  <a:gd name="connsiteX3" fmla="*/ 5175781 w 5658703"/>
                  <a:gd name="connsiteY3" fmla="*/ 5876490 h 5876490"/>
                  <a:gd name="connsiteX4" fmla="*/ 364242 w 5658703"/>
                  <a:gd name="connsiteY4" fmla="*/ 3788819 h 5876490"/>
                  <a:gd name="connsiteX5" fmla="*/ 802379 w 5658703"/>
                  <a:gd name="connsiteY5" fmla="*/ 3155950 h 5876490"/>
                  <a:gd name="connsiteX6" fmla="*/ 0 w 5658703"/>
                  <a:gd name="connsiteY6" fmla="*/ 0 h 5876490"/>
                  <a:gd name="connsiteX0" fmla="*/ 0 w 5658703"/>
                  <a:gd name="connsiteY0" fmla="*/ 0 h 5876490"/>
                  <a:gd name="connsiteX1" fmla="*/ 2986474 w 5658703"/>
                  <a:gd name="connsiteY1" fmla="*/ 0 h 5876490"/>
                  <a:gd name="connsiteX2" fmla="*/ 5658703 w 5658703"/>
                  <a:gd name="connsiteY2" fmla="*/ 5815782 h 5876490"/>
                  <a:gd name="connsiteX3" fmla="*/ 5175781 w 5658703"/>
                  <a:gd name="connsiteY3" fmla="*/ 5876490 h 5876490"/>
                  <a:gd name="connsiteX4" fmla="*/ 5010879 w 5658703"/>
                  <a:gd name="connsiteY4" fmla="*/ 5872446 h 5876490"/>
                  <a:gd name="connsiteX5" fmla="*/ 802379 w 5658703"/>
                  <a:gd name="connsiteY5" fmla="*/ 3155950 h 5876490"/>
                  <a:gd name="connsiteX6" fmla="*/ 0 w 5658703"/>
                  <a:gd name="connsiteY6" fmla="*/ 0 h 5876490"/>
                  <a:gd name="connsiteX0" fmla="*/ 0 w 5658703"/>
                  <a:gd name="connsiteY0" fmla="*/ 0 h 5876490"/>
                  <a:gd name="connsiteX1" fmla="*/ 2986474 w 5658703"/>
                  <a:gd name="connsiteY1" fmla="*/ 0 h 5876490"/>
                  <a:gd name="connsiteX2" fmla="*/ 5658703 w 5658703"/>
                  <a:gd name="connsiteY2" fmla="*/ 5815782 h 5876490"/>
                  <a:gd name="connsiteX3" fmla="*/ 5175781 w 5658703"/>
                  <a:gd name="connsiteY3" fmla="*/ 5876490 h 5876490"/>
                  <a:gd name="connsiteX4" fmla="*/ 5010879 w 5658703"/>
                  <a:gd name="connsiteY4" fmla="*/ 5872446 h 5876490"/>
                  <a:gd name="connsiteX5" fmla="*/ 2524022 w 5658703"/>
                  <a:gd name="connsiteY5" fmla="*/ 2681219 h 5876490"/>
                  <a:gd name="connsiteX6" fmla="*/ 0 w 5658703"/>
                  <a:gd name="connsiteY6" fmla="*/ 0 h 5876490"/>
                  <a:gd name="connsiteX0" fmla="*/ 0 w 4723846"/>
                  <a:gd name="connsiteY0" fmla="*/ 800313 h 5876490"/>
                  <a:gd name="connsiteX1" fmla="*/ 2051617 w 4723846"/>
                  <a:gd name="connsiteY1" fmla="*/ 0 h 5876490"/>
                  <a:gd name="connsiteX2" fmla="*/ 4723846 w 4723846"/>
                  <a:gd name="connsiteY2" fmla="*/ 5815782 h 5876490"/>
                  <a:gd name="connsiteX3" fmla="*/ 4240924 w 4723846"/>
                  <a:gd name="connsiteY3" fmla="*/ 5876490 h 5876490"/>
                  <a:gd name="connsiteX4" fmla="*/ 4076022 w 4723846"/>
                  <a:gd name="connsiteY4" fmla="*/ 5872446 h 5876490"/>
                  <a:gd name="connsiteX5" fmla="*/ 1589165 w 4723846"/>
                  <a:gd name="connsiteY5" fmla="*/ 2681219 h 5876490"/>
                  <a:gd name="connsiteX6" fmla="*/ 0 w 4723846"/>
                  <a:gd name="connsiteY6" fmla="*/ 800313 h 5876490"/>
                  <a:gd name="connsiteX0" fmla="*/ 0 w 4723846"/>
                  <a:gd name="connsiteY0" fmla="*/ 800313 h 5876490"/>
                  <a:gd name="connsiteX1" fmla="*/ 2051617 w 4723846"/>
                  <a:gd name="connsiteY1" fmla="*/ 0 h 5876490"/>
                  <a:gd name="connsiteX2" fmla="*/ 4723846 w 4723846"/>
                  <a:gd name="connsiteY2" fmla="*/ 5815782 h 5876490"/>
                  <a:gd name="connsiteX3" fmla="*/ 4240924 w 4723846"/>
                  <a:gd name="connsiteY3" fmla="*/ 5876490 h 5876490"/>
                  <a:gd name="connsiteX4" fmla="*/ 4076022 w 4723846"/>
                  <a:gd name="connsiteY4" fmla="*/ 5872446 h 5876490"/>
                  <a:gd name="connsiteX5" fmla="*/ 1527005 w 4723846"/>
                  <a:gd name="connsiteY5" fmla="*/ 2502626 h 5876490"/>
                  <a:gd name="connsiteX6" fmla="*/ 0 w 4723846"/>
                  <a:gd name="connsiteY6" fmla="*/ 800313 h 5876490"/>
                  <a:gd name="connsiteX0" fmla="*/ 0 w 4723846"/>
                  <a:gd name="connsiteY0" fmla="*/ 800313 h 5876490"/>
                  <a:gd name="connsiteX1" fmla="*/ 2051617 w 4723846"/>
                  <a:gd name="connsiteY1" fmla="*/ 0 h 5876490"/>
                  <a:gd name="connsiteX2" fmla="*/ 4723846 w 4723846"/>
                  <a:gd name="connsiteY2" fmla="*/ 5815782 h 5876490"/>
                  <a:gd name="connsiteX3" fmla="*/ 4240924 w 4723846"/>
                  <a:gd name="connsiteY3" fmla="*/ 5876490 h 5876490"/>
                  <a:gd name="connsiteX4" fmla="*/ 4076022 w 4723846"/>
                  <a:gd name="connsiteY4" fmla="*/ 5872446 h 5876490"/>
                  <a:gd name="connsiteX5" fmla="*/ 1389764 w 4723846"/>
                  <a:gd name="connsiteY5" fmla="*/ 2485438 h 5876490"/>
                  <a:gd name="connsiteX6" fmla="*/ 0 w 4723846"/>
                  <a:gd name="connsiteY6" fmla="*/ 800313 h 5876490"/>
                  <a:gd name="connsiteX0" fmla="*/ 0 w 4723846"/>
                  <a:gd name="connsiteY0" fmla="*/ 800313 h 5876490"/>
                  <a:gd name="connsiteX1" fmla="*/ 2051617 w 4723846"/>
                  <a:gd name="connsiteY1" fmla="*/ 0 h 5876490"/>
                  <a:gd name="connsiteX2" fmla="*/ 4723846 w 4723846"/>
                  <a:gd name="connsiteY2" fmla="*/ 5815782 h 5876490"/>
                  <a:gd name="connsiteX3" fmla="*/ 4240924 w 4723846"/>
                  <a:gd name="connsiteY3" fmla="*/ 5876490 h 5876490"/>
                  <a:gd name="connsiteX4" fmla="*/ 4076022 w 4723846"/>
                  <a:gd name="connsiteY4" fmla="*/ 5872446 h 5876490"/>
                  <a:gd name="connsiteX5" fmla="*/ 1389764 w 4723846"/>
                  <a:gd name="connsiteY5" fmla="*/ 2485438 h 5876490"/>
                  <a:gd name="connsiteX6" fmla="*/ 0 w 4723846"/>
                  <a:gd name="connsiteY6" fmla="*/ 800313 h 5876490"/>
                  <a:gd name="connsiteX0" fmla="*/ 0 w 4673995"/>
                  <a:gd name="connsiteY0" fmla="*/ 800313 h 5876490"/>
                  <a:gd name="connsiteX1" fmla="*/ 2051617 w 4673995"/>
                  <a:gd name="connsiteY1" fmla="*/ 0 h 5876490"/>
                  <a:gd name="connsiteX2" fmla="*/ 4673996 w 4673995"/>
                  <a:gd name="connsiteY2" fmla="*/ 5766838 h 5876490"/>
                  <a:gd name="connsiteX3" fmla="*/ 4240924 w 4673995"/>
                  <a:gd name="connsiteY3" fmla="*/ 5876490 h 5876490"/>
                  <a:gd name="connsiteX4" fmla="*/ 4076022 w 4673995"/>
                  <a:gd name="connsiteY4" fmla="*/ 5872446 h 5876490"/>
                  <a:gd name="connsiteX5" fmla="*/ 1389764 w 4673995"/>
                  <a:gd name="connsiteY5" fmla="*/ 2485438 h 5876490"/>
                  <a:gd name="connsiteX6" fmla="*/ 0 w 4673995"/>
                  <a:gd name="connsiteY6" fmla="*/ 800313 h 5876490"/>
                  <a:gd name="connsiteX0" fmla="*/ 0 w 4673996"/>
                  <a:gd name="connsiteY0" fmla="*/ 800313 h 5931976"/>
                  <a:gd name="connsiteX1" fmla="*/ 2051617 w 4673996"/>
                  <a:gd name="connsiteY1" fmla="*/ 0 h 5931976"/>
                  <a:gd name="connsiteX2" fmla="*/ 4673996 w 4673996"/>
                  <a:gd name="connsiteY2" fmla="*/ 5766838 h 5931976"/>
                  <a:gd name="connsiteX3" fmla="*/ 4240924 w 4673996"/>
                  <a:gd name="connsiteY3" fmla="*/ 5876490 h 5931976"/>
                  <a:gd name="connsiteX4" fmla="*/ 4096742 w 4673996"/>
                  <a:gd name="connsiteY4" fmla="*/ 5931976 h 5931976"/>
                  <a:gd name="connsiteX5" fmla="*/ 1389764 w 4673996"/>
                  <a:gd name="connsiteY5" fmla="*/ 2485438 h 5931976"/>
                  <a:gd name="connsiteX6" fmla="*/ 0 w 4673996"/>
                  <a:gd name="connsiteY6" fmla="*/ 800313 h 5931976"/>
                  <a:gd name="connsiteX0" fmla="*/ 0 w 4427529"/>
                  <a:gd name="connsiteY0" fmla="*/ 800313 h 5931976"/>
                  <a:gd name="connsiteX1" fmla="*/ 2051617 w 4427529"/>
                  <a:gd name="connsiteY1" fmla="*/ 0 h 5931976"/>
                  <a:gd name="connsiteX2" fmla="*/ 4292371 w 4427529"/>
                  <a:gd name="connsiteY2" fmla="*/ 5754628 h 5931976"/>
                  <a:gd name="connsiteX3" fmla="*/ 4240924 w 4427529"/>
                  <a:gd name="connsiteY3" fmla="*/ 5876490 h 5931976"/>
                  <a:gd name="connsiteX4" fmla="*/ 4096742 w 4427529"/>
                  <a:gd name="connsiteY4" fmla="*/ 5931976 h 5931976"/>
                  <a:gd name="connsiteX5" fmla="*/ 1389764 w 4427529"/>
                  <a:gd name="connsiteY5" fmla="*/ 2485438 h 5931976"/>
                  <a:gd name="connsiteX6" fmla="*/ 0 w 4427529"/>
                  <a:gd name="connsiteY6" fmla="*/ 800313 h 5931976"/>
                  <a:gd name="connsiteX0" fmla="*/ 0 w 4487787"/>
                  <a:gd name="connsiteY0" fmla="*/ 800313 h 5931976"/>
                  <a:gd name="connsiteX1" fmla="*/ 2051617 w 4487787"/>
                  <a:gd name="connsiteY1" fmla="*/ 0 h 5931976"/>
                  <a:gd name="connsiteX2" fmla="*/ 4292371 w 4487787"/>
                  <a:gd name="connsiteY2" fmla="*/ 5754628 h 5931976"/>
                  <a:gd name="connsiteX3" fmla="*/ 4240924 w 4487787"/>
                  <a:gd name="connsiteY3" fmla="*/ 5876490 h 5931976"/>
                  <a:gd name="connsiteX4" fmla="*/ 4096742 w 4487787"/>
                  <a:gd name="connsiteY4" fmla="*/ 5931976 h 5931976"/>
                  <a:gd name="connsiteX5" fmla="*/ 1389764 w 4487787"/>
                  <a:gd name="connsiteY5" fmla="*/ 2485438 h 5931976"/>
                  <a:gd name="connsiteX6" fmla="*/ 0 w 4487787"/>
                  <a:gd name="connsiteY6" fmla="*/ 800313 h 5931976"/>
                  <a:gd name="connsiteX0" fmla="*/ 1 w 3957004"/>
                  <a:gd name="connsiteY0" fmla="*/ 476405 h 5931976"/>
                  <a:gd name="connsiteX1" fmla="*/ 1520834 w 3957004"/>
                  <a:gd name="connsiteY1" fmla="*/ 0 h 5931976"/>
                  <a:gd name="connsiteX2" fmla="*/ 3761588 w 3957004"/>
                  <a:gd name="connsiteY2" fmla="*/ 5754628 h 5931976"/>
                  <a:gd name="connsiteX3" fmla="*/ 3710141 w 3957004"/>
                  <a:gd name="connsiteY3" fmla="*/ 5876490 h 5931976"/>
                  <a:gd name="connsiteX4" fmla="*/ 3565959 w 3957004"/>
                  <a:gd name="connsiteY4" fmla="*/ 5931976 h 5931976"/>
                  <a:gd name="connsiteX5" fmla="*/ 858981 w 3957004"/>
                  <a:gd name="connsiteY5" fmla="*/ 2485438 h 5931976"/>
                  <a:gd name="connsiteX6" fmla="*/ 1 w 3957004"/>
                  <a:gd name="connsiteY6" fmla="*/ 476405 h 5931976"/>
                  <a:gd name="connsiteX0" fmla="*/ -1 w 3957002"/>
                  <a:gd name="connsiteY0" fmla="*/ 476405 h 5931976"/>
                  <a:gd name="connsiteX1" fmla="*/ 1520832 w 3957002"/>
                  <a:gd name="connsiteY1" fmla="*/ 0 h 5931976"/>
                  <a:gd name="connsiteX2" fmla="*/ 3761586 w 3957002"/>
                  <a:gd name="connsiteY2" fmla="*/ 5754628 h 5931976"/>
                  <a:gd name="connsiteX3" fmla="*/ 3710139 w 3957002"/>
                  <a:gd name="connsiteY3" fmla="*/ 5876490 h 5931976"/>
                  <a:gd name="connsiteX4" fmla="*/ 3565957 w 3957002"/>
                  <a:gd name="connsiteY4" fmla="*/ 5931976 h 5931976"/>
                  <a:gd name="connsiteX5" fmla="*/ 1175899 w 3957002"/>
                  <a:gd name="connsiteY5" fmla="*/ 2574160 h 5931976"/>
                  <a:gd name="connsiteX6" fmla="*/ -1 w 3957002"/>
                  <a:gd name="connsiteY6" fmla="*/ 476405 h 5931976"/>
                  <a:gd name="connsiteX0" fmla="*/ 1 w 3957004"/>
                  <a:gd name="connsiteY0" fmla="*/ 476405 h 5931976"/>
                  <a:gd name="connsiteX1" fmla="*/ 1520834 w 3957004"/>
                  <a:gd name="connsiteY1" fmla="*/ 0 h 5931976"/>
                  <a:gd name="connsiteX2" fmla="*/ 3761588 w 3957004"/>
                  <a:gd name="connsiteY2" fmla="*/ 5754628 h 5931976"/>
                  <a:gd name="connsiteX3" fmla="*/ 3710141 w 3957004"/>
                  <a:gd name="connsiteY3" fmla="*/ 5876490 h 5931976"/>
                  <a:gd name="connsiteX4" fmla="*/ 3565959 w 3957004"/>
                  <a:gd name="connsiteY4" fmla="*/ 5931976 h 5931976"/>
                  <a:gd name="connsiteX5" fmla="*/ 1175901 w 3957004"/>
                  <a:gd name="connsiteY5" fmla="*/ 2574160 h 5931976"/>
                  <a:gd name="connsiteX6" fmla="*/ 1 w 3957004"/>
                  <a:gd name="connsiteY6" fmla="*/ 476405 h 5931976"/>
                  <a:gd name="connsiteX0" fmla="*/ -1 w 3957002"/>
                  <a:gd name="connsiteY0" fmla="*/ 476405 h 5931976"/>
                  <a:gd name="connsiteX1" fmla="*/ 1520832 w 3957002"/>
                  <a:gd name="connsiteY1" fmla="*/ 0 h 5931976"/>
                  <a:gd name="connsiteX2" fmla="*/ 3761586 w 3957002"/>
                  <a:gd name="connsiteY2" fmla="*/ 5754628 h 5931976"/>
                  <a:gd name="connsiteX3" fmla="*/ 3710139 w 3957002"/>
                  <a:gd name="connsiteY3" fmla="*/ 5876490 h 5931976"/>
                  <a:gd name="connsiteX4" fmla="*/ 3565957 w 3957002"/>
                  <a:gd name="connsiteY4" fmla="*/ 5931976 h 5931976"/>
                  <a:gd name="connsiteX5" fmla="*/ 1642413 w 3957002"/>
                  <a:gd name="connsiteY5" fmla="*/ 2621379 h 5931976"/>
                  <a:gd name="connsiteX6" fmla="*/ -1 w 3957002"/>
                  <a:gd name="connsiteY6" fmla="*/ 476405 h 5931976"/>
                  <a:gd name="connsiteX0" fmla="*/ 0 w 3965992"/>
                  <a:gd name="connsiteY0" fmla="*/ 223743 h 5931976"/>
                  <a:gd name="connsiteX1" fmla="*/ 1529822 w 3965992"/>
                  <a:gd name="connsiteY1" fmla="*/ 0 h 5931976"/>
                  <a:gd name="connsiteX2" fmla="*/ 3770576 w 3965992"/>
                  <a:gd name="connsiteY2" fmla="*/ 5754628 h 5931976"/>
                  <a:gd name="connsiteX3" fmla="*/ 3719129 w 3965992"/>
                  <a:gd name="connsiteY3" fmla="*/ 5876490 h 5931976"/>
                  <a:gd name="connsiteX4" fmla="*/ 3574947 w 3965992"/>
                  <a:gd name="connsiteY4" fmla="*/ 5931976 h 5931976"/>
                  <a:gd name="connsiteX5" fmla="*/ 1651403 w 3965992"/>
                  <a:gd name="connsiteY5" fmla="*/ 2621379 h 5931976"/>
                  <a:gd name="connsiteX6" fmla="*/ 0 w 3965992"/>
                  <a:gd name="connsiteY6" fmla="*/ 223743 h 5931976"/>
                  <a:gd name="connsiteX0" fmla="*/ 0 w 3957165"/>
                  <a:gd name="connsiteY0" fmla="*/ 223743 h 5931976"/>
                  <a:gd name="connsiteX1" fmla="*/ 1529822 w 3957165"/>
                  <a:gd name="connsiteY1" fmla="*/ 0 h 5931976"/>
                  <a:gd name="connsiteX2" fmla="*/ 3727351 w 3957165"/>
                  <a:gd name="connsiteY2" fmla="*/ 5843491 h 5931976"/>
                  <a:gd name="connsiteX3" fmla="*/ 3719129 w 3957165"/>
                  <a:gd name="connsiteY3" fmla="*/ 5876490 h 5931976"/>
                  <a:gd name="connsiteX4" fmla="*/ 3574947 w 3957165"/>
                  <a:gd name="connsiteY4" fmla="*/ 5931976 h 5931976"/>
                  <a:gd name="connsiteX5" fmla="*/ 1651403 w 3957165"/>
                  <a:gd name="connsiteY5" fmla="*/ 2621379 h 5931976"/>
                  <a:gd name="connsiteX6" fmla="*/ 0 w 3957165"/>
                  <a:gd name="connsiteY6" fmla="*/ 223743 h 5931976"/>
                  <a:gd name="connsiteX0" fmla="*/ 0 w 4217943"/>
                  <a:gd name="connsiteY0" fmla="*/ 223743 h 5931976"/>
                  <a:gd name="connsiteX1" fmla="*/ 1529822 w 4217943"/>
                  <a:gd name="connsiteY1" fmla="*/ 0 h 5931976"/>
                  <a:gd name="connsiteX2" fmla="*/ 3727351 w 4217943"/>
                  <a:gd name="connsiteY2" fmla="*/ 5843491 h 5931976"/>
                  <a:gd name="connsiteX3" fmla="*/ 4028128 w 4217943"/>
                  <a:gd name="connsiteY3" fmla="*/ 5886662 h 5931976"/>
                  <a:gd name="connsiteX4" fmla="*/ 3574947 w 4217943"/>
                  <a:gd name="connsiteY4" fmla="*/ 5931976 h 5931976"/>
                  <a:gd name="connsiteX5" fmla="*/ 1651403 w 4217943"/>
                  <a:gd name="connsiteY5" fmla="*/ 2621379 h 5931976"/>
                  <a:gd name="connsiteX6" fmla="*/ 0 w 4217943"/>
                  <a:gd name="connsiteY6" fmla="*/ 223743 h 5931976"/>
                  <a:gd name="connsiteX0" fmla="*/ 0 w 4324937"/>
                  <a:gd name="connsiteY0" fmla="*/ 223743 h 5931976"/>
                  <a:gd name="connsiteX1" fmla="*/ 1529822 w 4324937"/>
                  <a:gd name="connsiteY1" fmla="*/ 0 h 5931976"/>
                  <a:gd name="connsiteX2" fmla="*/ 4274098 w 4324937"/>
                  <a:gd name="connsiteY2" fmla="*/ 5364912 h 5931976"/>
                  <a:gd name="connsiteX3" fmla="*/ 4028128 w 4324937"/>
                  <a:gd name="connsiteY3" fmla="*/ 5886662 h 5931976"/>
                  <a:gd name="connsiteX4" fmla="*/ 3574947 w 4324937"/>
                  <a:gd name="connsiteY4" fmla="*/ 5931976 h 5931976"/>
                  <a:gd name="connsiteX5" fmla="*/ 1651403 w 4324937"/>
                  <a:gd name="connsiteY5" fmla="*/ 2621379 h 5931976"/>
                  <a:gd name="connsiteX6" fmla="*/ 0 w 4324937"/>
                  <a:gd name="connsiteY6" fmla="*/ 223743 h 5931976"/>
                  <a:gd name="connsiteX0" fmla="*/ 0 w 4274099"/>
                  <a:gd name="connsiteY0" fmla="*/ 223743 h 5931976"/>
                  <a:gd name="connsiteX1" fmla="*/ 1529822 w 4274099"/>
                  <a:gd name="connsiteY1" fmla="*/ 0 h 5931976"/>
                  <a:gd name="connsiteX2" fmla="*/ 4274098 w 4274099"/>
                  <a:gd name="connsiteY2" fmla="*/ 5364912 h 5931976"/>
                  <a:gd name="connsiteX3" fmla="*/ 3663684 w 4274099"/>
                  <a:gd name="connsiteY3" fmla="*/ 5893218 h 5931976"/>
                  <a:gd name="connsiteX4" fmla="*/ 3574947 w 4274099"/>
                  <a:gd name="connsiteY4" fmla="*/ 5931976 h 5931976"/>
                  <a:gd name="connsiteX5" fmla="*/ 1651403 w 4274099"/>
                  <a:gd name="connsiteY5" fmla="*/ 2621379 h 5931976"/>
                  <a:gd name="connsiteX6" fmla="*/ 0 w 4274099"/>
                  <a:gd name="connsiteY6" fmla="*/ 223743 h 5931976"/>
                  <a:gd name="connsiteX0" fmla="*/ 0 w 4186397"/>
                  <a:gd name="connsiteY0" fmla="*/ 223743 h 5931976"/>
                  <a:gd name="connsiteX1" fmla="*/ 1529822 w 4186397"/>
                  <a:gd name="connsiteY1" fmla="*/ 0 h 5931976"/>
                  <a:gd name="connsiteX2" fmla="*/ 4186397 w 4186397"/>
                  <a:gd name="connsiteY2" fmla="*/ 5687769 h 5931976"/>
                  <a:gd name="connsiteX3" fmla="*/ 3663684 w 4186397"/>
                  <a:gd name="connsiteY3" fmla="*/ 5893218 h 5931976"/>
                  <a:gd name="connsiteX4" fmla="*/ 3574947 w 4186397"/>
                  <a:gd name="connsiteY4" fmla="*/ 5931976 h 5931976"/>
                  <a:gd name="connsiteX5" fmla="*/ 1651403 w 4186397"/>
                  <a:gd name="connsiteY5" fmla="*/ 2621379 h 5931976"/>
                  <a:gd name="connsiteX6" fmla="*/ 0 w 4186397"/>
                  <a:gd name="connsiteY6" fmla="*/ 223743 h 59319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186397" h="5931976">
                    <a:moveTo>
                      <a:pt x="0" y="223743"/>
                    </a:moveTo>
                    <a:lnTo>
                      <a:pt x="1529822" y="0"/>
                    </a:lnTo>
                    <a:cubicBezTo>
                      <a:pt x="2276740" y="1918209"/>
                      <a:pt x="3439479" y="3769560"/>
                      <a:pt x="4186397" y="5687769"/>
                    </a:cubicBezTo>
                    <a:cubicBezTo>
                      <a:pt x="3974902" y="5847811"/>
                      <a:pt x="4288859" y="5884622"/>
                      <a:pt x="3663684" y="5893218"/>
                    </a:cubicBezTo>
                    <a:lnTo>
                      <a:pt x="3574947" y="5931976"/>
                    </a:lnTo>
                    <a:cubicBezTo>
                      <a:pt x="3675042" y="5871840"/>
                      <a:pt x="3486612" y="5987333"/>
                      <a:pt x="1651403" y="2621379"/>
                    </a:cubicBezTo>
                    <a:lnTo>
                      <a:pt x="0" y="223743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4">
                      <a:lumMod val="5000"/>
                      <a:lumOff val="95000"/>
                    </a:schemeClr>
                  </a:gs>
                  <a:gs pos="17000">
                    <a:schemeClr val="accent4">
                      <a:lumMod val="45000"/>
                      <a:lumOff val="55000"/>
                    </a:schemeClr>
                  </a:gs>
                  <a:gs pos="36000">
                    <a:schemeClr val="accent4">
                      <a:lumMod val="45000"/>
                      <a:lumOff val="55000"/>
                    </a:schemeClr>
                  </a:gs>
                  <a:gs pos="100000">
                    <a:srgbClr val="FFFF00"/>
                  </a:gs>
                </a:gsLst>
                <a:lin ang="5400000" scaled="1"/>
                <a:tileRect/>
              </a:gra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78" name="Rectangle 77">
            <a:extLst>
              <a:ext uri="{FF2B5EF4-FFF2-40B4-BE49-F238E27FC236}">
                <a16:creationId xmlns:a16="http://schemas.microsoft.com/office/drawing/2014/main" id="{023E79BC-AAC6-4C68-901E-C4125B2953B2}"/>
              </a:ext>
            </a:extLst>
          </p:cNvPr>
          <p:cNvSpPr/>
          <p:nvPr/>
        </p:nvSpPr>
        <p:spPr>
          <a:xfrm>
            <a:off x="0" y="0"/>
            <a:ext cx="12213446" cy="6858000"/>
          </a:xfrm>
          <a:prstGeom prst="rect">
            <a:avLst/>
          </a:prstGeom>
          <a:solidFill>
            <a:schemeClr val="tx1">
              <a:lumMod val="95000"/>
              <a:lumOff val="5000"/>
              <a:alpha val="6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ounded Rectangle 3">
            <a:extLst>
              <a:ext uri="{FF2B5EF4-FFF2-40B4-BE49-F238E27FC236}">
                <a16:creationId xmlns:a16="http://schemas.microsoft.com/office/drawing/2014/main" id="{11FDD220-B049-4A49-B28D-46BEFDA9FDCD}"/>
              </a:ext>
            </a:extLst>
          </p:cNvPr>
          <p:cNvSpPr/>
          <p:nvPr/>
        </p:nvSpPr>
        <p:spPr>
          <a:xfrm>
            <a:off x="1471061" y="4837155"/>
            <a:ext cx="4250264" cy="6759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ট্রেনের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বাড়ি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কই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4223773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4.81481E-6 L 0.29089 0.40232 " pathEditMode="relative" rAng="0" ptsTypes="AA">
                                      <p:cBhvr>
                                        <p:cTn id="11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544" y="20116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64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1.48148E-6 L -0.1776 -0.25093 " pathEditMode="relative" rAng="0" ptsTypes="AA">
                                      <p:cBhvr>
                                        <p:cTn id="13" dur="3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880" y="-125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>
            <a:extLst>
              <a:ext uri="{FF2B5EF4-FFF2-40B4-BE49-F238E27FC236}">
                <a16:creationId xmlns:a16="http://schemas.microsoft.com/office/drawing/2014/main" id="{7D6EC1D6-5394-41C4-A3DC-9FE1E39C522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0238" y="-1158459"/>
            <a:ext cx="13443093" cy="10116041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B3D4CE8E-9CB5-4138-A49E-89EC0E223E35}"/>
              </a:ext>
            </a:extLst>
          </p:cNvPr>
          <p:cNvGrpSpPr/>
          <p:nvPr/>
        </p:nvGrpSpPr>
        <p:grpSpPr>
          <a:xfrm>
            <a:off x="-2814649" y="-4158844"/>
            <a:ext cx="16595285" cy="8692019"/>
            <a:chOff x="2897415" y="-3841837"/>
            <a:chExt cx="16595285" cy="8692019"/>
          </a:xfrm>
        </p:grpSpPr>
        <p:pic>
          <p:nvPicPr>
            <p:cNvPr id="68" name="Picture 67">
              <a:extLst>
                <a:ext uri="{FF2B5EF4-FFF2-40B4-BE49-F238E27FC236}">
                  <a16:creationId xmlns:a16="http://schemas.microsoft.com/office/drawing/2014/main" id="{36DB35C6-8F0A-4057-B7FC-94E97C7BDDA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97415" y="-3841837"/>
              <a:ext cx="7521873" cy="5366756"/>
            </a:xfrm>
            <a:prstGeom prst="rect">
              <a:avLst/>
            </a:prstGeom>
          </p:spPr>
        </p:pic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EDA80725-3480-4ED2-BAC8-DBEBE4A61083}"/>
                </a:ext>
              </a:extLst>
            </p:cNvPr>
            <p:cNvGrpSpPr/>
            <p:nvPr/>
          </p:nvGrpSpPr>
          <p:grpSpPr>
            <a:xfrm>
              <a:off x="8819218" y="600559"/>
              <a:ext cx="10673482" cy="4007164"/>
              <a:chOff x="8849592" y="576950"/>
              <a:chExt cx="10673482" cy="4007164"/>
            </a:xfrm>
          </p:grpSpPr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5097356F-BF47-47A6-B8E7-DC0A40166E84}"/>
                  </a:ext>
                </a:extLst>
              </p:cNvPr>
              <p:cNvSpPr/>
              <p:nvPr/>
            </p:nvSpPr>
            <p:spPr>
              <a:xfrm>
                <a:off x="9797092" y="576950"/>
                <a:ext cx="272627" cy="278912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83BEF351-EE88-4D1D-9B66-1CBF68CFDCF5}"/>
                  </a:ext>
                </a:extLst>
              </p:cNvPr>
              <p:cNvSpPr/>
              <p:nvPr/>
            </p:nvSpPr>
            <p:spPr>
              <a:xfrm rot="7980402">
                <a:off x="13472898" y="-1466061"/>
                <a:ext cx="1426869" cy="10673482"/>
              </a:xfrm>
              <a:custGeom>
                <a:avLst/>
                <a:gdLst>
                  <a:gd name="connsiteX0" fmla="*/ 0 w 7167781"/>
                  <a:gd name="connsiteY0" fmla="*/ 0 h 5850383"/>
                  <a:gd name="connsiteX1" fmla="*/ 2986474 w 7167781"/>
                  <a:gd name="connsiteY1" fmla="*/ 0 h 5850383"/>
                  <a:gd name="connsiteX2" fmla="*/ 7167781 w 7167781"/>
                  <a:gd name="connsiteY2" fmla="*/ 5824596 h 5850383"/>
                  <a:gd name="connsiteX3" fmla="*/ 5292257 w 7167781"/>
                  <a:gd name="connsiteY3" fmla="*/ 5850383 h 5850383"/>
                  <a:gd name="connsiteX4" fmla="*/ 364242 w 7167781"/>
                  <a:gd name="connsiteY4" fmla="*/ 3788819 h 5850383"/>
                  <a:gd name="connsiteX5" fmla="*/ 0 w 7167781"/>
                  <a:gd name="connsiteY5" fmla="*/ 3631938 h 5850383"/>
                  <a:gd name="connsiteX0" fmla="*/ 0 w 7110631"/>
                  <a:gd name="connsiteY0" fmla="*/ 0 h 5850383"/>
                  <a:gd name="connsiteX1" fmla="*/ 2986474 w 7110631"/>
                  <a:gd name="connsiteY1" fmla="*/ 0 h 5850383"/>
                  <a:gd name="connsiteX2" fmla="*/ 7110631 w 7110631"/>
                  <a:gd name="connsiteY2" fmla="*/ 5805546 h 5850383"/>
                  <a:gd name="connsiteX3" fmla="*/ 5292257 w 7110631"/>
                  <a:gd name="connsiteY3" fmla="*/ 5850383 h 5850383"/>
                  <a:gd name="connsiteX4" fmla="*/ 364242 w 7110631"/>
                  <a:gd name="connsiteY4" fmla="*/ 3788819 h 5850383"/>
                  <a:gd name="connsiteX5" fmla="*/ 0 w 7110631"/>
                  <a:gd name="connsiteY5" fmla="*/ 3631938 h 5850383"/>
                  <a:gd name="connsiteX6" fmla="*/ 0 w 7110631"/>
                  <a:gd name="connsiteY6" fmla="*/ 0 h 5850383"/>
                  <a:gd name="connsiteX0" fmla="*/ 0 w 7243747"/>
                  <a:gd name="connsiteY0" fmla="*/ 0 h 5850383"/>
                  <a:gd name="connsiteX1" fmla="*/ 2986474 w 7243747"/>
                  <a:gd name="connsiteY1" fmla="*/ 0 h 5850383"/>
                  <a:gd name="connsiteX2" fmla="*/ 7243747 w 7243747"/>
                  <a:gd name="connsiteY2" fmla="*/ 5738414 h 5850383"/>
                  <a:gd name="connsiteX3" fmla="*/ 5292257 w 7243747"/>
                  <a:gd name="connsiteY3" fmla="*/ 5850383 h 5850383"/>
                  <a:gd name="connsiteX4" fmla="*/ 364242 w 7243747"/>
                  <a:gd name="connsiteY4" fmla="*/ 3788819 h 5850383"/>
                  <a:gd name="connsiteX5" fmla="*/ 0 w 7243747"/>
                  <a:gd name="connsiteY5" fmla="*/ 3631938 h 5850383"/>
                  <a:gd name="connsiteX6" fmla="*/ 0 w 7243747"/>
                  <a:gd name="connsiteY6" fmla="*/ 0 h 5850383"/>
                  <a:gd name="connsiteX0" fmla="*/ 0 w 7202025"/>
                  <a:gd name="connsiteY0" fmla="*/ 0 h 5850383"/>
                  <a:gd name="connsiteX1" fmla="*/ 2986474 w 7202025"/>
                  <a:gd name="connsiteY1" fmla="*/ 0 h 5850383"/>
                  <a:gd name="connsiteX2" fmla="*/ 7202025 w 7202025"/>
                  <a:gd name="connsiteY2" fmla="*/ 5724386 h 5850383"/>
                  <a:gd name="connsiteX3" fmla="*/ 5292257 w 7202025"/>
                  <a:gd name="connsiteY3" fmla="*/ 5850383 h 5850383"/>
                  <a:gd name="connsiteX4" fmla="*/ 364242 w 7202025"/>
                  <a:gd name="connsiteY4" fmla="*/ 3788819 h 5850383"/>
                  <a:gd name="connsiteX5" fmla="*/ 0 w 7202025"/>
                  <a:gd name="connsiteY5" fmla="*/ 3631938 h 5850383"/>
                  <a:gd name="connsiteX6" fmla="*/ 0 w 7202025"/>
                  <a:gd name="connsiteY6" fmla="*/ 0 h 5850383"/>
                  <a:gd name="connsiteX0" fmla="*/ 0 w 7202025"/>
                  <a:gd name="connsiteY0" fmla="*/ 0 h 5876490"/>
                  <a:gd name="connsiteX1" fmla="*/ 2986474 w 7202025"/>
                  <a:gd name="connsiteY1" fmla="*/ 0 h 5876490"/>
                  <a:gd name="connsiteX2" fmla="*/ 7202025 w 7202025"/>
                  <a:gd name="connsiteY2" fmla="*/ 5724386 h 5876490"/>
                  <a:gd name="connsiteX3" fmla="*/ 5175781 w 7202025"/>
                  <a:gd name="connsiteY3" fmla="*/ 5876490 h 5876490"/>
                  <a:gd name="connsiteX4" fmla="*/ 364242 w 7202025"/>
                  <a:gd name="connsiteY4" fmla="*/ 3788819 h 5876490"/>
                  <a:gd name="connsiteX5" fmla="*/ 0 w 7202025"/>
                  <a:gd name="connsiteY5" fmla="*/ 3631938 h 5876490"/>
                  <a:gd name="connsiteX6" fmla="*/ 0 w 7202025"/>
                  <a:gd name="connsiteY6" fmla="*/ 0 h 5876490"/>
                  <a:gd name="connsiteX0" fmla="*/ 0 w 7161560"/>
                  <a:gd name="connsiteY0" fmla="*/ 0 h 5876490"/>
                  <a:gd name="connsiteX1" fmla="*/ 2986474 w 7161560"/>
                  <a:gd name="connsiteY1" fmla="*/ 0 h 5876490"/>
                  <a:gd name="connsiteX2" fmla="*/ 7161560 w 7161560"/>
                  <a:gd name="connsiteY2" fmla="*/ 5655267 h 5876490"/>
                  <a:gd name="connsiteX3" fmla="*/ 5175781 w 7161560"/>
                  <a:gd name="connsiteY3" fmla="*/ 5876490 h 5876490"/>
                  <a:gd name="connsiteX4" fmla="*/ 364242 w 7161560"/>
                  <a:gd name="connsiteY4" fmla="*/ 3788819 h 5876490"/>
                  <a:gd name="connsiteX5" fmla="*/ 0 w 7161560"/>
                  <a:gd name="connsiteY5" fmla="*/ 3631938 h 5876490"/>
                  <a:gd name="connsiteX6" fmla="*/ 0 w 7161560"/>
                  <a:gd name="connsiteY6" fmla="*/ 0 h 5876490"/>
                  <a:gd name="connsiteX0" fmla="*/ 0 w 5658704"/>
                  <a:gd name="connsiteY0" fmla="*/ 0 h 5876490"/>
                  <a:gd name="connsiteX1" fmla="*/ 2986474 w 5658704"/>
                  <a:gd name="connsiteY1" fmla="*/ 0 h 5876490"/>
                  <a:gd name="connsiteX2" fmla="*/ 5658703 w 5658704"/>
                  <a:gd name="connsiteY2" fmla="*/ 5815782 h 5876490"/>
                  <a:gd name="connsiteX3" fmla="*/ 5175781 w 5658704"/>
                  <a:gd name="connsiteY3" fmla="*/ 5876490 h 5876490"/>
                  <a:gd name="connsiteX4" fmla="*/ 364242 w 5658704"/>
                  <a:gd name="connsiteY4" fmla="*/ 3788819 h 5876490"/>
                  <a:gd name="connsiteX5" fmla="*/ 0 w 5658704"/>
                  <a:gd name="connsiteY5" fmla="*/ 3631938 h 5876490"/>
                  <a:gd name="connsiteX6" fmla="*/ 0 w 5658704"/>
                  <a:gd name="connsiteY6" fmla="*/ 0 h 5876490"/>
                  <a:gd name="connsiteX0" fmla="*/ 0 w 5658703"/>
                  <a:gd name="connsiteY0" fmla="*/ 0 h 5876490"/>
                  <a:gd name="connsiteX1" fmla="*/ 2986474 w 5658703"/>
                  <a:gd name="connsiteY1" fmla="*/ 0 h 5876490"/>
                  <a:gd name="connsiteX2" fmla="*/ 5658703 w 5658703"/>
                  <a:gd name="connsiteY2" fmla="*/ 5815782 h 5876490"/>
                  <a:gd name="connsiteX3" fmla="*/ 5175781 w 5658703"/>
                  <a:gd name="connsiteY3" fmla="*/ 5876490 h 5876490"/>
                  <a:gd name="connsiteX4" fmla="*/ 364242 w 5658703"/>
                  <a:gd name="connsiteY4" fmla="*/ 3788819 h 5876490"/>
                  <a:gd name="connsiteX5" fmla="*/ 802379 w 5658703"/>
                  <a:gd name="connsiteY5" fmla="*/ 3155950 h 5876490"/>
                  <a:gd name="connsiteX6" fmla="*/ 0 w 5658703"/>
                  <a:gd name="connsiteY6" fmla="*/ 0 h 5876490"/>
                  <a:gd name="connsiteX0" fmla="*/ 0 w 5658703"/>
                  <a:gd name="connsiteY0" fmla="*/ 0 h 5876490"/>
                  <a:gd name="connsiteX1" fmla="*/ 2986474 w 5658703"/>
                  <a:gd name="connsiteY1" fmla="*/ 0 h 5876490"/>
                  <a:gd name="connsiteX2" fmla="*/ 5658703 w 5658703"/>
                  <a:gd name="connsiteY2" fmla="*/ 5815782 h 5876490"/>
                  <a:gd name="connsiteX3" fmla="*/ 5175781 w 5658703"/>
                  <a:gd name="connsiteY3" fmla="*/ 5876490 h 5876490"/>
                  <a:gd name="connsiteX4" fmla="*/ 364242 w 5658703"/>
                  <a:gd name="connsiteY4" fmla="*/ 3788819 h 5876490"/>
                  <a:gd name="connsiteX5" fmla="*/ 802379 w 5658703"/>
                  <a:gd name="connsiteY5" fmla="*/ 3155950 h 5876490"/>
                  <a:gd name="connsiteX6" fmla="*/ 0 w 5658703"/>
                  <a:gd name="connsiteY6" fmla="*/ 0 h 5876490"/>
                  <a:gd name="connsiteX0" fmla="*/ 0 w 5658703"/>
                  <a:gd name="connsiteY0" fmla="*/ 0 h 5876490"/>
                  <a:gd name="connsiteX1" fmla="*/ 2986474 w 5658703"/>
                  <a:gd name="connsiteY1" fmla="*/ 0 h 5876490"/>
                  <a:gd name="connsiteX2" fmla="*/ 5658703 w 5658703"/>
                  <a:gd name="connsiteY2" fmla="*/ 5815782 h 5876490"/>
                  <a:gd name="connsiteX3" fmla="*/ 5175781 w 5658703"/>
                  <a:gd name="connsiteY3" fmla="*/ 5876490 h 5876490"/>
                  <a:gd name="connsiteX4" fmla="*/ 5010879 w 5658703"/>
                  <a:gd name="connsiteY4" fmla="*/ 5872446 h 5876490"/>
                  <a:gd name="connsiteX5" fmla="*/ 802379 w 5658703"/>
                  <a:gd name="connsiteY5" fmla="*/ 3155950 h 5876490"/>
                  <a:gd name="connsiteX6" fmla="*/ 0 w 5658703"/>
                  <a:gd name="connsiteY6" fmla="*/ 0 h 5876490"/>
                  <a:gd name="connsiteX0" fmla="*/ 0 w 5658703"/>
                  <a:gd name="connsiteY0" fmla="*/ 0 h 5876490"/>
                  <a:gd name="connsiteX1" fmla="*/ 2986474 w 5658703"/>
                  <a:gd name="connsiteY1" fmla="*/ 0 h 5876490"/>
                  <a:gd name="connsiteX2" fmla="*/ 5658703 w 5658703"/>
                  <a:gd name="connsiteY2" fmla="*/ 5815782 h 5876490"/>
                  <a:gd name="connsiteX3" fmla="*/ 5175781 w 5658703"/>
                  <a:gd name="connsiteY3" fmla="*/ 5876490 h 5876490"/>
                  <a:gd name="connsiteX4" fmla="*/ 5010879 w 5658703"/>
                  <a:gd name="connsiteY4" fmla="*/ 5872446 h 5876490"/>
                  <a:gd name="connsiteX5" fmla="*/ 2524022 w 5658703"/>
                  <a:gd name="connsiteY5" fmla="*/ 2681219 h 5876490"/>
                  <a:gd name="connsiteX6" fmla="*/ 0 w 5658703"/>
                  <a:gd name="connsiteY6" fmla="*/ 0 h 5876490"/>
                  <a:gd name="connsiteX0" fmla="*/ 0 w 4723846"/>
                  <a:gd name="connsiteY0" fmla="*/ 800313 h 5876490"/>
                  <a:gd name="connsiteX1" fmla="*/ 2051617 w 4723846"/>
                  <a:gd name="connsiteY1" fmla="*/ 0 h 5876490"/>
                  <a:gd name="connsiteX2" fmla="*/ 4723846 w 4723846"/>
                  <a:gd name="connsiteY2" fmla="*/ 5815782 h 5876490"/>
                  <a:gd name="connsiteX3" fmla="*/ 4240924 w 4723846"/>
                  <a:gd name="connsiteY3" fmla="*/ 5876490 h 5876490"/>
                  <a:gd name="connsiteX4" fmla="*/ 4076022 w 4723846"/>
                  <a:gd name="connsiteY4" fmla="*/ 5872446 h 5876490"/>
                  <a:gd name="connsiteX5" fmla="*/ 1589165 w 4723846"/>
                  <a:gd name="connsiteY5" fmla="*/ 2681219 h 5876490"/>
                  <a:gd name="connsiteX6" fmla="*/ 0 w 4723846"/>
                  <a:gd name="connsiteY6" fmla="*/ 800313 h 5876490"/>
                  <a:gd name="connsiteX0" fmla="*/ 0 w 4723846"/>
                  <a:gd name="connsiteY0" fmla="*/ 800313 h 5876490"/>
                  <a:gd name="connsiteX1" fmla="*/ 2051617 w 4723846"/>
                  <a:gd name="connsiteY1" fmla="*/ 0 h 5876490"/>
                  <a:gd name="connsiteX2" fmla="*/ 4723846 w 4723846"/>
                  <a:gd name="connsiteY2" fmla="*/ 5815782 h 5876490"/>
                  <a:gd name="connsiteX3" fmla="*/ 4240924 w 4723846"/>
                  <a:gd name="connsiteY3" fmla="*/ 5876490 h 5876490"/>
                  <a:gd name="connsiteX4" fmla="*/ 4076022 w 4723846"/>
                  <a:gd name="connsiteY4" fmla="*/ 5872446 h 5876490"/>
                  <a:gd name="connsiteX5" fmla="*/ 1527005 w 4723846"/>
                  <a:gd name="connsiteY5" fmla="*/ 2502626 h 5876490"/>
                  <a:gd name="connsiteX6" fmla="*/ 0 w 4723846"/>
                  <a:gd name="connsiteY6" fmla="*/ 800313 h 5876490"/>
                  <a:gd name="connsiteX0" fmla="*/ 0 w 4723846"/>
                  <a:gd name="connsiteY0" fmla="*/ 800313 h 5876490"/>
                  <a:gd name="connsiteX1" fmla="*/ 2051617 w 4723846"/>
                  <a:gd name="connsiteY1" fmla="*/ 0 h 5876490"/>
                  <a:gd name="connsiteX2" fmla="*/ 4723846 w 4723846"/>
                  <a:gd name="connsiteY2" fmla="*/ 5815782 h 5876490"/>
                  <a:gd name="connsiteX3" fmla="*/ 4240924 w 4723846"/>
                  <a:gd name="connsiteY3" fmla="*/ 5876490 h 5876490"/>
                  <a:gd name="connsiteX4" fmla="*/ 4076022 w 4723846"/>
                  <a:gd name="connsiteY4" fmla="*/ 5872446 h 5876490"/>
                  <a:gd name="connsiteX5" fmla="*/ 1389764 w 4723846"/>
                  <a:gd name="connsiteY5" fmla="*/ 2485438 h 5876490"/>
                  <a:gd name="connsiteX6" fmla="*/ 0 w 4723846"/>
                  <a:gd name="connsiteY6" fmla="*/ 800313 h 5876490"/>
                  <a:gd name="connsiteX0" fmla="*/ 0 w 4723846"/>
                  <a:gd name="connsiteY0" fmla="*/ 800313 h 5876490"/>
                  <a:gd name="connsiteX1" fmla="*/ 2051617 w 4723846"/>
                  <a:gd name="connsiteY1" fmla="*/ 0 h 5876490"/>
                  <a:gd name="connsiteX2" fmla="*/ 4723846 w 4723846"/>
                  <a:gd name="connsiteY2" fmla="*/ 5815782 h 5876490"/>
                  <a:gd name="connsiteX3" fmla="*/ 4240924 w 4723846"/>
                  <a:gd name="connsiteY3" fmla="*/ 5876490 h 5876490"/>
                  <a:gd name="connsiteX4" fmla="*/ 4076022 w 4723846"/>
                  <a:gd name="connsiteY4" fmla="*/ 5872446 h 5876490"/>
                  <a:gd name="connsiteX5" fmla="*/ 1389764 w 4723846"/>
                  <a:gd name="connsiteY5" fmla="*/ 2485438 h 5876490"/>
                  <a:gd name="connsiteX6" fmla="*/ 0 w 4723846"/>
                  <a:gd name="connsiteY6" fmla="*/ 800313 h 5876490"/>
                  <a:gd name="connsiteX0" fmla="*/ 0 w 4673995"/>
                  <a:gd name="connsiteY0" fmla="*/ 800313 h 5876490"/>
                  <a:gd name="connsiteX1" fmla="*/ 2051617 w 4673995"/>
                  <a:gd name="connsiteY1" fmla="*/ 0 h 5876490"/>
                  <a:gd name="connsiteX2" fmla="*/ 4673996 w 4673995"/>
                  <a:gd name="connsiteY2" fmla="*/ 5766838 h 5876490"/>
                  <a:gd name="connsiteX3" fmla="*/ 4240924 w 4673995"/>
                  <a:gd name="connsiteY3" fmla="*/ 5876490 h 5876490"/>
                  <a:gd name="connsiteX4" fmla="*/ 4076022 w 4673995"/>
                  <a:gd name="connsiteY4" fmla="*/ 5872446 h 5876490"/>
                  <a:gd name="connsiteX5" fmla="*/ 1389764 w 4673995"/>
                  <a:gd name="connsiteY5" fmla="*/ 2485438 h 5876490"/>
                  <a:gd name="connsiteX6" fmla="*/ 0 w 4673995"/>
                  <a:gd name="connsiteY6" fmla="*/ 800313 h 5876490"/>
                  <a:gd name="connsiteX0" fmla="*/ 0 w 4673996"/>
                  <a:gd name="connsiteY0" fmla="*/ 800313 h 5931976"/>
                  <a:gd name="connsiteX1" fmla="*/ 2051617 w 4673996"/>
                  <a:gd name="connsiteY1" fmla="*/ 0 h 5931976"/>
                  <a:gd name="connsiteX2" fmla="*/ 4673996 w 4673996"/>
                  <a:gd name="connsiteY2" fmla="*/ 5766838 h 5931976"/>
                  <a:gd name="connsiteX3" fmla="*/ 4240924 w 4673996"/>
                  <a:gd name="connsiteY3" fmla="*/ 5876490 h 5931976"/>
                  <a:gd name="connsiteX4" fmla="*/ 4096742 w 4673996"/>
                  <a:gd name="connsiteY4" fmla="*/ 5931976 h 5931976"/>
                  <a:gd name="connsiteX5" fmla="*/ 1389764 w 4673996"/>
                  <a:gd name="connsiteY5" fmla="*/ 2485438 h 5931976"/>
                  <a:gd name="connsiteX6" fmla="*/ 0 w 4673996"/>
                  <a:gd name="connsiteY6" fmla="*/ 800313 h 5931976"/>
                  <a:gd name="connsiteX0" fmla="*/ 0 w 4427529"/>
                  <a:gd name="connsiteY0" fmla="*/ 800313 h 5931976"/>
                  <a:gd name="connsiteX1" fmla="*/ 2051617 w 4427529"/>
                  <a:gd name="connsiteY1" fmla="*/ 0 h 5931976"/>
                  <a:gd name="connsiteX2" fmla="*/ 4292371 w 4427529"/>
                  <a:gd name="connsiteY2" fmla="*/ 5754628 h 5931976"/>
                  <a:gd name="connsiteX3" fmla="*/ 4240924 w 4427529"/>
                  <a:gd name="connsiteY3" fmla="*/ 5876490 h 5931976"/>
                  <a:gd name="connsiteX4" fmla="*/ 4096742 w 4427529"/>
                  <a:gd name="connsiteY4" fmla="*/ 5931976 h 5931976"/>
                  <a:gd name="connsiteX5" fmla="*/ 1389764 w 4427529"/>
                  <a:gd name="connsiteY5" fmla="*/ 2485438 h 5931976"/>
                  <a:gd name="connsiteX6" fmla="*/ 0 w 4427529"/>
                  <a:gd name="connsiteY6" fmla="*/ 800313 h 5931976"/>
                  <a:gd name="connsiteX0" fmla="*/ 0 w 4487787"/>
                  <a:gd name="connsiteY0" fmla="*/ 800313 h 5931976"/>
                  <a:gd name="connsiteX1" fmla="*/ 2051617 w 4487787"/>
                  <a:gd name="connsiteY1" fmla="*/ 0 h 5931976"/>
                  <a:gd name="connsiteX2" fmla="*/ 4292371 w 4487787"/>
                  <a:gd name="connsiteY2" fmla="*/ 5754628 h 5931976"/>
                  <a:gd name="connsiteX3" fmla="*/ 4240924 w 4487787"/>
                  <a:gd name="connsiteY3" fmla="*/ 5876490 h 5931976"/>
                  <a:gd name="connsiteX4" fmla="*/ 4096742 w 4487787"/>
                  <a:gd name="connsiteY4" fmla="*/ 5931976 h 5931976"/>
                  <a:gd name="connsiteX5" fmla="*/ 1389764 w 4487787"/>
                  <a:gd name="connsiteY5" fmla="*/ 2485438 h 5931976"/>
                  <a:gd name="connsiteX6" fmla="*/ 0 w 4487787"/>
                  <a:gd name="connsiteY6" fmla="*/ 800313 h 5931976"/>
                  <a:gd name="connsiteX0" fmla="*/ 1 w 3957004"/>
                  <a:gd name="connsiteY0" fmla="*/ 476405 h 5931976"/>
                  <a:gd name="connsiteX1" fmla="*/ 1520834 w 3957004"/>
                  <a:gd name="connsiteY1" fmla="*/ 0 h 5931976"/>
                  <a:gd name="connsiteX2" fmla="*/ 3761588 w 3957004"/>
                  <a:gd name="connsiteY2" fmla="*/ 5754628 h 5931976"/>
                  <a:gd name="connsiteX3" fmla="*/ 3710141 w 3957004"/>
                  <a:gd name="connsiteY3" fmla="*/ 5876490 h 5931976"/>
                  <a:gd name="connsiteX4" fmla="*/ 3565959 w 3957004"/>
                  <a:gd name="connsiteY4" fmla="*/ 5931976 h 5931976"/>
                  <a:gd name="connsiteX5" fmla="*/ 858981 w 3957004"/>
                  <a:gd name="connsiteY5" fmla="*/ 2485438 h 5931976"/>
                  <a:gd name="connsiteX6" fmla="*/ 1 w 3957004"/>
                  <a:gd name="connsiteY6" fmla="*/ 476405 h 5931976"/>
                  <a:gd name="connsiteX0" fmla="*/ -1 w 3957002"/>
                  <a:gd name="connsiteY0" fmla="*/ 476405 h 5931976"/>
                  <a:gd name="connsiteX1" fmla="*/ 1520832 w 3957002"/>
                  <a:gd name="connsiteY1" fmla="*/ 0 h 5931976"/>
                  <a:gd name="connsiteX2" fmla="*/ 3761586 w 3957002"/>
                  <a:gd name="connsiteY2" fmla="*/ 5754628 h 5931976"/>
                  <a:gd name="connsiteX3" fmla="*/ 3710139 w 3957002"/>
                  <a:gd name="connsiteY3" fmla="*/ 5876490 h 5931976"/>
                  <a:gd name="connsiteX4" fmla="*/ 3565957 w 3957002"/>
                  <a:gd name="connsiteY4" fmla="*/ 5931976 h 5931976"/>
                  <a:gd name="connsiteX5" fmla="*/ 1175899 w 3957002"/>
                  <a:gd name="connsiteY5" fmla="*/ 2574160 h 5931976"/>
                  <a:gd name="connsiteX6" fmla="*/ -1 w 3957002"/>
                  <a:gd name="connsiteY6" fmla="*/ 476405 h 5931976"/>
                  <a:gd name="connsiteX0" fmla="*/ 1 w 3957004"/>
                  <a:gd name="connsiteY0" fmla="*/ 476405 h 5931976"/>
                  <a:gd name="connsiteX1" fmla="*/ 1520834 w 3957004"/>
                  <a:gd name="connsiteY1" fmla="*/ 0 h 5931976"/>
                  <a:gd name="connsiteX2" fmla="*/ 3761588 w 3957004"/>
                  <a:gd name="connsiteY2" fmla="*/ 5754628 h 5931976"/>
                  <a:gd name="connsiteX3" fmla="*/ 3710141 w 3957004"/>
                  <a:gd name="connsiteY3" fmla="*/ 5876490 h 5931976"/>
                  <a:gd name="connsiteX4" fmla="*/ 3565959 w 3957004"/>
                  <a:gd name="connsiteY4" fmla="*/ 5931976 h 5931976"/>
                  <a:gd name="connsiteX5" fmla="*/ 1175901 w 3957004"/>
                  <a:gd name="connsiteY5" fmla="*/ 2574160 h 5931976"/>
                  <a:gd name="connsiteX6" fmla="*/ 1 w 3957004"/>
                  <a:gd name="connsiteY6" fmla="*/ 476405 h 5931976"/>
                  <a:gd name="connsiteX0" fmla="*/ -1 w 3957002"/>
                  <a:gd name="connsiteY0" fmla="*/ 476405 h 5931976"/>
                  <a:gd name="connsiteX1" fmla="*/ 1520832 w 3957002"/>
                  <a:gd name="connsiteY1" fmla="*/ 0 h 5931976"/>
                  <a:gd name="connsiteX2" fmla="*/ 3761586 w 3957002"/>
                  <a:gd name="connsiteY2" fmla="*/ 5754628 h 5931976"/>
                  <a:gd name="connsiteX3" fmla="*/ 3710139 w 3957002"/>
                  <a:gd name="connsiteY3" fmla="*/ 5876490 h 5931976"/>
                  <a:gd name="connsiteX4" fmla="*/ 3565957 w 3957002"/>
                  <a:gd name="connsiteY4" fmla="*/ 5931976 h 5931976"/>
                  <a:gd name="connsiteX5" fmla="*/ 1642413 w 3957002"/>
                  <a:gd name="connsiteY5" fmla="*/ 2621379 h 5931976"/>
                  <a:gd name="connsiteX6" fmla="*/ -1 w 3957002"/>
                  <a:gd name="connsiteY6" fmla="*/ 476405 h 5931976"/>
                  <a:gd name="connsiteX0" fmla="*/ 0 w 3965992"/>
                  <a:gd name="connsiteY0" fmla="*/ 223743 h 5931976"/>
                  <a:gd name="connsiteX1" fmla="*/ 1529822 w 3965992"/>
                  <a:gd name="connsiteY1" fmla="*/ 0 h 5931976"/>
                  <a:gd name="connsiteX2" fmla="*/ 3770576 w 3965992"/>
                  <a:gd name="connsiteY2" fmla="*/ 5754628 h 5931976"/>
                  <a:gd name="connsiteX3" fmla="*/ 3719129 w 3965992"/>
                  <a:gd name="connsiteY3" fmla="*/ 5876490 h 5931976"/>
                  <a:gd name="connsiteX4" fmla="*/ 3574947 w 3965992"/>
                  <a:gd name="connsiteY4" fmla="*/ 5931976 h 5931976"/>
                  <a:gd name="connsiteX5" fmla="*/ 1651403 w 3965992"/>
                  <a:gd name="connsiteY5" fmla="*/ 2621379 h 5931976"/>
                  <a:gd name="connsiteX6" fmla="*/ 0 w 3965992"/>
                  <a:gd name="connsiteY6" fmla="*/ 223743 h 5931976"/>
                  <a:gd name="connsiteX0" fmla="*/ 0 w 3957165"/>
                  <a:gd name="connsiteY0" fmla="*/ 223743 h 5931976"/>
                  <a:gd name="connsiteX1" fmla="*/ 1529822 w 3957165"/>
                  <a:gd name="connsiteY1" fmla="*/ 0 h 5931976"/>
                  <a:gd name="connsiteX2" fmla="*/ 3727351 w 3957165"/>
                  <a:gd name="connsiteY2" fmla="*/ 5843491 h 5931976"/>
                  <a:gd name="connsiteX3" fmla="*/ 3719129 w 3957165"/>
                  <a:gd name="connsiteY3" fmla="*/ 5876490 h 5931976"/>
                  <a:gd name="connsiteX4" fmla="*/ 3574947 w 3957165"/>
                  <a:gd name="connsiteY4" fmla="*/ 5931976 h 5931976"/>
                  <a:gd name="connsiteX5" fmla="*/ 1651403 w 3957165"/>
                  <a:gd name="connsiteY5" fmla="*/ 2621379 h 5931976"/>
                  <a:gd name="connsiteX6" fmla="*/ 0 w 3957165"/>
                  <a:gd name="connsiteY6" fmla="*/ 223743 h 5931976"/>
                  <a:gd name="connsiteX0" fmla="*/ 0 w 4217943"/>
                  <a:gd name="connsiteY0" fmla="*/ 223743 h 5931976"/>
                  <a:gd name="connsiteX1" fmla="*/ 1529822 w 4217943"/>
                  <a:gd name="connsiteY1" fmla="*/ 0 h 5931976"/>
                  <a:gd name="connsiteX2" fmla="*/ 3727351 w 4217943"/>
                  <a:gd name="connsiteY2" fmla="*/ 5843491 h 5931976"/>
                  <a:gd name="connsiteX3" fmla="*/ 4028128 w 4217943"/>
                  <a:gd name="connsiteY3" fmla="*/ 5886662 h 5931976"/>
                  <a:gd name="connsiteX4" fmla="*/ 3574947 w 4217943"/>
                  <a:gd name="connsiteY4" fmla="*/ 5931976 h 5931976"/>
                  <a:gd name="connsiteX5" fmla="*/ 1651403 w 4217943"/>
                  <a:gd name="connsiteY5" fmla="*/ 2621379 h 5931976"/>
                  <a:gd name="connsiteX6" fmla="*/ 0 w 4217943"/>
                  <a:gd name="connsiteY6" fmla="*/ 223743 h 5931976"/>
                  <a:gd name="connsiteX0" fmla="*/ 0 w 4324937"/>
                  <a:gd name="connsiteY0" fmla="*/ 223743 h 5931976"/>
                  <a:gd name="connsiteX1" fmla="*/ 1529822 w 4324937"/>
                  <a:gd name="connsiteY1" fmla="*/ 0 h 5931976"/>
                  <a:gd name="connsiteX2" fmla="*/ 4274098 w 4324937"/>
                  <a:gd name="connsiteY2" fmla="*/ 5364912 h 5931976"/>
                  <a:gd name="connsiteX3" fmla="*/ 4028128 w 4324937"/>
                  <a:gd name="connsiteY3" fmla="*/ 5886662 h 5931976"/>
                  <a:gd name="connsiteX4" fmla="*/ 3574947 w 4324937"/>
                  <a:gd name="connsiteY4" fmla="*/ 5931976 h 5931976"/>
                  <a:gd name="connsiteX5" fmla="*/ 1651403 w 4324937"/>
                  <a:gd name="connsiteY5" fmla="*/ 2621379 h 5931976"/>
                  <a:gd name="connsiteX6" fmla="*/ 0 w 4324937"/>
                  <a:gd name="connsiteY6" fmla="*/ 223743 h 5931976"/>
                  <a:gd name="connsiteX0" fmla="*/ 0 w 4274099"/>
                  <a:gd name="connsiteY0" fmla="*/ 223743 h 5931976"/>
                  <a:gd name="connsiteX1" fmla="*/ 1529822 w 4274099"/>
                  <a:gd name="connsiteY1" fmla="*/ 0 h 5931976"/>
                  <a:gd name="connsiteX2" fmla="*/ 4274098 w 4274099"/>
                  <a:gd name="connsiteY2" fmla="*/ 5364912 h 5931976"/>
                  <a:gd name="connsiteX3" fmla="*/ 3663684 w 4274099"/>
                  <a:gd name="connsiteY3" fmla="*/ 5893218 h 5931976"/>
                  <a:gd name="connsiteX4" fmla="*/ 3574947 w 4274099"/>
                  <a:gd name="connsiteY4" fmla="*/ 5931976 h 5931976"/>
                  <a:gd name="connsiteX5" fmla="*/ 1651403 w 4274099"/>
                  <a:gd name="connsiteY5" fmla="*/ 2621379 h 5931976"/>
                  <a:gd name="connsiteX6" fmla="*/ 0 w 4274099"/>
                  <a:gd name="connsiteY6" fmla="*/ 223743 h 5931976"/>
                  <a:gd name="connsiteX0" fmla="*/ 0 w 4186397"/>
                  <a:gd name="connsiteY0" fmla="*/ 223743 h 5931976"/>
                  <a:gd name="connsiteX1" fmla="*/ 1529822 w 4186397"/>
                  <a:gd name="connsiteY1" fmla="*/ 0 h 5931976"/>
                  <a:gd name="connsiteX2" fmla="*/ 4186397 w 4186397"/>
                  <a:gd name="connsiteY2" fmla="*/ 5687769 h 5931976"/>
                  <a:gd name="connsiteX3" fmla="*/ 3663684 w 4186397"/>
                  <a:gd name="connsiteY3" fmla="*/ 5893218 h 5931976"/>
                  <a:gd name="connsiteX4" fmla="*/ 3574947 w 4186397"/>
                  <a:gd name="connsiteY4" fmla="*/ 5931976 h 5931976"/>
                  <a:gd name="connsiteX5" fmla="*/ 1651403 w 4186397"/>
                  <a:gd name="connsiteY5" fmla="*/ 2621379 h 5931976"/>
                  <a:gd name="connsiteX6" fmla="*/ 0 w 4186397"/>
                  <a:gd name="connsiteY6" fmla="*/ 223743 h 59319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186397" h="5931976">
                    <a:moveTo>
                      <a:pt x="0" y="223743"/>
                    </a:moveTo>
                    <a:lnTo>
                      <a:pt x="1529822" y="0"/>
                    </a:lnTo>
                    <a:cubicBezTo>
                      <a:pt x="2276740" y="1918209"/>
                      <a:pt x="3439479" y="3769560"/>
                      <a:pt x="4186397" y="5687769"/>
                    </a:cubicBezTo>
                    <a:cubicBezTo>
                      <a:pt x="3974902" y="5847811"/>
                      <a:pt x="4288859" y="5884622"/>
                      <a:pt x="3663684" y="5893218"/>
                    </a:cubicBezTo>
                    <a:lnTo>
                      <a:pt x="3574947" y="5931976"/>
                    </a:lnTo>
                    <a:cubicBezTo>
                      <a:pt x="3675042" y="5871840"/>
                      <a:pt x="3486612" y="5987333"/>
                      <a:pt x="1651403" y="2621379"/>
                    </a:cubicBezTo>
                    <a:lnTo>
                      <a:pt x="0" y="223743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4">
                      <a:lumMod val="5000"/>
                      <a:lumOff val="95000"/>
                    </a:schemeClr>
                  </a:gs>
                  <a:gs pos="17000">
                    <a:schemeClr val="accent4">
                      <a:lumMod val="45000"/>
                      <a:lumOff val="55000"/>
                    </a:schemeClr>
                  </a:gs>
                  <a:gs pos="36000">
                    <a:schemeClr val="accent4">
                      <a:lumMod val="45000"/>
                      <a:lumOff val="55000"/>
                    </a:schemeClr>
                  </a:gs>
                  <a:gs pos="100000">
                    <a:srgbClr val="FFFF00"/>
                  </a:gs>
                </a:gsLst>
                <a:lin ang="5400000" scaled="1"/>
                <a:tileRect/>
              </a:gra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2641B373-83F6-4A9A-9E41-203C20AA7DF8}"/>
                </a:ext>
              </a:extLst>
            </p:cNvPr>
            <p:cNvGrpSpPr/>
            <p:nvPr/>
          </p:nvGrpSpPr>
          <p:grpSpPr>
            <a:xfrm>
              <a:off x="7461201" y="716406"/>
              <a:ext cx="11096463" cy="4133776"/>
              <a:chOff x="8699658" y="464495"/>
              <a:chExt cx="11096463" cy="4133776"/>
            </a:xfrm>
          </p:grpSpPr>
          <p:sp>
            <p:nvSpPr>
              <p:cNvPr id="76" name="Oval 75">
                <a:extLst>
                  <a:ext uri="{FF2B5EF4-FFF2-40B4-BE49-F238E27FC236}">
                    <a16:creationId xmlns:a16="http://schemas.microsoft.com/office/drawing/2014/main" id="{B43F141A-BEF5-4511-AD6A-1D9A8DBEFD66}"/>
                  </a:ext>
                </a:extLst>
              </p:cNvPr>
              <p:cNvSpPr/>
              <p:nvPr/>
            </p:nvSpPr>
            <p:spPr>
              <a:xfrm>
                <a:off x="9734180" y="464495"/>
                <a:ext cx="272627" cy="278912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4EF30765-2F7F-4191-89EB-DA831CD9F057}"/>
                  </a:ext>
                </a:extLst>
              </p:cNvPr>
              <p:cNvSpPr/>
              <p:nvPr/>
            </p:nvSpPr>
            <p:spPr>
              <a:xfrm rot="7980402">
                <a:off x="13534455" y="-1663395"/>
                <a:ext cx="1426869" cy="11096463"/>
              </a:xfrm>
              <a:custGeom>
                <a:avLst/>
                <a:gdLst>
                  <a:gd name="connsiteX0" fmla="*/ 0 w 7167781"/>
                  <a:gd name="connsiteY0" fmla="*/ 0 h 5850383"/>
                  <a:gd name="connsiteX1" fmla="*/ 2986474 w 7167781"/>
                  <a:gd name="connsiteY1" fmla="*/ 0 h 5850383"/>
                  <a:gd name="connsiteX2" fmla="*/ 7167781 w 7167781"/>
                  <a:gd name="connsiteY2" fmla="*/ 5824596 h 5850383"/>
                  <a:gd name="connsiteX3" fmla="*/ 5292257 w 7167781"/>
                  <a:gd name="connsiteY3" fmla="*/ 5850383 h 5850383"/>
                  <a:gd name="connsiteX4" fmla="*/ 364242 w 7167781"/>
                  <a:gd name="connsiteY4" fmla="*/ 3788819 h 5850383"/>
                  <a:gd name="connsiteX5" fmla="*/ 0 w 7167781"/>
                  <a:gd name="connsiteY5" fmla="*/ 3631938 h 5850383"/>
                  <a:gd name="connsiteX0" fmla="*/ 0 w 7110631"/>
                  <a:gd name="connsiteY0" fmla="*/ 0 h 5850383"/>
                  <a:gd name="connsiteX1" fmla="*/ 2986474 w 7110631"/>
                  <a:gd name="connsiteY1" fmla="*/ 0 h 5850383"/>
                  <a:gd name="connsiteX2" fmla="*/ 7110631 w 7110631"/>
                  <a:gd name="connsiteY2" fmla="*/ 5805546 h 5850383"/>
                  <a:gd name="connsiteX3" fmla="*/ 5292257 w 7110631"/>
                  <a:gd name="connsiteY3" fmla="*/ 5850383 h 5850383"/>
                  <a:gd name="connsiteX4" fmla="*/ 364242 w 7110631"/>
                  <a:gd name="connsiteY4" fmla="*/ 3788819 h 5850383"/>
                  <a:gd name="connsiteX5" fmla="*/ 0 w 7110631"/>
                  <a:gd name="connsiteY5" fmla="*/ 3631938 h 5850383"/>
                  <a:gd name="connsiteX6" fmla="*/ 0 w 7110631"/>
                  <a:gd name="connsiteY6" fmla="*/ 0 h 5850383"/>
                  <a:gd name="connsiteX0" fmla="*/ 0 w 7243747"/>
                  <a:gd name="connsiteY0" fmla="*/ 0 h 5850383"/>
                  <a:gd name="connsiteX1" fmla="*/ 2986474 w 7243747"/>
                  <a:gd name="connsiteY1" fmla="*/ 0 h 5850383"/>
                  <a:gd name="connsiteX2" fmla="*/ 7243747 w 7243747"/>
                  <a:gd name="connsiteY2" fmla="*/ 5738414 h 5850383"/>
                  <a:gd name="connsiteX3" fmla="*/ 5292257 w 7243747"/>
                  <a:gd name="connsiteY3" fmla="*/ 5850383 h 5850383"/>
                  <a:gd name="connsiteX4" fmla="*/ 364242 w 7243747"/>
                  <a:gd name="connsiteY4" fmla="*/ 3788819 h 5850383"/>
                  <a:gd name="connsiteX5" fmla="*/ 0 w 7243747"/>
                  <a:gd name="connsiteY5" fmla="*/ 3631938 h 5850383"/>
                  <a:gd name="connsiteX6" fmla="*/ 0 w 7243747"/>
                  <a:gd name="connsiteY6" fmla="*/ 0 h 5850383"/>
                  <a:gd name="connsiteX0" fmla="*/ 0 w 7202025"/>
                  <a:gd name="connsiteY0" fmla="*/ 0 h 5850383"/>
                  <a:gd name="connsiteX1" fmla="*/ 2986474 w 7202025"/>
                  <a:gd name="connsiteY1" fmla="*/ 0 h 5850383"/>
                  <a:gd name="connsiteX2" fmla="*/ 7202025 w 7202025"/>
                  <a:gd name="connsiteY2" fmla="*/ 5724386 h 5850383"/>
                  <a:gd name="connsiteX3" fmla="*/ 5292257 w 7202025"/>
                  <a:gd name="connsiteY3" fmla="*/ 5850383 h 5850383"/>
                  <a:gd name="connsiteX4" fmla="*/ 364242 w 7202025"/>
                  <a:gd name="connsiteY4" fmla="*/ 3788819 h 5850383"/>
                  <a:gd name="connsiteX5" fmla="*/ 0 w 7202025"/>
                  <a:gd name="connsiteY5" fmla="*/ 3631938 h 5850383"/>
                  <a:gd name="connsiteX6" fmla="*/ 0 w 7202025"/>
                  <a:gd name="connsiteY6" fmla="*/ 0 h 5850383"/>
                  <a:gd name="connsiteX0" fmla="*/ 0 w 7202025"/>
                  <a:gd name="connsiteY0" fmla="*/ 0 h 5876490"/>
                  <a:gd name="connsiteX1" fmla="*/ 2986474 w 7202025"/>
                  <a:gd name="connsiteY1" fmla="*/ 0 h 5876490"/>
                  <a:gd name="connsiteX2" fmla="*/ 7202025 w 7202025"/>
                  <a:gd name="connsiteY2" fmla="*/ 5724386 h 5876490"/>
                  <a:gd name="connsiteX3" fmla="*/ 5175781 w 7202025"/>
                  <a:gd name="connsiteY3" fmla="*/ 5876490 h 5876490"/>
                  <a:gd name="connsiteX4" fmla="*/ 364242 w 7202025"/>
                  <a:gd name="connsiteY4" fmla="*/ 3788819 h 5876490"/>
                  <a:gd name="connsiteX5" fmla="*/ 0 w 7202025"/>
                  <a:gd name="connsiteY5" fmla="*/ 3631938 h 5876490"/>
                  <a:gd name="connsiteX6" fmla="*/ 0 w 7202025"/>
                  <a:gd name="connsiteY6" fmla="*/ 0 h 5876490"/>
                  <a:gd name="connsiteX0" fmla="*/ 0 w 7161560"/>
                  <a:gd name="connsiteY0" fmla="*/ 0 h 5876490"/>
                  <a:gd name="connsiteX1" fmla="*/ 2986474 w 7161560"/>
                  <a:gd name="connsiteY1" fmla="*/ 0 h 5876490"/>
                  <a:gd name="connsiteX2" fmla="*/ 7161560 w 7161560"/>
                  <a:gd name="connsiteY2" fmla="*/ 5655267 h 5876490"/>
                  <a:gd name="connsiteX3" fmla="*/ 5175781 w 7161560"/>
                  <a:gd name="connsiteY3" fmla="*/ 5876490 h 5876490"/>
                  <a:gd name="connsiteX4" fmla="*/ 364242 w 7161560"/>
                  <a:gd name="connsiteY4" fmla="*/ 3788819 h 5876490"/>
                  <a:gd name="connsiteX5" fmla="*/ 0 w 7161560"/>
                  <a:gd name="connsiteY5" fmla="*/ 3631938 h 5876490"/>
                  <a:gd name="connsiteX6" fmla="*/ 0 w 7161560"/>
                  <a:gd name="connsiteY6" fmla="*/ 0 h 5876490"/>
                  <a:gd name="connsiteX0" fmla="*/ 0 w 5658704"/>
                  <a:gd name="connsiteY0" fmla="*/ 0 h 5876490"/>
                  <a:gd name="connsiteX1" fmla="*/ 2986474 w 5658704"/>
                  <a:gd name="connsiteY1" fmla="*/ 0 h 5876490"/>
                  <a:gd name="connsiteX2" fmla="*/ 5658703 w 5658704"/>
                  <a:gd name="connsiteY2" fmla="*/ 5815782 h 5876490"/>
                  <a:gd name="connsiteX3" fmla="*/ 5175781 w 5658704"/>
                  <a:gd name="connsiteY3" fmla="*/ 5876490 h 5876490"/>
                  <a:gd name="connsiteX4" fmla="*/ 364242 w 5658704"/>
                  <a:gd name="connsiteY4" fmla="*/ 3788819 h 5876490"/>
                  <a:gd name="connsiteX5" fmla="*/ 0 w 5658704"/>
                  <a:gd name="connsiteY5" fmla="*/ 3631938 h 5876490"/>
                  <a:gd name="connsiteX6" fmla="*/ 0 w 5658704"/>
                  <a:gd name="connsiteY6" fmla="*/ 0 h 5876490"/>
                  <a:gd name="connsiteX0" fmla="*/ 0 w 5658703"/>
                  <a:gd name="connsiteY0" fmla="*/ 0 h 5876490"/>
                  <a:gd name="connsiteX1" fmla="*/ 2986474 w 5658703"/>
                  <a:gd name="connsiteY1" fmla="*/ 0 h 5876490"/>
                  <a:gd name="connsiteX2" fmla="*/ 5658703 w 5658703"/>
                  <a:gd name="connsiteY2" fmla="*/ 5815782 h 5876490"/>
                  <a:gd name="connsiteX3" fmla="*/ 5175781 w 5658703"/>
                  <a:gd name="connsiteY3" fmla="*/ 5876490 h 5876490"/>
                  <a:gd name="connsiteX4" fmla="*/ 364242 w 5658703"/>
                  <a:gd name="connsiteY4" fmla="*/ 3788819 h 5876490"/>
                  <a:gd name="connsiteX5" fmla="*/ 802379 w 5658703"/>
                  <a:gd name="connsiteY5" fmla="*/ 3155950 h 5876490"/>
                  <a:gd name="connsiteX6" fmla="*/ 0 w 5658703"/>
                  <a:gd name="connsiteY6" fmla="*/ 0 h 5876490"/>
                  <a:gd name="connsiteX0" fmla="*/ 0 w 5658703"/>
                  <a:gd name="connsiteY0" fmla="*/ 0 h 5876490"/>
                  <a:gd name="connsiteX1" fmla="*/ 2986474 w 5658703"/>
                  <a:gd name="connsiteY1" fmla="*/ 0 h 5876490"/>
                  <a:gd name="connsiteX2" fmla="*/ 5658703 w 5658703"/>
                  <a:gd name="connsiteY2" fmla="*/ 5815782 h 5876490"/>
                  <a:gd name="connsiteX3" fmla="*/ 5175781 w 5658703"/>
                  <a:gd name="connsiteY3" fmla="*/ 5876490 h 5876490"/>
                  <a:gd name="connsiteX4" fmla="*/ 364242 w 5658703"/>
                  <a:gd name="connsiteY4" fmla="*/ 3788819 h 5876490"/>
                  <a:gd name="connsiteX5" fmla="*/ 802379 w 5658703"/>
                  <a:gd name="connsiteY5" fmla="*/ 3155950 h 5876490"/>
                  <a:gd name="connsiteX6" fmla="*/ 0 w 5658703"/>
                  <a:gd name="connsiteY6" fmla="*/ 0 h 5876490"/>
                  <a:gd name="connsiteX0" fmla="*/ 0 w 5658703"/>
                  <a:gd name="connsiteY0" fmla="*/ 0 h 5876490"/>
                  <a:gd name="connsiteX1" fmla="*/ 2986474 w 5658703"/>
                  <a:gd name="connsiteY1" fmla="*/ 0 h 5876490"/>
                  <a:gd name="connsiteX2" fmla="*/ 5658703 w 5658703"/>
                  <a:gd name="connsiteY2" fmla="*/ 5815782 h 5876490"/>
                  <a:gd name="connsiteX3" fmla="*/ 5175781 w 5658703"/>
                  <a:gd name="connsiteY3" fmla="*/ 5876490 h 5876490"/>
                  <a:gd name="connsiteX4" fmla="*/ 5010879 w 5658703"/>
                  <a:gd name="connsiteY4" fmla="*/ 5872446 h 5876490"/>
                  <a:gd name="connsiteX5" fmla="*/ 802379 w 5658703"/>
                  <a:gd name="connsiteY5" fmla="*/ 3155950 h 5876490"/>
                  <a:gd name="connsiteX6" fmla="*/ 0 w 5658703"/>
                  <a:gd name="connsiteY6" fmla="*/ 0 h 5876490"/>
                  <a:gd name="connsiteX0" fmla="*/ 0 w 5658703"/>
                  <a:gd name="connsiteY0" fmla="*/ 0 h 5876490"/>
                  <a:gd name="connsiteX1" fmla="*/ 2986474 w 5658703"/>
                  <a:gd name="connsiteY1" fmla="*/ 0 h 5876490"/>
                  <a:gd name="connsiteX2" fmla="*/ 5658703 w 5658703"/>
                  <a:gd name="connsiteY2" fmla="*/ 5815782 h 5876490"/>
                  <a:gd name="connsiteX3" fmla="*/ 5175781 w 5658703"/>
                  <a:gd name="connsiteY3" fmla="*/ 5876490 h 5876490"/>
                  <a:gd name="connsiteX4" fmla="*/ 5010879 w 5658703"/>
                  <a:gd name="connsiteY4" fmla="*/ 5872446 h 5876490"/>
                  <a:gd name="connsiteX5" fmla="*/ 2524022 w 5658703"/>
                  <a:gd name="connsiteY5" fmla="*/ 2681219 h 5876490"/>
                  <a:gd name="connsiteX6" fmla="*/ 0 w 5658703"/>
                  <a:gd name="connsiteY6" fmla="*/ 0 h 5876490"/>
                  <a:gd name="connsiteX0" fmla="*/ 0 w 4723846"/>
                  <a:gd name="connsiteY0" fmla="*/ 800313 h 5876490"/>
                  <a:gd name="connsiteX1" fmla="*/ 2051617 w 4723846"/>
                  <a:gd name="connsiteY1" fmla="*/ 0 h 5876490"/>
                  <a:gd name="connsiteX2" fmla="*/ 4723846 w 4723846"/>
                  <a:gd name="connsiteY2" fmla="*/ 5815782 h 5876490"/>
                  <a:gd name="connsiteX3" fmla="*/ 4240924 w 4723846"/>
                  <a:gd name="connsiteY3" fmla="*/ 5876490 h 5876490"/>
                  <a:gd name="connsiteX4" fmla="*/ 4076022 w 4723846"/>
                  <a:gd name="connsiteY4" fmla="*/ 5872446 h 5876490"/>
                  <a:gd name="connsiteX5" fmla="*/ 1589165 w 4723846"/>
                  <a:gd name="connsiteY5" fmla="*/ 2681219 h 5876490"/>
                  <a:gd name="connsiteX6" fmla="*/ 0 w 4723846"/>
                  <a:gd name="connsiteY6" fmla="*/ 800313 h 5876490"/>
                  <a:gd name="connsiteX0" fmla="*/ 0 w 4723846"/>
                  <a:gd name="connsiteY0" fmla="*/ 800313 h 5876490"/>
                  <a:gd name="connsiteX1" fmla="*/ 2051617 w 4723846"/>
                  <a:gd name="connsiteY1" fmla="*/ 0 h 5876490"/>
                  <a:gd name="connsiteX2" fmla="*/ 4723846 w 4723846"/>
                  <a:gd name="connsiteY2" fmla="*/ 5815782 h 5876490"/>
                  <a:gd name="connsiteX3" fmla="*/ 4240924 w 4723846"/>
                  <a:gd name="connsiteY3" fmla="*/ 5876490 h 5876490"/>
                  <a:gd name="connsiteX4" fmla="*/ 4076022 w 4723846"/>
                  <a:gd name="connsiteY4" fmla="*/ 5872446 h 5876490"/>
                  <a:gd name="connsiteX5" fmla="*/ 1527005 w 4723846"/>
                  <a:gd name="connsiteY5" fmla="*/ 2502626 h 5876490"/>
                  <a:gd name="connsiteX6" fmla="*/ 0 w 4723846"/>
                  <a:gd name="connsiteY6" fmla="*/ 800313 h 5876490"/>
                  <a:gd name="connsiteX0" fmla="*/ 0 w 4723846"/>
                  <a:gd name="connsiteY0" fmla="*/ 800313 h 5876490"/>
                  <a:gd name="connsiteX1" fmla="*/ 2051617 w 4723846"/>
                  <a:gd name="connsiteY1" fmla="*/ 0 h 5876490"/>
                  <a:gd name="connsiteX2" fmla="*/ 4723846 w 4723846"/>
                  <a:gd name="connsiteY2" fmla="*/ 5815782 h 5876490"/>
                  <a:gd name="connsiteX3" fmla="*/ 4240924 w 4723846"/>
                  <a:gd name="connsiteY3" fmla="*/ 5876490 h 5876490"/>
                  <a:gd name="connsiteX4" fmla="*/ 4076022 w 4723846"/>
                  <a:gd name="connsiteY4" fmla="*/ 5872446 h 5876490"/>
                  <a:gd name="connsiteX5" fmla="*/ 1389764 w 4723846"/>
                  <a:gd name="connsiteY5" fmla="*/ 2485438 h 5876490"/>
                  <a:gd name="connsiteX6" fmla="*/ 0 w 4723846"/>
                  <a:gd name="connsiteY6" fmla="*/ 800313 h 5876490"/>
                  <a:gd name="connsiteX0" fmla="*/ 0 w 4723846"/>
                  <a:gd name="connsiteY0" fmla="*/ 800313 h 5876490"/>
                  <a:gd name="connsiteX1" fmla="*/ 2051617 w 4723846"/>
                  <a:gd name="connsiteY1" fmla="*/ 0 h 5876490"/>
                  <a:gd name="connsiteX2" fmla="*/ 4723846 w 4723846"/>
                  <a:gd name="connsiteY2" fmla="*/ 5815782 h 5876490"/>
                  <a:gd name="connsiteX3" fmla="*/ 4240924 w 4723846"/>
                  <a:gd name="connsiteY3" fmla="*/ 5876490 h 5876490"/>
                  <a:gd name="connsiteX4" fmla="*/ 4076022 w 4723846"/>
                  <a:gd name="connsiteY4" fmla="*/ 5872446 h 5876490"/>
                  <a:gd name="connsiteX5" fmla="*/ 1389764 w 4723846"/>
                  <a:gd name="connsiteY5" fmla="*/ 2485438 h 5876490"/>
                  <a:gd name="connsiteX6" fmla="*/ 0 w 4723846"/>
                  <a:gd name="connsiteY6" fmla="*/ 800313 h 5876490"/>
                  <a:gd name="connsiteX0" fmla="*/ 0 w 4673995"/>
                  <a:gd name="connsiteY0" fmla="*/ 800313 h 5876490"/>
                  <a:gd name="connsiteX1" fmla="*/ 2051617 w 4673995"/>
                  <a:gd name="connsiteY1" fmla="*/ 0 h 5876490"/>
                  <a:gd name="connsiteX2" fmla="*/ 4673996 w 4673995"/>
                  <a:gd name="connsiteY2" fmla="*/ 5766838 h 5876490"/>
                  <a:gd name="connsiteX3" fmla="*/ 4240924 w 4673995"/>
                  <a:gd name="connsiteY3" fmla="*/ 5876490 h 5876490"/>
                  <a:gd name="connsiteX4" fmla="*/ 4076022 w 4673995"/>
                  <a:gd name="connsiteY4" fmla="*/ 5872446 h 5876490"/>
                  <a:gd name="connsiteX5" fmla="*/ 1389764 w 4673995"/>
                  <a:gd name="connsiteY5" fmla="*/ 2485438 h 5876490"/>
                  <a:gd name="connsiteX6" fmla="*/ 0 w 4673995"/>
                  <a:gd name="connsiteY6" fmla="*/ 800313 h 5876490"/>
                  <a:gd name="connsiteX0" fmla="*/ 0 w 4673996"/>
                  <a:gd name="connsiteY0" fmla="*/ 800313 h 5931976"/>
                  <a:gd name="connsiteX1" fmla="*/ 2051617 w 4673996"/>
                  <a:gd name="connsiteY1" fmla="*/ 0 h 5931976"/>
                  <a:gd name="connsiteX2" fmla="*/ 4673996 w 4673996"/>
                  <a:gd name="connsiteY2" fmla="*/ 5766838 h 5931976"/>
                  <a:gd name="connsiteX3" fmla="*/ 4240924 w 4673996"/>
                  <a:gd name="connsiteY3" fmla="*/ 5876490 h 5931976"/>
                  <a:gd name="connsiteX4" fmla="*/ 4096742 w 4673996"/>
                  <a:gd name="connsiteY4" fmla="*/ 5931976 h 5931976"/>
                  <a:gd name="connsiteX5" fmla="*/ 1389764 w 4673996"/>
                  <a:gd name="connsiteY5" fmla="*/ 2485438 h 5931976"/>
                  <a:gd name="connsiteX6" fmla="*/ 0 w 4673996"/>
                  <a:gd name="connsiteY6" fmla="*/ 800313 h 5931976"/>
                  <a:gd name="connsiteX0" fmla="*/ 0 w 4427529"/>
                  <a:gd name="connsiteY0" fmla="*/ 800313 h 5931976"/>
                  <a:gd name="connsiteX1" fmla="*/ 2051617 w 4427529"/>
                  <a:gd name="connsiteY1" fmla="*/ 0 h 5931976"/>
                  <a:gd name="connsiteX2" fmla="*/ 4292371 w 4427529"/>
                  <a:gd name="connsiteY2" fmla="*/ 5754628 h 5931976"/>
                  <a:gd name="connsiteX3" fmla="*/ 4240924 w 4427529"/>
                  <a:gd name="connsiteY3" fmla="*/ 5876490 h 5931976"/>
                  <a:gd name="connsiteX4" fmla="*/ 4096742 w 4427529"/>
                  <a:gd name="connsiteY4" fmla="*/ 5931976 h 5931976"/>
                  <a:gd name="connsiteX5" fmla="*/ 1389764 w 4427529"/>
                  <a:gd name="connsiteY5" fmla="*/ 2485438 h 5931976"/>
                  <a:gd name="connsiteX6" fmla="*/ 0 w 4427529"/>
                  <a:gd name="connsiteY6" fmla="*/ 800313 h 5931976"/>
                  <a:gd name="connsiteX0" fmla="*/ 0 w 4487787"/>
                  <a:gd name="connsiteY0" fmla="*/ 800313 h 5931976"/>
                  <a:gd name="connsiteX1" fmla="*/ 2051617 w 4487787"/>
                  <a:gd name="connsiteY1" fmla="*/ 0 h 5931976"/>
                  <a:gd name="connsiteX2" fmla="*/ 4292371 w 4487787"/>
                  <a:gd name="connsiteY2" fmla="*/ 5754628 h 5931976"/>
                  <a:gd name="connsiteX3" fmla="*/ 4240924 w 4487787"/>
                  <a:gd name="connsiteY3" fmla="*/ 5876490 h 5931976"/>
                  <a:gd name="connsiteX4" fmla="*/ 4096742 w 4487787"/>
                  <a:gd name="connsiteY4" fmla="*/ 5931976 h 5931976"/>
                  <a:gd name="connsiteX5" fmla="*/ 1389764 w 4487787"/>
                  <a:gd name="connsiteY5" fmla="*/ 2485438 h 5931976"/>
                  <a:gd name="connsiteX6" fmla="*/ 0 w 4487787"/>
                  <a:gd name="connsiteY6" fmla="*/ 800313 h 5931976"/>
                  <a:gd name="connsiteX0" fmla="*/ 1 w 3957004"/>
                  <a:gd name="connsiteY0" fmla="*/ 476405 h 5931976"/>
                  <a:gd name="connsiteX1" fmla="*/ 1520834 w 3957004"/>
                  <a:gd name="connsiteY1" fmla="*/ 0 h 5931976"/>
                  <a:gd name="connsiteX2" fmla="*/ 3761588 w 3957004"/>
                  <a:gd name="connsiteY2" fmla="*/ 5754628 h 5931976"/>
                  <a:gd name="connsiteX3" fmla="*/ 3710141 w 3957004"/>
                  <a:gd name="connsiteY3" fmla="*/ 5876490 h 5931976"/>
                  <a:gd name="connsiteX4" fmla="*/ 3565959 w 3957004"/>
                  <a:gd name="connsiteY4" fmla="*/ 5931976 h 5931976"/>
                  <a:gd name="connsiteX5" fmla="*/ 858981 w 3957004"/>
                  <a:gd name="connsiteY5" fmla="*/ 2485438 h 5931976"/>
                  <a:gd name="connsiteX6" fmla="*/ 1 w 3957004"/>
                  <a:gd name="connsiteY6" fmla="*/ 476405 h 5931976"/>
                  <a:gd name="connsiteX0" fmla="*/ -1 w 3957002"/>
                  <a:gd name="connsiteY0" fmla="*/ 476405 h 5931976"/>
                  <a:gd name="connsiteX1" fmla="*/ 1520832 w 3957002"/>
                  <a:gd name="connsiteY1" fmla="*/ 0 h 5931976"/>
                  <a:gd name="connsiteX2" fmla="*/ 3761586 w 3957002"/>
                  <a:gd name="connsiteY2" fmla="*/ 5754628 h 5931976"/>
                  <a:gd name="connsiteX3" fmla="*/ 3710139 w 3957002"/>
                  <a:gd name="connsiteY3" fmla="*/ 5876490 h 5931976"/>
                  <a:gd name="connsiteX4" fmla="*/ 3565957 w 3957002"/>
                  <a:gd name="connsiteY4" fmla="*/ 5931976 h 5931976"/>
                  <a:gd name="connsiteX5" fmla="*/ 1175899 w 3957002"/>
                  <a:gd name="connsiteY5" fmla="*/ 2574160 h 5931976"/>
                  <a:gd name="connsiteX6" fmla="*/ -1 w 3957002"/>
                  <a:gd name="connsiteY6" fmla="*/ 476405 h 5931976"/>
                  <a:gd name="connsiteX0" fmla="*/ 1 w 3957004"/>
                  <a:gd name="connsiteY0" fmla="*/ 476405 h 5931976"/>
                  <a:gd name="connsiteX1" fmla="*/ 1520834 w 3957004"/>
                  <a:gd name="connsiteY1" fmla="*/ 0 h 5931976"/>
                  <a:gd name="connsiteX2" fmla="*/ 3761588 w 3957004"/>
                  <a:gd name="connsiteY2" fmla="*/ 5754628 h 5931976"/>
                  <a:gd name="connsiteX3" fmla="*/ 3710141 w 3957004"/>
                  <a:gd name="connsiteY3" fmla="*/ 5876490 h 5931976"/>
                  <a:gd name="connsiteX4" fmla="*/ 3565959 w 3957004"/>
                  <a:gd name="connsiteY4" fmla="*/ 5931976 h 5931976"/>
                  <a:gd name="connsiteX5" fmla="*/ 1175901 w 3957004"/>
                  <a:gd name="connsiteY5" fmla="*/ 2574160 h 5931976"/>
                  <a:gd name="connsiteX6" fmla="*/ 1 w 3957004"/>
                  <a:gd name="connsiteY6" fmla="*/ 476405 h 5931976"/>
                  <a:gd name="connsiteX0" fmla="*/ -1 w 3957002"/>
                  <a:gd name="connsiteY0" fmla="*/ 476405 h 5931976"/>
                  <a:gd name="connsiteX1" fmla="*/ 1520832 w 3957002"/>
                  <a:gd name="connsiteY1" fmla="*/ 0 h 5931976"/>
                  <a:gd name="connsiteX2" fmla="*/ 3761586 w 3957002"/>
                  <a:gd name="connsiteY2" fmla="*/ 5754628 h 5931976"/>
                  <a:gd name="connsiteX3" fmla="*/ 3710139 w 3957002"/>
                  <a:gd name="connsiteY3" fmla="*/ 5876490 h 5931976"/>
                  <a:gd name="connsiteX4" fmla="*/ 3565957 w 3957002"/>
                  <a:gd name="connsiteY4" fmla="*/ 5931976 h 5931976"/>
                  <a:gd name="connsiteX5" fmla="*/ 1642413 w 3957002"/>
                  <a:gd name="connsiteY5" fmla="*/ 2621379 h 5931976"/>
                  <a:gd name="connsiteX6" fmla="*/ -1 w 3957002"/>
                  <a:gd name="connsiteY6" fmla="*/ 476405 h 5931976"/>
                  <a:gd name="connsiteX0" fmla="*/ 0 w 3965992"/>
                  <a:gd name="connsiteY0" fmla="*/ 223743 h 5931976"/>
                  <a:gd name="connsiteX1" fmla="*/ 1529822 w 3965992"/>
                  <a:gd name="connsiteY1" fmla="*/ 0 h 5931976"/>
                  <a:gd name="connsiteX2" fmla="*/ 3770576 w 3965992"/>
                  <a:gd name="connsiteY2" fmla="*/ 5754628 h 5931976"/>
                  <a:gd name="connsiteX3" fmla="*/ 3719129 w 3965992"/>
                  <a:gd name="connsiteY3" fmla="*/ 5876490 h 5931976"/>
                  <a:gd name="connsiteX4" fmla="*/ 3574947 w 3965992"/>
                  <a:gd name="connsiteY4" fmla="*/ 5931976 h 5931976"/>
                  <a:gd name="connsiteX5" fmla="*/ 1651403 w 3965992"/>
                  <a:gd name="connsiteY5" fmla="*/ 2621379 h 5931976"/>
                  <a:gd name="connsiteX6" fmla="*/ 0 w 3965992"/>
                  <a:gd name="connsiteY6" fmla="*/ 223743 h 5931976"/>
                  <a:gd name="connsiteX0" fmla="*/ 0 w 3957165"/>
                  <a:gd name="connsiteY0" fmla="*/ 223743 h 5931976"/>
                  <a:gd name="connsiteX1" fmla="*/ 1529822 w 3957165"/>
                  <a:gd name="connsiteY1" fmla="*/ 0 h 5931976"/>
                  <a:gd name="connsiteX2" fmla="*/ 3727351 w 3957165"/>
                  <a:gd name="connsiteY2" fmla="*/ 5843491 h 5931976"/>
                  <a:gd name="connsiteX3" fmla="*/ 3719129 w 3957165"/>
                  <a:gd name="connsiteY3" fmla="*/ 5876490 h 5931976"/>
                  <a:gd name="connsiteX4" fmla="*/ 3574947 w 3957165"/>
                  <a:gd name="connsiteY4" fmla="*/ 5931976 h 5931976"/>
                  <a:gd name="connsiteX5" fmla="*/ 1651403 w 3957165"/>
                  <a:gd name="connsiteY5" fmla="*/ 2621379 h 5931976"/>
                  <a:gd name="connsiteX6" fmla="*/ 0 w 3957165"/>
                  <a:gd name="connsiteY6" fmla="*/ 223743 h 5931976"/>
                  <a:gd name="connsiteX0" fmla="*/ 0 w 4217943"/>
                  <a:gd name="connsiteY0" fmla="*/ 223743 h 5931976"/>
                  <a:gd name="connsiteX1" fmla="*/ 1529822 w 4217943"/>
                  <a:gd name="connsiteY1" fmla="*/ 0 h 5931976"/>
                  <a:gd name="connsiteX2" fmla="*/ 3727351 w 4217943"/>
                  <a:gd name="connsiteY2" fmla="*/ 5843491 h 5931976"/>
                  <a:gd name="connsiteX3" fmla="*/ 4028128 w 4217943"/>
                  <a:gd name="connsiteY3" fmla="*/ 5886662 h 5931976"/>
                  <a:gd name="connsiteX4" fmla="*/ 3574947 w 4217943"/>
                  <a:gd name="connsiteY4" fmla="*/ 5931976 h 5931976"/>
                  <a:gd name="connsiteX5" fmla="*/ 1651403 w 4217943"/>
                  <a:gd name="connsiteY5" fmla="*/ 2621379 h 5931976"/>
                  <a:gd name="connsiteX6" fmla="*/ 0 w 4217943"/>
                  <a:gd name="connsiteY6" fmla="*/ 223743 h 5931976"/>
                  <a:gd name="connsiteX0" fmla="*/ 0 w 4324937"/>
                  <a:gd name="connsiteY0" fmla="*/ 223743 h 5931976"/>
                  <a:gd name="connsiteX1" fmla="*/ 1529822 w 4324937"/>
                  <a:gd name="connsiteY1" fmla="*/ 0 h 5931976"/>
                  <a:gd name="connsiteX2" fmla="*/ 4274098 w 4324937"/>
                  <a:gd name="connsiteY2" fmla="*/ 5364912 h 5931976"/>
                  <a:gd name="connsiteX3" fmla="*/ 4028128 w 4324937"/>
                  <a:gd name="connsiteY3" fmla="*/ 5886662 h 5931976"/>
                  <a:gd name="connsiteX4" fmla="*/ 3574947 w 4324937"/>
                  <a:gd name="connsiteY4" fmla="*/ 5931976 h 5931976"/>
                  <a:gd name="connsiteX5" fmla="*/ 1651403 w 4324937"/>
                  <a:gd name="connsiteY5" fmla="*/ 2621379 h 5931976"/>
                  <a:gd name="connsiteX6" fmla="*/ 0 w 4324937"/>
                  <a:gd name="connsiteY6" fmla="*/ 223743 h 5931976"/>
                  <a:gd name="connsiteX0" fmla="*/ 0 w 4274099"/>
                  <a:gd name="connsiteY0" fmla="*/ 223743 h 5931976"/>
                  <a:gd name="connsiteX1" fmla="*/ 1529822 w 4274099"/>
                  <a:gd name="connsiteY1" fmla="*/ 0 h 5931976"/>
                  <a:gd name="connsiteX2" fmla="*/ 4274098 w 4274099"/>
                  <a:gd name="connsiteY2" fmla="*/ 5364912 h 5931976"/>
                  <a:gd name="connsiteX3" fmla="*/ 3663684 w 4274099"/>
                  <a:gd name="connsiteY3" fmla="*/ 5893218 h 5931976"/>
                  <a:gd name="connsiteX4" fmla="*/ 3574947 w 4274099"/>
                  <a:gd name="connsiteY4" fmla="*/ 5931976 h 5931976"/>
                  <a:gd name="connsiteX5" fmla="*/ 1651403 w 4274099"/>
                  <a:gd name="connsiteY5" fmla="*/ 2621379 h 5931976"/>
                  <a:gd name="connsiteX6" fmla="*/ 0 w 4274099"/>
                  <a:gd name="connsiteY6" fmla="*/ 223743 h 5931976"/>
                  <a:gd name="connsiteX0" fmla="*/ 0 w 4186397"/>
                  <a:gd name="connsiteY0" fmla="*/ 223743 h 5931976"/>
                  <a:gd name="connsiteX1" fmla="*/ 1529822 w 4186397"/>
                  <a:gd name="connsiteY1" fmla="*/ 0 h 5931976"/>
                  <a:gd name="connsiteX2" fmla="*/ 4186397 w 4186397"/>
                  <a:gd name="connsiteY2" fmla="*/ 5687769 h 5931976"/>
                  <a:gd name="connsiteX3" fmla="*/ 3663684 w 4186397"/>
                  <a:gd name="connsiteY3" fmla="*/ 5893218 h 5931976"/>
                  <a:gd name="connsiteX4" fmla="*/ 3574947 w 4186397"/>
                  <a:gd name="connsiteY4" fmla="*/ 5931976 h 5931976"/>
                  <a:gd name="connsiteX5" fmla="*/ 1651403 w 4186397"/>
                  <a:gd name="connsiteY5" fmla="*/ 2621379 h 5931976"/>
                  <a:gd name="connsiteX6" fmla="*/ 0 w 4186397"/>
                  <a:gd name="connsiteY6" fmla="*/ 223743 h 59319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186397" h="5931976">
                    <a:moveTo>
                      <a:pt x="0" y="223743"/>
                    </a:moveTo>
                    <a:lnTo>
                      <a:pt x="1529822" y="0"/>
                    </a:lnTo>
                    <a:cubicBezTo>
                      <a:pt x="2276740" y="1918209"/>
                      <a:pt x="3439479" y="3769560"/>
                      <a:pt x="4186397" y="5687769"/>
                    </a:cubicBezTo>
                    <a:cubicBezTo>
                      <a:pt x="3974902" y="5847811"/>
                      <a:pt x="4288859" y="5884622"/>
                      <a:pt x="3663684" y="5893218"/>
                    </a:cubicBezTo>
                    <a:lnTo>
                      <a:pt x="3574947" y="5931976"/>
                    </a:lnTo>
                    <a:cubicBezTo>
                      <a:pt x="3675042" y="5871840"/>
                      <a:pt x="3486612" y="5987333"/>
                      <a:pt x="1651403" y="2621379"/>
                    </a:cubicBezTo>
                    <a:lnTo>
                      <a:pt x="0" y="223743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4">
                      <a:lumMod val="5000"/>
                      <a:lumOff val="95000"/>
                    </a:schemeClr>
                  </a:gs>
                  <a:gs pos="17000">
                    <a:schemeClr val="accent4">
                      <a:lumMod val="45000"/>
                      <a:lumOff val="55000"/>
                    </a:schemeClr>
                  </a:gs>
                  <a:gs pos="36000">
                    <a:schemeClr val="accent4">
                      <a:lumMod val="45000"/>
                      <a:lumOff val="55000"/>
                    </a:schemeClr>
                  </a:gs>
                  <a:gs pos="100000">
                    <a:srgbClr val="FFFF00"/>
                  </a:gs>
                </a:gsLst>
                <a:lin ang="5400000" scaled="1"/>
                <a:tileRect/>
              </a:gra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78" name="Rectangle 77">
            <a:extLst>
              <a:ext uri="{FF2B5EF4-FFF2-40B4-BE49-F238E27FC236}">
                <a16:creationId xmlns:a16="http://schemas.microsoft.com/office/drawing/2014/main" id="{023E79BC-AAC6-4C68-901E-C4125B2953B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ounded Rectangle 2">
            <a:extLst>
              <a:ext uri="{FF2B5EF4-FFF2-40B4-BE49-F238E27FC236}">
                <a16:creationId xmlns:a16="http://schemas.microsoft.com/office/drawing/2014/main" id="{2500C107-8320-4F7C-972B-789E218F8F33}"/>
              </a:ext>
            </a:extLst>
          </p:cNvPr>
          <p:cNvSpPr/>
          <p:nvPr/>
        </p:nvSpPr>
        <p:spPr>
          <a:xfrm>
            <a:off x="531406" y="5410398"/>
            <a:ext cx="7521873" cy="7596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একটু</a:t>
            </a:r>
            <a:r>
              <a:rPr lang="en-US" sz="6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>
                <a:latin typeface="NikoshBAN" panose="02000000000000000000" pitchFamily="2" charset="0"/>
                <a:cs typeface="NikoshBAN" panose="02000000000000000000" pitchFamily="2" charset="0"/>
              </a:rPr>
              <a:t>জিরোয়</a:t>
            </a:r>
            <a:r>
              <a:rPr lang="en-US" sz="60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6000" dirty="0" err="1">
                <a:latin typeface="NikoshBAN" panose="02000000000000000000" pitchFamily="2" charset="0"/>
                <a:cs typeface="NikoshBAN" panose="02000000000000000000" pitchFamily="2" charset="0"/>
              </a:rPr>
              <a:t>ফের</a:t>
            </a:r>
            <a:r>
              <a:rPr lang="en-US" sz="6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>
                <a:latin typeface="NikoshBAN" panose="02000000000000000000" pitchFamily="2" charset="0"/>
                <a:cs typeface="NikoshBAN" panose="02000000000000000000" pitchFamily="2" charset="0"/>
              </a:rPr>
              <a:t>ছুটে</a:t>
            </a:r>
            <a:r>
              <a:rPr lang="en-US" sz="6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>
                <a:latin typeface="NikoshBAN" panose="02000000000000000000" pitchFamily="2" charset="0"/>
                <a:cs typeface="NikoshBAN" panose="02000000000000000000" pitchFamily="2" charset="0"/>
              </a:rPr>
              <a:t>যায়</a:t>
            </a:r>
            <a:endParaRPr lang="en-US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3885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4.81481E-6 L 0.29089 0.40232 " pathEditMode="relative" rAng="0" ptsTypes="AA">
                                      <p:cBhvr>
                                        <p:cTn id="11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544" y="20116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64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1.48148E-6 L -0.1776 -0.25093 " pathEditMode="relative" rAng="0" ptsTypes="AA">
                                      <p:cBhvr>
                                        <p:cTn id="13" dur="3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880" y="-125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>
            <a:extLst>
              <a:ext uri="{FF2B5EF4-FFF2-40B4-BE49-F238E27FC236}">
                <a16:creationId xmlns:a16="http://schemas.microsoft.com/office/drawing/2014/main" id="{7D6EC1D6-5394-41C4-A3DC-9FE1E39C522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0238" y="-1158459"/>
            <a:ext cx="13443093" cy="10116041"/>
          </a:xfrm>
          <a:prstGeom prst="rect">
            <a:avLst/>
          </a:prstGeom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36DB35C6-8F0A-4057-B7FC-94E97C7BDDA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14649" y="-4158844"/>
            <a:ext cx="7521873" cy="5366756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15B40A2B-4B1A-4D79-AA63-94CEFB64CF31}"/>
              </a:ext>
            </a:extLst>
          </p:cNvPr>
          <p:cNvGrpSpPr/>
          <p:nvPr/>
        </p:nvGrpSpPr>
        <p:grpSpPr>
          <a:xfrm>
            <a:off x="2840121" y="-1446535"/>
            <a:ext cx="10996977" cy="11096463"/>
            <a:chOff x="2783659" y="-1470081"/>
            <a:chExt cx="10996977" cy="11096463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EDA80725-3480-4ED2-BAC8-DBEBE4A61083}"/>
                </a:ext>
              </a:extLst>
            </p:cNvPr>
            <p:cNvGrpSpPr/>
            <p:nvPr/>
          </p:nvGrpSpPr>
          <p:grpSpPr>
            <a:xfrm>
              <a:off x="3107154" y="283552"/>
              <a:ext cx="10673482" cy="4007164"/>
              <a:chOff x="8849592" y="576950"/>
              <a:chExt cx="10673482" cy="4007164"/>
            </a:xfrm>
          </p:grpSpPr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5097356F-BF47-47A6-B8E7-DC0A40166E84}"/>
                  </a:ext>
                </a:extLst>
              </p:cNvPr>
              <p:cNvSpPr/>
              <p:nvPr/>
            </p:nvSpPr>
            <p:spPr>
              <a:xfrm>
                <a:off x="9797092" y="576950"/>
                <a:ext cx="272627" cy="278912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83BEF351-EE88-4D1D-9B66-1CBF68CFDCF5}"/>
                  </a:ext>
                </a:extLst>
              </p:cNvPr>
              <p:cNvSpPr/>
              <p:nvPr/>
            </p:nvSpPr>
            <p:spPr>
              <a:xfrm rot="7980402">
                <a:off x="13472898" y="-1466061"/>
                <a:ext cx="1426869" cy="10673482"/>
              </a:xfrm>
              <a:custGeom>
                <a:avLst/>
                <a:gdLst>
                  <a:gd name="connsiteX0" fmla="*/ 0 w 7167781"/>
                  <a:gd name="connsiteY0" fmla="*/ 0 h 5850383"/>
                  <a:gd name="connsiteX1" fmla="*/ 2986474 w 7167781"/>
                  <a:gd name="connsiteY1" fmla="*/ 0 h 5850383"/>
                  <a:gd name="connsiteX2" fmla="*/ 7167781 w 7167781"/>
                  <a:gd name="connsiteY2" fmla="*/ 5824596 h 5850383"/>
                  <a:gd name="connsiteX3" fmla="*/ 5292257 w 7167781"/>
                  <a:gd name="connsiteY3" fmla="*/ 5850383 h 5850383"/>
                  <a:gd name="connsiteX4" fmla="*/ 364242 w 7167781"/>
                  <a:gd name="connsiteY4" fmla="*/ 3788819 h 5850383"/>
                  <a:gd name="connsiteX5" fmla="*/ 0 w 7167781"/>
                  <a:gd name="connsiteY5" fmla="*/ 3631938 h 5850383"/>
                  <a:gd name="connsiteX0" fmla="*/ 0 w 7110631"/>
                  <a:gd name="connsiteY0" fmla="*/ 0 h 5850383"/>
                  <a:gd name="connsiteX1" fmla="*/ 2986474 w 7110631"/>
                  <a:gd name="connsiteY1" fmla="*/ 0 h 5850383"/>
                  <a:gd name="connsiteX2" fmla="*/ 7110631 w 7110631"/>
                  <a:gd name="connsiteY2" fmla="*/ 5805546 h 5850383"/>
                  <a:gd name="connsiteX3" fmla="*/ 5292257 w 7110631"/>
                  <a:gd name="connsiteY3" fmla="*/ 5850383 h 5850383"/>
                  <a:gd name="connsiteX4" fmla="*/ 364242 w 7110631"/>
                  <a:gd name="connsiteY4" fmla="*/ 3788819 h 5850383"/>
                  <a:gd name="connsiteX5" fmla="*/ 0 w 7110631"/>
                  <a:gd name="connsiteY5" fmla="*/ 3631938 h 5850383"/>
                  <a:gd name="connsiteX6" fmla="*/ 0 w 7110631"/>
                  <a:gd name="connsiteY6" fmla="*/ 0 h 5850383"/>
                  <a:gd name="connsiteX0" fmla="*/ 0 w 7243747"/>
                  <a:gd name="connsiteY0" fmla="*/ 0 h 5850383"/>
                  <a:gd name="connsiteX1" fmla="*/ 2986474 w 7243747"/>
                  <a:gd name="connsiteY1" fmla="*/ 0 h 5850383"/>
                  <a:gd name="connsiteX2" fmla="*/ 7243747 w 7243747"/>
                  <a:gd name="connsiteY2" fmla="*/ 5738414 h 5850383"/>
                  <a:gd name="connsiteX3" fmla="*/ 5292257 w 7243747"/>
                  <a:gd name="connsiteY3" fmla="*/ 5850383 h 5850383"/>
                  <a:gd name="connsiteX4" fmla="*/ 364242 w 7243747"/>
                  <a:gd name="connsiteY4" fmla="*/ 3788819 h 5850383"/>
                  <a:gd name="connsiteX5" fmla="*/ 0 w 7243747"/>
                  <a:gd name="connsiteY5" fmla="*/ 3631938 h 5850383"/>
                  <a:gd name="connsiteX6" fmla="*/ 0 w 7243747"/>
                  <a:gd name="connsiteY6" fmla="*/ 0 h 5850383"/>
                  <a:gd name="connsiteX0" fmla="*/ 0 w 7202025"/>
                  <a:gd name="connsiteY0" fmla="*/ 0 h 5850383"/>
                  <a:gd name="connsiteX1" fmla="*/ 2986474 w 7202025"/>
                  <a:gd name="connsiteY1" fmla="*/ 0 h 5850383"/>
                  <a:gd name="connsiteX2" fmla="*/ 7202025 w 7202025"/>
                  <a:gd name="connsiteY2" fmla="*/ 5724386 h 5850383"/>
                  <a:gd name="connsiteX3" fmla="*/ 5292257 w 7202025"/>
                  <a:gd name="connsiteY3" fmla="*/ 5850383 h 5850383"/>
                  <a:gd name="connsiteX4" fmla="*/ 364242 w 7202025"/>
                  <a:gd name="connsiteY4" fmla="*/ 3788819 h 5850383"/>
                  <a:gd name="connsiteX5" fmla="*/ 0 w 7202025"/>
                  <a:gd name="connsiteY5" fmla="*/ 3631938 h 5850383"/>
                  <a:gd name="connsiteX6" fmla="*/ 0 w 7202025"/>
                  <a:gd name="connsiteY6" fmla="*/ 0 h 5850383"/>
                  <a:gd name="connsiteX0" fmla="*/ 0 w 7202025"/>
                  <a:gd name="connsiteY0" fmla="*/ 0 h 5876490"/>
                  <a:gd name="connsiteX1" fmla="*/ 2986474 w 7202025"/>
                  <a:gd name="connsiteY1" fmla="*/ 0 h 5876490"/>
                  <a:gd name="connsiteX2" fmla="*/ 7202025 w 7202025"/>
                  <a:gd name="connsiteY2" fmla="*/ 5724386 h 5876490"/>
                  <a:gd name="connsiteX3" fmla="*/ 5175781 w 7202025"/>
                  <a:gd name="connsiteY3" fmla="*/ 5876490 h 5876490"/>
                  <a:gd name="connsiteX4" fmla="*/ 364242 w 7202025"/>
                  <a:gd name="connsiteY4" fmla="*/ 3788819 h 5876490"/>
                  <a:gd name="connsiteX5" fmla="*/ 0 w 7202025"/>
                  <a:gd name="connsiteY5" fmla="*/ 3631938 h 5876490"/>
                  <a:gd name="connsiteX6" fmla="*/ 0 w 7202025"/>
                  <a:gd name="connsiteY6" fmla="*/ 0 h 5876490"/>
                  <a:gd name="connsiteX0" fmla="*/ 0 w 7161560"/>
                  <a:gd name="connsiteY0" fmla="*/ 0 h 5876490"/>
                  <a:gd name="connsiteX1" fmla="*/ 2986474 w 7161560"/>
                  <a:gd name="connsiteY1" fmla="*/ 0 h 5876490"/>
                  <a:gd name="connsiteX2" fmla="*/ 7161560 w 7161560"/>
                  <a:gd name="connsiteY2" fmla="*/ 5655267 h 5876490"/>
                  <a:gd name="connsiteX3" fmla="*/ 5175781 w 7161560"/>
                  <a:gd name="connsiteY3" fmla="*/ 5876490 h 5876490"/>
                  <a:gd name="connsiteX4" fmla="*/ 364242 w 7161560"/>
                  <a:gd name="connsiteY4" fmla="*/ 3788819 h 5876490"/>
                  <a:gd name="connsiteX5" fmla="*/ 0 w 7161560"/>
                  <a:gd name="connsiteY5" fmla="*/ 3631938 h 5876490"/>
                  <a:gd name="connsiteX6" fmla="*/ 0 w 7161560"/>
                  <a:gd name="connsiteY6" fmla="*/ 0 h 5876490"/>
                  <a:gd name="connsiteX0" fmla="*/ 0 w 5658704"/>
                  <a:gd name="connsiteY0" fmla="*/ 0 h 5876490"/>
                  <a:gd name="connsiteX1" fmla="*/ 2986474 w 5658704"/>
                  <a:gd name="connsiteY1" fmla="*/ 0 h 5876490"/>
                  <a:gd name="connsiteX2" fmla="*/ 5658703 w 5658704"/>
                  <a:gd name="connsiteY2" fmla="*/ 5815782 h 5876490"/>
                  <a:gd name="connsiteX3" fmla="*/ 5175781 w 5658704"/>
                  <a:gd name="connsiteY3" fmla="*/ 5876490 h 5876490"/>
                  <a:gd name="connsiteX4" fmla="*/ 364242 w 5658704"/>
                  <a:gd name="connsiteY4" fmla="*/ 3788819 h 5876490"/>
                  <a:gd name="connsiteX5" fmla="*/ 0 w 5658704"/>
                  <a:gd name="connsiteY5" fmla="*/ 3631938 h 5876490"/>
                  <a:gd name="connsiteX6" fmla="*/ 0 w 5658704"/>
                  <a:gd name="connsiteY6" fmla="*/ 0 h 5876490"/>
                  <a:gd name="connsiteX0" fmla="*/ 0 w 5658703"/>
                  <a:gd name="connsiteY0" fmla="*/ 0 h 5876490"/>
                  <a:gd name="connsiteX1" fmla="*/ 2986474 w 5658703"/>
                  <a:gd name="connsiteY1" fmla="*/ 0 h 5876490"/>
                  <a:gd name="connsiteX2" fmla="*/ 5658703 w 5658703"/>
                  <a:gd name="connsiteY2" fmla="*/ 5815782 h 5876490"/>
                  <a:gd name="connsiteX3" fmla="*/ 5175781 w 5658703"/>
                  <a:gd name="connsiteY3" fmla="*/ 5876490 h 5876490"/>
                  <a:gd name="connsiteX4" fmla="*/ 364242 w 5658703"/>
                  <a:gd name="connsiteY4" fmla="*/ 3788819 h 5876490"/>
                  <a:gd name="connsiteX5" fmla="*/ 802379 w 5658703"/>
                  <a:gd name="connsiteY5" fmla="*/ 3155950 h 5876490"/>
                  <a:gd name="connsiteX6" fmla="*/ 0 w 5658703"/>
                  <a:gd name="connsiteY6" fmla="*/ 0 h 5876490"/>
                  <a:gd name="connsiteX0" fmla="*/ 0 w 5658703"/>
                  <a:gd name="connsiteY0" fmla="*/ 0 h 5876490"/>
                  <a:gd name="connsiteX1" fmla="*/ 2986474 w 5658703"/>
                  <a:gd name="connsiteY1" fmla="*/ 0 h 5876490"/>
                  <a:gd name="connsiteX2" fmla="*/ 5658703 w 5658703"/>
                  <a:gd name="connsiteY2" fmla="*/ 5815782 h 5876490"/>
                  <a:gd name="connsiteX3" fmla="*/ 5175781 w 5658703"/>
                  <a:gd name="connsiteY3" fmla="*/ 5876490 h 5876490"/>
                  <a:gd name="connsiteX4" fmla="*/ 364242 w 5658703"/>
                  <a:gd name="connsiteY4" fmla="*/ 3788819 h 5876490"/>
                  <a:gd name="connsiteX5" fmla="*/ 802379 w 5658703"/>
                  <a:gd name="connsiteY5" fmla="*/ 3155950 h 5876490"/>
                  <a:gd name="connsiteX6" fmla="*/ 0 w 5658703"/>
                  <a:gd name="connsiteY6" fmla="*/ 0 h 5876490"/>
                  <a:gd name="connsiteX0" fmla="*/ 0 w 5658703"/>
                  <a:gd name="connsiteY0" fmla="*/ 0 h 5876490"/>
                  <a:gd name="connsiteX1" fmla="*/ 2986474 w 5658703"/>
                  <a:gd name="connsiteY1" fmla="*/ 0 h 5876490"/>
                  <a:gd name="connsiteX2" fmla="*/ 5658703 w 5658703"/>
                  <a:gd name="connsiteY2" fmla="*/ 5815782 h 5876490"/>
                  <a:gd name="connsiteX3" fmla="*/ 5175781 w 5658703"/>
                  <a:gd name="connsiteY3" fmla="*/ 5876490 h 5876490"/>
                  <a:gd name="connsiteX4" fmla="*/ 5010879 w 5658703"/>
                  <a:gd name="connsiteY4" fmla="*/ 5872446 h 5876490"/>
                  <a:gd name="connsiteX5" fmla="*/ 802379 w 5658703"/>
                  <a:gd name="connsiteY5" fmla="*/ 3155950 h 5876490"/>
                  <a:gd name="connsiteX6" fmla="*/ 0 w 5658703"/>
                  <a:gd name="connsiteY6" fmla="*/ 0 h 5876490"/>
                  <a:gd name="connsiteX0" fmla="*/ 0 w 5658703"/>
                  <a:gd name="connsiteY0" fmla="*/ 0 h 5876490"/>
                  <a:gd name="connsiteX1" fmla="*/ 2986474 w 5658703"/>
                  <a:gd name="connsiteY1" fmla="*/ 0 h 5876490"/>
                  <a:gd name="connsiteX2" fmla="*/ 5658703 w 5658703"/>
                  <a:gd name="connsiteY2" fmla="*/ 5815782 h 5876490"/>
                  <a:gd name="connsiteX3" fmla="*/ 5175781 w 5658703"/>
                  <a:gd name="connsiteY3" fmla="*/ 5876490 h 5876490"/>
                  <a:gd name="connsiteX4" fmla="*/ 5010879 w 5658703"/>
                  <a:gd name="connsiteY4" fmla="*/ 5872446 h 5876490"/>
                  <a:gd name="connsiteX5" fmla="*/ 2524022 w 5658703"/>
                  <a:gd name="connsiteY5" fmla="*/ 2681219 h 5876490"/>
                  <a:gd name="connsiteX6" fmla="*/ 0 w 5658703"/>
                  <a:gd name="connsiteY6" fmla="*/ 0 h 5876490"/>
                  <a:gd name="connsiteX0" fmla="*/ 0 w 4723846"/>
                  <a:gd name="connsiteY0" fmla="*/ 800313 h 5876490"/>
                  <a:gd name="connsiteX1" fmla="*/ 2051617 w 4723846"/>
                  <a:gd name="connsiteY1" fmla="*/ 0 h 5876490"/>
                  <a:gd name="connsiteX2" fmla="*/ 4723846 w 4723846"/>
                  <a:gd name="connsiteY2" fmla="*/ 5815782 h 5876490"/>
                  <a:gd name="connsiteX3" fmla="*/ 4240924 w 4723846"/>
                  <a:gd name="connsiteY3" fmla="*/ 5876490 h 5876490"/>
                  <a:gd name="connsiteX4" fmla="*/ 4076022 w 4723846"/>
                  <a:gd name="connsiteY4" fmla="*/ 5872446 h 5876490"/>
                  <a:gd name="connsiteX5" fmla="*/ 1589165 w 4723846"/>
                  <a:gd name="connsiteY5" fmla="*/ 2681219 h 5876490"/>
                  <a:gd name="connsiteX6" fmla="*/ 0 w 4723846"/>
                  <a:gd name="connsiteY6" fmla="*/ 800313 h 5876490"/>
                  <a:gd name="connsiteX0" fmla="*/ 0 w 4723846"/>
                  <a:gd name="connsiteY0" fmla="*/ 800313 h 5876490"/>
                  <a:gd name="connsiteX1" fmla="*/ 2051617 w 4723846"/>
                  <a:gd name="connsiteY1" fmla="*/ 0 h 5876490"/>
                  <a:gd name="connsiteX2" fmla="*/ 4723846 w 4723846"/>
                  <a:gd name="connsiteY2" fmla="*/ 5815782 h 5876490"/>
                  <a:gd name="connsiteX3" fmla="*/ 4240924 w 4723846"/>
                  <a:gd name="connsiteY3" fmla="*/ 5876490 h 5876490"/>
                  <a:gd name="connsiteX4" fmla="*/ 4076022 w 4723846"/>
                  <a:gd name="connsiteY4" fmla="*/ 5872446 h 5876490"/>
                  <a:gd name="connsiteX5" fmla="*/ 1527005 w 4723846"/>
                  <a:gd name="connsiteY5" fmla="*/ 2502626 h 5876490"/>
                  <a:gd name="connsiteX6" fmla="*/ 0 w 4723846"/>
                  <a:gd name="connsiteY6" fmla="*/ 800313 h 5876490"/>
                  <a:gd name="connsiteX0" fmla="*/ 0 w 4723846"/>
                  <a:gd name="connsiteY0" fmla="*/ 800313 h 5876490"/>
                  <a:gd name="connsiteX1" fmla="*/ 2051617 w 4723846"/>
                  <a:gd name="connsiteY1" fmla="*/ 0 h 5876490"/>
                  <a:gd name="connsiteX2" fmla="*/ 4723846 w 4723846"/>
                  <a:gd name="connsiteY2" fmla="*/ 5815782 h 5876490"/>
                  <a:gd name="connsiteX3" fmla="*/ 4240924 w 4723846"/>
                  <a:gd name="connsiteY3" fmla="*/ 5876490 h 5876490"/>
                  <a:gd name="connsiteX4" fmla="*/ 4076022 w 4723846"/>
                  <a:gd name="connsiteY4" fmla="*/ 5872446 h 5876490"/>
                  <a:gd name="connsiteX5" fmla="*/ 1389764 w 4723846"/>
                  <a:gd name="connsiteY5" fmla="*/ 2485438 h 5876490"/>
                  <a:gd name="connsiteX6" fmla="*/ 0 w 4723846"/>
                  <a:gd name="connsiteY6" fmla="*/ 800313 h 5876490"/>
                  <a:gd name="connsiteX0" fmla="*/ 0 w 4723846"/>
                  <a:gd name="connsiteY0" fmla="*/ 800313 h 5876490"/>
                  <a:gd name="connsiteX1" fmla="*/ 2051617 w 4723846"/>
                  <a:gd name="connsiteY1" fmla="*/ 0 h 5876490"/>
                  <a:gd name="connsiteX2" fmla="*/ 4723846 w 4723846"/>
                  <a:gd name="connsiteY2" fmla="*/ 5815782 h 5876490"/>
                  <a:gd name="connsiteX3" fmla="*/ 4240924 w 4723846"/>
                  <a:gd name="connsiteY3" fmla="*/ 5876490 h 5876490"/>
                  <a:gd name="connsiteX4" fmla="*/ 4076022 w 4723846"/>
                  <a:gd name="connsiteY4" fmla="*/ 5872446 h 5876490"/>
                  <a:gd name="connsiteX5" fmla="*/ 1389764 w 4723846"/>
                  <a:gd name="connsiteY5" fmla="*/ 2485438 h 5876490"/>
                  <a:gd name="connsiteX6" fmla="*/ 0 w 4723846"/>
                  <a:gd name="connsiteY6" fmla="*/ 800313 h 5876490"/>
                  <a:gd name="connsiteX0" fmla="*/ 0 w 4673995"/>
                  <a:gd name="connsiteY0" fmla="*/ 800313 h 5876490"/>
                  <a:gd name="connsiteX1" fmla="*/ 2051617 w 4673995"/>
                  <a:gd name="connsiteY1" fmla="*/ 0 h 5876490"/>
                  <a:gd name="connsiteX2" fmla="*/ 4673996 w 4673995"/>
                  <a:gd name="connsiteY2" fmla="*/ 5766838 h 5876490"/>
                  <a:gd name="connsiteX3" fmla="*/ 4240924 w 4673995"/>
                  <a:gd name="connsiteY3" fmla="*/ 5876490 h 5876490"/>
                  <a:gd name="connsiteX4" fmla="*/ 4076022 w 4673995"/>
                  <a:gd name="connsiteY4" fmla="*/ 5872446 h 5876490"/>
                  <a:gd name="connsiteX5" fmla="*/ 1389764 w 4673995"/>
                  <a:gd name="connsiteY5" fmla="*/ 2485438 h 5876490"/>
                  <a:gd name="connsiteX6" fmla="*/ 0 w 4673995"/>
                  <a:gd name="connsiteY6" fmla="*/ 800313 h 5876490"/>
                  <a:gd name="connsiteX0" fmla="*/ 0 w 4673996"/>
                  <a:gd name="connsiteY0" fmla="*/ 800313 h 5931976"/>
                  <a:gd name="connsiteX1" fmla="*/ 2051617 w 4673996"/>
                  <a:gd name="connsiteY1" fmla="*/ 0 h 5931976"/>
                  <a:gd name="connsiteX2" fmla="*/ 4673996 w 4673996"/>
                  <a:gd name="connsiteY2" fmla="*/ 5766838 h 5931976"/>
                  <a:gd name="connsiteX3" fmla="*/ 4240924 w 4673996"/>
                  <a:gd name="connsiteY3" fmla="*/ 5876490 h 5931976"/>
                  <a:gd name="connsiteX4" fmla="*/ 4096742 w 4673996"/>
                  <a:gd name="connsiteY4" fmla="*/ 5931976 h 5931976"/>
                  <a:gd name="connsiteX5" fmla="*/ 1389764 w 4673996"/>
                  <a:gd name="connsiteY5" fmla="*/ 2485438 h 5931976"/>
                  <a:gd name="connsiteX6" fmla="*/ 0 w 4673996"/>
                  <a:gd name="connsiteY6" fmla="*/ 800313 h 5931976"/>
                  <a:gd name="connsiteX0" fmla="*/ 0 w 4427529"/>
                  <a:gd name="connsiteY0" fmla="*/ 800313 h 5931976"/>
                  <a:gd name="connsiteX1" fmla="*/ 2051617 w 4427529"/>
                  <a:gd name="connsiteY1" fmla="*/ 0 h 5931976"/>
                  <a:gd name="connsiteX2" fmla="*/ 4292371 w 4427529"/>
                  <a:gd name="connsiteY2" fmla="*/ 5754628 h 5931976"/>
                  <a:gd name="connsiteX3" fmla="*/ 4240924 w 4427529"/>
                  <a:gd name="connsiteY3" fmla="*/ 5876490 h 5931976"/>
                  <a:gd name="connsiteX4" fmla="*/ 4096742 w 4427529"/>
                  <a:gd name="connsiteY4" fmla="*/ 5931976 h 5931976"/>
                  <a:gd name="connsiteX5" fmla="*/ 1389764 w 4427529"/>
                  <a:gd name="connsiteY5" fmla="*/ 2485438 h 5931976"/>
                  <a:gd name="connsiteX6" fmla="*/ 0 w 4427529"/>
                  <a:gd name="connsiteY6" fmla="*/ 800313 h 5931976"/>
                  <a:gd name="connsiteX0" fmla="*/ 0 w 4487787"/>
                  <a:gd name="connsiteY0" fmla="*/ 800313 h 5931976"/>
                  <a:gd name="connsiteX1" fmla="*/ 2051617 w 4487787"/>
                  <a:gd name="connsiteY1" fmla="*/ 0 h 5931976"/>
                  <a:gd name="connsiteX2" fmla="*/ 4292371 w 4487787"/>
                  <a:gd name="connsiteY2" fmla="*/ 5754628 h 5931976"/>
                  <a:gd name="connsiteX3" fmla="*/ 4240924 w 4487787"/>
                  <a:gd name="connsiteY3" fmla="*/ 5876490 h 5931976"/>
                  <a:gd name="connsiteX4" fmla="*/ 4096742 w 4487787"/>
                  <a:gd name="connsiteY4" fmla="*/ 5931976 h 5931976"/>
                  <a:gd name="connsiteX5" fmla="*/ 1389764 w 4487787"/>
                  <a:gd name="connsiteY5" fmla="*/ 2485438 h 5931976"/>
                  <a:gd name="connsiteX6" fmla="*/ 0 w 4487787"/>
                  <a:gd name="connsiteY6" fmla="*/ 800313 h 5931976"/>
                  <a:gd name="connsiteX0" fmla="*/ 1 w 3957004"/>
                  <a:gd name="connsiteY0" fmla="*/ 476405 h 5931976"/>
                  <a:gd name="connsiteX1" fmla="*/ 1520834 w 3957004"/>
                  <a:gd name="connsiteY1" fmla="*/ 0 h 5931976"/>
                  <a:gd name="connsiteX2" fmla="*/ 3761588 w 3957004"/>
                  <a:gd name="connsiteY2" fmla="*/ 5754628 h 5931976"/>
                  <a:gd name="connsiteX3" fmla="*/ 3710141 w 3957004"/>
                  <a:gd name="connsiteY3" fmla="*/ 5876490 h 5931976"/>
                  <a:gd name="connsiteX4" fmla="*/ 3565959 w 3957004"/>
                  <a:gd name="connsiteY4" fmla="*/ 5931976 h 5931976"/>
                  <a:gd name="connsiteX5" fmla="*/ 858981 w 3957004"/>
                  <a:gd name="connsiteY5" fmla="*/ 2485438 h 5931976"/>
                  <a:gd name="connsiteX6" fmla="*/ 1 w 3957004"/>
                  <a:gd name="connsiteY6" fmla="*/ 476405 h 5931976"/>
                  <a:gd name="connsiteX0" fmla="*/ -1 w 3957002"/>
                  <a:gd name="connsiteY0" fmla="*/ 476405 h 5931976"/>
                  <a:gd name="connsiteX1" fmla="*/ 1520832 w 3957002"/>
                  <a:gd name="connsiteY1" fmla="*/ 0 h 5931976"/>
                  <a:gd name="connsiteX2" fmla="*/ 3761586 w 3957002"/>
                  <a:gd name="connsiteY2" fmla="*/ 5754628 h 5931976"/>
                  <a:gd name="connsiteX3" fmla="*/ 3710139 w 3957002"/>
                  <a:gd name="connsiteY3" fmla="*/ 5876490 h 5931976"/>
                  <a:gd name="connsiteX4" fmla="*/ 3565957 w 3957002"/>
                  <a:gd name="connsiteY4" fmla="*/ 5931976 h 5931976"/>
                  <a:gd name="connsiteX5" fmla="*/ 1175899 w 3957002"/>
                  <a:gd name="connsiteY5" fmla="*/ 2574160 h 5931976"/>
                  <a:gd name="connsiteX6" fmla="*/ -1 w 3957002"/>
                  <a:gd name="connsiteY6" fmla="*/ 476405 h 5931976"/>
                  <a:gd name="connsiteX0" fmla="*/ 1 w 3957004"/>
                  <a:gd name="connsiteY0" fmla="*/ 476405 h 5931976"/>
                  <a:gd name="connsiteX1" fmla="*/ 1520834 w 3957004"/>
                  <a:gd name="connsiteY1" fmla="*/ 0 h 5931976"/>
                  <a:gd name="connsiteX2" fmla="*/ 3761588 w 3957004"/>
                  <a:gd name="connsiteY2" fmla="*/ 5754628 h 5931976"/>
                  <a:gd name="connsiteX3" fmla="*/ 3710141 w 3957004"/>
                  <a:gd name="connsiteY3" fmla="*/ 5876490 h 5931976"/>
                  <a:gd name="connsiteX4" fmla="*/ 3565959 w 3957004"/>
                  <a:gd name="connsiteY4" fmla="*/ 5931976 h 5931976"/>
                  <a:gd name="connsiteX5" fmla="*/ 1175901 w 3957004"/>
                  <a:gd name="connsiteY5" fmla="*/ 2574160 h 5931976"/>
                  <a:gd name="connsiteX6" fmla="*/ 1 w 3957004"/>
                  <a:gd name="connsiteY6" fmla="*/ 476405 h 5931976"/>
                  <a:gd name="connsiteX0" fmla="*/ -1 w 3957002"/>
                  <a:gd name="connsiteY0" fmla="*/ 476405 h 5931976"/>
                  <a:gd name="connsiteX1" fmla="*/ 1520832 w 3957002"/>
                  <a:gd name="connsiteY1" fmla="*/ 0 h 5931976"/>
                  <a:gd name="connsiteX2" fmla="*/ 3761586 w 3957002"/>
                  <a:gd name="connsiteY2" fmla="*/ 5754628 h 5931976"/>
                  <a:gd name="connsiteX3" fmla="*/ 3710139 w 3957002"/>
                  <a:gd name="connsiteY3" fmla="*/ 5876490 h 5931976"/>
                  <a:gd name="connsiteX4" fmla="*/ 3565957 w 3957002"/>
                  <a:gd name="connsiteY4" fmla="*/ 5931976 h 5931976"/>
                  <a:gd name="connsiteX5" fmla="*/ 1642413 w 3957002"/>
                  <a:gd name="connsiteY5" fmla="*/ 2621379 h 5931976"/>
                  <a:gd name="connsiteX6" fmla="*/ -1 w 3957002"/>
                  <a:gd name="connsiteY6" fmla="*/ 476405 h 5931976"/>
                  <a:gd name="connsiteX0" fmla="*/ 0 w 3965992"/>
                  <a:gd name="connsiteY0" fmla="*/ 223743 h 5931976"/>
                  <a:gd name="connsiteX1" fmla="*/ 1529822 w 3965992"/>
                  <a:gd name="connsiteY1" fmla="*/ 0 h 5931976"/>
                  <a:gd name="connsiteX2" fmla="*/ 3770576 w 3965992"/>
                  <a:gd name="connsiteY2" fmla="*/ 5754628 h 5931976"/>
                  <a:gd name="connsiteX3" fmla="*/ 3719129 w 3965992"/>
                  <a:gd name="connsiteY3" fmla="*/ 5876490 h 5931976"/>
                  <a:gd name="connsiteX4" fmla="*/ 3574947 w 3965992"/>
                  <a:gd name="connsiteY4" fmla="*/ 5931976 h 5931976"/>
                  <a:gd name="connsiteX5" fmla="*/ 1651403 w 3965992"/>
                  <a:gd name="connsiteY5" fmla="*/ 2621379 h 5931976"/>
                  <a:gd name="connsiteX6" fmla="*/ 0 w 3965992"/>
                  <a:gd name="connsiteY6" fmla="*/ 223743 h 5931976"/>
                  <a:gd name="connsiteX0" fmla="*/ 0 w 3957165"/>
                  <a:gd name="connsiteY0" fmla="*/ 223743 h 5931976"/>
                  <a:gd name="connsiteX1" fmla="*/ 1529822 w 3957165"/>
                  <a:gd name="connsiteY1" fmla="*/ 0 h 5931976"/>
                  <a:gd name="connsiteX2" fmla="*/ 3727351 w 3957165"/>
                  <a:gd name="connsiteY2" fmla="*/ 5843491 h 5931976"/>
                  <a:gd name="connsiteX3" fmla="*/ 3719129 w 3957165"/>
                  <a:gd name="connsiteY3" fmla="*/ 5876490 h 5931976"/>
                  <a:gd name="connsiteX4" fmla="*/ 3574947 w 3957165"/>
                  <a:gd name="connsiteY4" fmla="*/ 5931976 h 5931976"/>
                  <a:gd name="connsiteX5" fmla="*/ 1651403 w 3957165"/>
                  <a:gd name="connsiteY5" fmla="*/ 2621379 h 5931976"/>
                  <a:gd name="connsiteX6" fmla="*/ 0 w 3957165"/>
                  <a:gd name="connsiteY6" fmla="*/ 223743 h 5931976"/>
                  <a:gd name="connsiteX0" fmla="*/ 0 w 4217943"/>
                  <a:gd name="connsiteY0" fmla="*/ 223743 h 5931976"/>
                  <a:gd name="connsiteX1" fmla="*/ 1529822 w 4217943"/>
                  <a:gd name="connsiteY1" fmla="*/ 0 h 5931976"/>
                  <a:gd name="connsiteX2" fmla="*/ 3727351 w 4217943"/>
                  <a:gd name="connsiteY2" fmla="*/ 5843491 h 5931976"/>
                  <a:gd name="connsiteX3" fmla="*/ 4028128 w 4217943"/>
                  <a:gd name="connsiteY3" fmla="*/ 5886662 h 5931976"/>
                  <a:gd name="connsiteX4" fmla="*/ 3574947 w 4217943"/>
                  <a:gd name="connsiteY4" fmla="*/ 5931976 h 5931976"/>
                  <a:gd name="connsiteX5" fmla="*/ 1651403 w 4217943"/>
                  <a:gd name="connsiteY5" fmla="*/ 2621379 h 5931976"/>
                  <a:gd name="connsiteX6" fmla="*/ 0 w 4217943"/>
                  <a:gd name="connsiteY6" fmla="*/ 223743 h 5931976"/>
                  <a:gd name="connsiteX0" fmla="*/ 0 w 4324937"/>
                  <a:gd name="connsiteY0" fmla="*/ 223743 h 5931976"/>
                  <a:gd name="connsiteX1" fmla="*/ 1529822 w 4324937"/>
                  <a:gd name="connsiteY1" fmla="*/ 0 h 5931976"/>
                  <a:gd name="connsiteX2" fmla="*/ 4274098 w 4324937"/>
                  <a:gd name="connsiteY2" fmla="*/ 5364912 h 5931976"/>
                  <a:gd name="connsiteX3" fmla="*/ 4028128 w 4324937"/>
                  <a:gd name="connsiteY3" fmla="*/ 5886662 h 5931976"/>
                  <a:gd name="connsiteX4" fmla="*/ 3574947 w 4324937"/>
                  <a:gd name="connsiteY4" fmla="*/ 5931976 h 5931976"/>
                  <a:gd name="connsiteX5" fmla="*/ 1651403 w 4324937"/>
                  <a:gd name="connsiteY5" fmla="*/ 2621379 h 5931976"/>
                  <a:gd name="connsiteX6" fmla="*/ 0 w 4324937"/>
                  <a:gd name="connsiteY6" fmla="*/ 223743 h 5931976"/>
                  <a:gd name="connsiteX0" fmla="*/ 0 w 4274099"/>
                  <a:gd name="connsiteY0" fmla="*/ 223743 h 5931976"/>
                  <a:gd name="connsiteX1" fmla="*/ 1529822 w 4274099"/>
                  <a:gd name="connsiteY1" fmla="*/ 0 h 5931976"/>
                  <a:gd name="connsiteX2" fmla="*/ 4274098 w 4274099"/>
                  <a:gd name="connsiteY2" fmla="*/ 5364912 h 5931976"/>
                  <a:gd name="connsiteX3" fmla="*/ 3663684 w 4274099"/>
                  <a:gd name="connsiteY3" fmla="*/ 5893218 h 5931976"/>
                  <a:gd name="connsiteX4" fmla="*/ 3574947 w 4274099"/>
                  <a:gd name="connsiteY4" fmla="*/ 5931976 h 5931976"/>
                  <a:gd name="connsiteX5" fmla="*/ 1651403 w 4274099"/>
                  <a:gd name="connsiteY5" fmla="*/ 2621379 h 5931976"/>
                  <a:gd name="connsiteX6" fmla="*/ 0 w 4274099"/>
                  <a:gd name="connsiteY6" fmla="*/ 223743 h 5931976"/>
                  <a:gd name="connsiteX0" fmla="*/ 0 w 4186397"/>
                  <a:gd name="connsiteY0" fmla="*/ 223743 h 5931976"/>
                  <a:gd name="connsiteX1" fmla="*/ 1529822 w 4186397"/>
                  <a:gd name="connsiteY1" fmla="*/ 0 h 5931976"/>
                  <a:gd name="connsiteX2" fmla="*/ 4186397 w 4186397"/>
                  <a:gd name="connsiteY2" fmla="*/ 5687769 h 5931976"/>
                  <a:gd name="connsiteX3" fmla="*/ 3663684 w 4186397"/>
                  <a:gd name="connsiteY3" fmla="*/ 5893218 h 5931976"/>
                  <a:gd name="connsiteX4" fmla="*/ 3574947 w 4186397"/>
                  <a:gd name="connsiteY4" fmla="*/ 5931976 h 5931976"/>
                  <a:gd name="connsiteX5" fmla="*/ 1651403 w 4186397"/>
                  <a:gd name="connsiteY5" fmla="*/ 2621379 h 5931976"/>
                  <a:gd name="connsiteX6" fmla="*/ 0 w 4186397"/>
                  <a:gd name="connsiteY6" fmla="*/ 223743 h 59319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186397" h="5931976">
                    <a:moveTo>
                      <a:pt x="0" y="223743"/>
                    </a:moveTo>
                    <a:lnTo>
                      <a:pt x="1529822" y="0"/>
                    </a:lnTo>
                    <a:cubicBezTo>
                      <a:pt x="2276740" y="1918209"/>
                      <a:pt x="3439479" y="3769560"/>
                      <a:pt x="4186397" y="5687769"/>
                    </a:cubicBezTo>
                    <a:cubicBezTo>
                      <a:pt x="3974902" y="5847811"/>
                      <a:pt x="4288859" y="5884622"/>
                      <a:pt x="3663684" y="5893218"/>
                    </a:cubicBezTo>
                    <a:lnTo>
                      <a:pt x="3574947" y="5931976"/>
                    </a:lnTo>
                    <a:cubicBezTo>
                      <a:pt x="3675042" y="5871840"/>
                      <a:pt x="3486612" y="5987333"/>
                      <a:pt x="1651403" y="2621379"/>
                    </a:cubicBezTo>
                    <a:lnTo>
                      <a:pt x="0" y="223743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4">
                      <a:lumMod val="5000"/>
                      <a:lumOff val="95000"/>
                    </a:schemeClr>
                  </a:gs>
                  <a:gs pos="17000">
                    <a:schemeClr val="accent4">
                      <a:lumMod val="45000"/>
                      <a:lumOff val="55000"/>
                    </a:schemeClr>
                  </a:gs>
                  <a:gs pos="36000">
                    <a:schemeClr val="accent4">
                      <a:lumMod val="45000"/>
                      <a:lumOff val="55000"/>
                    </a:schemeClr>
                  </a:gs>
                  <a:gs pos="100000">
                    <a:srgbClr val="FFFF00"/>
                  </a:gs>
                </a:gsLst>
                <a:lin ang="5400000" scaled="1"/>
                <a:tileRect/>
              </a:gra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2641B373-83F6-4A9A-9E41-203C20AA7DF8}"/>
                </a:ext>
              </a:extLst>
            </p:cNvPr>
            <p:cNvGrpSpPr/>
            <p:nvPr/>
          </p:nvGrpSpPr>
          <p:grpSpPr>
            <a:xfrm>
              <a:off x="2783659" y="-1470081"/>
              <a:ext cx="5113809" cy="11096463"/>
              <a:chOff x="9734180" y="-1404985"/>
              <a:chExt cx="5113809" cy="11096463"/>
            </a:xfrm>
          </p:grpSpPr>
          <p:sp>
            <p:nvSpPr>
              <p:cNvPr id="76" name="Oval 75">
                <a:extLst>
                  <a:ext uri="{FF2B5EF4-FFF2-40B4-BE49-F238E27FC236}">
                    <a16:creationId xmlns:a16="http://schemas.microsoft.com/office/drawing/2014/main" id="{B43F141A-BEF5-4511-AD6A-1D9A8DBEFD66}"/>
                  </a:ext>
                </a:extLst>
              </p:cNvPr>
              <p:cNvSpPr/>
              <p:nvPr/>
            </p:nvSpPr>
            <p:spPr>
              <a:xfrm>
                <a:off x="9734180" y="464495"/>
                <a:ext cx="272627" cy="278912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4EF30765-2F7F-4191-89EB-DA831CD9F057}"/>
                  </a:ext>
                </a:extLst>
              </p:cNvPr>
              <p:cNvSpPr/>
              <p:nvPr/>
            </p:nvSpPr>
            <p:spPr>
              <a:xfrm rot="8163530">
                <a:off x="13421120" y="-1404985"/>
                <a:ext cx="1426869" cy="11096463"/>
              </a:xfrm>
              <a:custGeom>
                <a:avLst/>
                <a:gdLst>
                  <a:gd name="connsiteX0" fmla="*/ 0 w 7167781"/>
                  <a:gd name="connsiteY0" fmla="*/ 0 h 5850383"/>
                  <a:gd name="connsiteX1" fmla="*/ 2986474 w 7167781"/>
                  <a:gd name="connsiteY1" fmla="*/ 0 h 5850383"/>
                  <a:gd name="connsiteX2" fmla="*/ 7167781 w 7167781"/>
                  <a:gd name="connsiteY2" fmla="*/ 5824596 h 5850383"/>
                  <a:gd name="connsiteX3" fmla="*/ 5292257 w 7167781"/>
                  <a:gd name="connsiteY3" fmla="*/ 5850383 h 5850383"/>
                  <a:gd name="connsiteX4" fmla="*/ 364242 w 7167781"/>
                  <a:gd name="connsiteY4" fmla="*/ 3788819 h 5850383"/>
                  <a:gd name="connsiteX5" fmla="*/ 0 w 7167781"/>
                  <a:gd name="connsiteY5" fmla="*/ 3631938 h 5850383"/>
                  <a:gd name="connsiteX0" fmla="*/ 0 w 7110631"/>
                  <a:gd name="connsiteY0" fmla="*/ 0 h 5850383"/>
                  <a:gd name="connsiteX1" fmla="*/ 2986474 w 7110631"/>
                  <a:gd name="connsiteY1" fmla="*/ 0 h 5850383"/>
                  <a:gd name="connsiteX2" fmla="*/ 7110631 w 7110631"/>
                  <a:gd name="connsiteY2" fmla="*/ 5805546 h 5850383"/>
                  <a:gd name="connsiteX3" fmla="*/ 5292257 w 7110631"/>
                  <a:gd name="connsiteY3" fmla="*/ 5850383 h 5850383"/>
                  <a:gd name="connsiteX4" fmla="*/ 364242 w 7110631"/>
                  <a:gd name="connsiteY4" fmla="*/ 3788819 h 5850383"/>
                  <a:gd name="connsiteX5" fmla="*/ 0 w 7110631"/>
                  <a:gd name="connsiteY5" fmla="*/ 3631938 h 5850383"/>
                  <a:gd name="connsiteX6" fmla="*/ 0 w 7110631"/>
                  <a:gd name="connsiteY6" fmla="*/ 0 h 5850383"/>
                  <a:gd name="connsiteX0" fmla="*/ 0 w 7243747"/>
                  <a:gd name="connsiteY0" fmla="*/ 0 h 5850383"/>
                  <a:gd name="connsiteX1" fmla="*/ 2986474 w 7243747"/>
                  <a:gd name="connsiteY1" fmla="*/ 0 h 5850383"/>
                  <a:gd name="connsiteX2" fmla="*/ 7243747 w 7243747"/>
                  <a:gd name="connsiteY2" fmla="*/ 5738414 h 5850383"/>
                  <a:gd name="connsiteX3" fmla="*/ 5292257 w 7243747"/>
                  <a:gd name="connsiteY3" fmla="*/ 5850383 h 5850383"/>
                  <a:gd name="connsiteX4" fmla="*/ 364242 w 7243747"/>
                  <a:gd name="connsiteY4" fmla="*/ 3788819 h 5850383"/>
                  <a:gd name="connsiteX5" fmla="*/ 0 w 7243747"/>
                  <a:gd name="connsiteY5" fmla="*/ 3631938 h 5850383"/>
                  <a:gd name="connsiteX6" fmla="*/ 0 w 7243747"/>
                  <a:gd name="connsiteY6" fmla="*/ 0 h 5850383"/>
                  <a:gd name="connsiteX0" fmla="*/ 0 w 7202025"/>
                  <a:gd name="connsiteY0" fmla="*/ 0 h 5850383"/>
                  <a:gd name="connsiteX1" fmla="*/ 2986474 w 7202025"/>
                  <a:gd name="connsiteY1" fmla="*/ 0 h 5850383"/>
                  <a:gd name="connsiteX2" fmla="*/ 7202025 w 7202025"/>
                  <a:gd name="connsiteY2" fmla="*/ 5724386 h 5850383"/>
                  <a:gd name="connsiteX3" fmla="*/ 5292257 w 7202025"/>
                  <a:gd name="connsiteY3" fmla="*/ 5850383 h 5850383"/>
                  <a:gd name="connsiteX4" fmla="*/ 364242 w 7202025"/>
                  <a:gd name="connsiteY4" fmla="*/ 3788819 h 5850383"/>
                  <a:gd name="connsiteX5" fmla="*/ 0 w 7202025"/>
                  <a:gd name="connsiteY5" fmla="*/ 3631938 h 5850383"/>
                  <a:gd name="connsiteX6" fmla="*/ 0 w 7202025"/>
                  <a:gd name="connsiteY6" fmla="*/ 0 h 5850383"/>
                  <a:gd name="connsiteX0" fmla="*/ 0 w 7202025"/>
                  <a:gd name="connsiteY0" fmla="*/ 0 h 5876490"/>
                  <a:gd name="connsiteX1" fmla="*/ 2986474 w 7202025"/>
                  <a:gd name="connsiteY1" fmla="*/ 0 h 5876490"/>
                  <a:gd name="connsiteX2" fmla="*/ 7202025 w 7202025"/>
                  <a:gd name="connsiteY2" fmla="*/ 5724386 h 5876490"/>
                  <a:gd name="connsiteX3" fmla="*/ 5175781 w 7202025"/>
                  <a:gd name="connsiteY3" fmla="*/ 5876490 h 5876490"/>
                  <a:gd name="connsiteX4" fmla="*/ 364242 w 7202025"/>
                  <a:gd name="connsiteY4" fmla="*/ 3788819 h 5876490"/>
                  <a:gd name="connsiteX5" fmla="*/ 0 w 7202025"/>
                  <a:gd name="connsiteY5" fmla="*/ 3631938 h 5876490"/>
                  <a:gd name="connsiteX6" fmla="*/ 0 w 7202025"/>
                  <a:gd name="connsiteY6" fmla="*/ 0 h 5876490"/>
                  <a:gd name="connsiteX0" fmla="*/ 0 w 7161560"/>
                  <a:gd name="connsiteY0" fmla="*/ 0 h 5876490"/>
                  <a:gd name="connsiteX1" fmla="*/ 2986474 w 7161560"/>
                  <a:gd name="connsiteY1" fmla="*/ 0 h 5876490"/>
                  <a:gd name="connsiteX2" fmla="*/ 7161560 w 7161560"/>
                  <a:gd name="connsiteY2" fmla="*/ 5655267 h 5876490"/>
                  <a:gd name="connsiteX3" fmla="*/ 5175781 w 7161560"/>
                  <a:gd name="connsiteY3" fmla="*/ 5876490 h 5876490"/>
                  <a:gd name="connsiteX4" fmla="*/ 364242 w 7161560"/>
                  <a:gd name="connsiteY4" fmla="*/ 3788819 h 5876490"/>
                  <a:gd name="connsiteX5" fmla="*/ 0 w 7161560"/>
                  <a:gd name="connsiteY5" fmla="*/ 3631938 h 5876490"/>
                  <a:gd name="connsiteX6" fmla="*/ 0 w 7161560"/>
                  <a:gd name="connsiteY6" fmla="*/ 0 h 5876490"/>
                  <a:gd name="connsiteX0" fmla="*/ 0 w 5658704"/>
                  <a:gd name="connsiteY0" fmla="*/ 0 h 5876490"/>
                  <a:gd name="connsiteX1" fmla="*/ 2986474 w 5658704"/>
                  <a:gd name="connsiteY1" fmla="*/ 0 h 5876490"/>
                  <a:gd name="connsiteX2" fmla="*/ 5658703 w 5658704"/>
                  <a:gd name="connsiteY2" fmla="*/ 5815782 h 5876490"/>
                  <a:gd name="connsiteX3" fmla="*/ 5175781 w 5658704"/>
                  <a:gd name="connsiteY3" fmla="*/ 5876490 h 5876490"/>
                  <a:gd name="connsiteX4" fmla="*/ 364242 w 5658704"/>
                  <a:gd name="connsiteY4" fmla="*/ 3788819 h 5876490"/>
                  <a:gd name="connsiteX5" fmla="*/ 0 w 5658704"/>
                  <a:gd name="connsiteY5" fmla="*/ 3631938 h 5876490"/>
                  <a:gd name="connsiteX6" fmla="*/ 0 w 5658704"/>
                  <a:gd name="connsiteY6" fmla="*/ 0 h 5876490"/>
                  <a:gd name="connsiteX0" fmla="*/ 0 w 5658703"/>
                  <a:gd name="connsiteY0" fmla="*/ 0 h 5876490"/>
                  <a:gd name="connsiteX1" fmla="*/ 2986474 w 5658703"/>
                  <a:gd name="connsiteY1" fmla="*/ 0 h 5876490"/>
                  <a:gd name="connsiteX2" fmla="*/ 5658703 w 5658703"/>
                  <a:gd name="connsiteY2" fmla="*/ 5815782 h 5876490"/>
                  <a:gd name="connsiteX3" fmla="*/ 5175781 w 5658703"/>
                  <a:gd name="connsiteY3" fmla="*/ 5876490 h 5876490"/>
                  <a:gd name="connsiteX4" fmla="*/ 364242 w 5658703"/>
                  <a:gd name="connsiteY4" fmla="*/ 3788819 h 5876490"/>
                  <a:gd name="connsiteX5" fmla="*/ 802379 w 5658703"/>
                  <a:gd name="connsiteY5" fmla="*/ 3155950 h 5876490"/>
                  <a:gd name="connsiteX6" fmla="*/ 0 w 5658703"/>
                  <a:gd name="connsiteY6" fmla="*/ 0 h 5876490"/>
                  <a:gd name="connsiteX0" fmla="*/ 0 w 5658703"/>
                  <a:gd name="connsiteY0" fmla="*/ 0 h 5876490"/>
                  <a:gd name="connsiteX1" fmla="*/ 2986474 w 5658703"/>
                  <a:gd name="connsiteY1" fmla="*/ 0 h 5876490"/>
                  <a:gd name="connsiteX2" fmla="*/ 5658703 w 5658703"/>
                  <a:gd name="connsiteY2" fmla="*/ 5815782 h 5876490"/>
                  <a:gd name="connsiteX3" fmla="*/ 5175781 w 5658703"/>
                  <a:gd name="connsiteY3" fmla="*/ 5876490 h 5876490"/>
                  <a:gd name="connsiteX4" fmla="*/ 364242 w 5658703"/>
                  <a:gd name="connsiteY4" fmla="*/ 3788819 h 5876490"/>
                  <a:gd name="connsiteX5" fmla="*/ 802379 w 5658703"/>
                  <a:gd name="connsiteY5" fmla="*/ 3155950 h 5876490"/>
                  <a:gd name="connsiteX6" fmla="*/ 0 w 5658703"/>
                  <a:gd name="connsiteY6" fmla="*/ 0 h 5876490"/>
                  <a:gd name="connsiteX0" fmla="*/ 0 w 5658703"/>
                  <a:gd name="connsiteY0" fmla="*/ 0 h 5876490"/>
                  <a:gd name="connsiteX1" fmla="*/ 2986474 w 5658703"/>
                  <a:gd name="connsiteY1" fmla="*/ 0 h 5876490"/>
                  <a:gd name="connsiteX2" fmla="*/ 5658703 w 5658703"/>
                  <a:gd name="connsiteY2" fmla="*/ 5815782 h 5876490"/>
                  <a:gd name="connsiteX3" fmla="*/ 5175781 w 5658703"/>
                  <a:gd name="connsiteY3" fmla="*/ 5876490 h 5876490"/>
                  <a:gd name="connsiteX4" fmla="*/ 5010879 w 5658703"/>
                  <a:gd name="connsiteY4" fmla="*/ 5872446 h 5876490"/>
                  <a:gd name="connsiteX5" fmla="*/ 802379 w 5658703"/>
                  <a:gd name="connsiteY5" fmla="*/ 3155950 h 5876490"/>
                  <a:gd name="connsiteX6" fmla="*/ 0 w 5658703"/>
                  <a:gd name="connsiteY6" fmla="*/ 0 h 5876490"/>
                  <a:gd name="connsiteX0" fmla="*/ 0 w 5658703"/>
                  <a:gd name="connsiteY0" fmla="*/ 0 h 5876490"/>
                  <a:gd name="connsiteX1" fmla="*/ 2986474 w 5658703"/>
                  <a:gd name="connsiteY1" fmla="*/ 0 h 5876490"/>
                  <a:gd name="connsiteX2" fmla="*/ 5658703 w 5658703"/>
                  <a:gd name="connsiteY2" fmla="*/ 5815782 h 5876490"/>
                  <a:gd name="connsiteX3" fmla="*/ 5175781 w 5658703"/>
                  <a:gd name="connsiteY3" fmla="*/ 5876490 h 5876490"/>
                  <a:gd name="connsiteX4" fmla="*/ 5010879 w 5658703"/>
                  <a:gd name="connsiteY4" fmla="*/ 5872446 h 5876490"/>
                  <a:gd name="connsiteX5" fmla="*/ 2524022 w 5658703"/>
                  <a:gd name="connsiteY5" fmla="*/ 2681219 h 5876490"/>
                  <a:gd name="connsiteX6" fmla="*/ 0 w 5658703"/>
                  <a:gd name="connsiteY6" fmla="*/ 0 h 5876490"/>
                  <a:gd name="connsiteX0" fmla="*/ 0 w 4723846"/>
                  <a:gd name="connsiteY0" fmla="*/ 800313 h 5876490"/>
                  <a:gd name="connsiteX1" fmla="*/ 2051617 w 4723846"/>
                  <a:gd name="connsiteY1" fmla="*/ 0 h 5876490"/>
                  <a:gd name="connsiteX2" fmla="*/ 4723846 w 4723846"/>
                  <a:gd name="connsiteY2" fmla="*/ 5815782 h 5876490"/>
                  <a:gd name="connsiteX3" fmla="*/ 4240924 w 4723846"/>
                  <a:gd name="connsiteY3" fmla="*/ 5876490 h 5876490"/>
                  <a:gd name="connsiteX4" fmla="*/ 4076022 w 4723846"/>
                  <a:gd name="connsiteY4" fmla="*/ 5872446 h 5876490"/>
                  <a:gd name="connsiteX5" fmla="*/ 1589165 w 4723846"/>
                  <a:gd name="connsiteY5" fmla="*/ 2681219 h 5876490"/>
                  <a:gd name="connsiteX6" fmla="*/ 0 w 4723846"/>
                  <a:gd name="connsiteY6" fmla="*/ 800313 h 5876490"/>
                  <a:gd name="connsiteX0" fmla="*/ 0 w 4723846"/>
                  <a:gd name="connsiteY0" fmla="*/ 800313 h 5876490"/>
                  <a:gd name="connsiteX1" fmla="*/ 2051617 w 4723846"/>
                  <a:gd name="connsiteY1" fmla="*/ 0 h 5876490"/>
                  <a:gd name="connsiteX2" fmla="*/ 4723846 w 4723846"/>
                  <a:gd name="connsiteY2" fmla="*/ 5815782 h 5876490"/>
                  <a:gd name="connsiteX3" fmla="*/ 4240924 w 4723846"/>
                  <a:gd name="connsiteY3" fmla="*/ 5876490 h 5876490"/>
                  <a:gd name="connsiteX4" fmla="*/ 4076022 w 4723846"/>
                  <a:gd name="connsiteY4" fmla="*/ 5872446 h 5876490"/>
                  <a:gd name="connsiteX5" fmla="*/ 1527005 w 4723846"/>
                  <a:gd name="connsiteY5" fmla="*/ 2502626 h 5876490"/>
                  <a:gd name="connsiteX6" fmla="*/ 0 w 4723846"/>
                  <a:gd name="connsiteY6" fmla="*/ 800313 h 5876490"/>
                  <a:gd name="connsiteX0" fmla="*/ 0 w 4723846"/>
                  <a:gd name="connsiteY0" fmla="*/ 800313 h 5876490"/>
                  <a:gd name="connsiteX1" fmla="*/ 2051617 w 4723846"/>
                  <a:gd name="connsiteY1" fmla="*/ 0 h 5876490"/>
                  <a:gd name="connsiteX2" fmla="*/ 4723846 w 4723846"/>
                  <a:gd name="connsiteY2" fmla="*/ 5815782 h 5876490"/>
                  <a:gd name="connsiteX3" fmla="*/ 4240924 w 4723846"/>
                  <a:gd name="connsiteY3" fmla="*/ 5876490 h 5876490"/>
                  <a:gd name="connsiteX4" fmla="*/ 4076022 w 4723846"/>
                  <a:gd name="connsiteY4" fmla="*/ 5872446 h 5876490"/>
                  <a:gd name="connsiteX5" fmla="*/ 1389764 w 4723846"/>
                  <a:gd name="connsiteY5" fmla="*/ 2485438 h 5876490"/>
                  <a:gd name="connsiteX6" fmla="*/ 0 w 4723846"/>
                  <a:gd name="connsiteY6" fmla="*/ 800313 h 5876490"/>
                  <a:gd name="connsiteX0" fmla="*/ 0 w 4723846"/>
                  <a:gd name="connsiteY0" fmla="*/ 800313 h 5876490"/>
                  <a:gd name="connsiteX1" fmla="*/ 2051617 w 4723846"/>
                  <a:gd name="connsiteY1" fmla="*/ 0 h 5876490"/>
                  <a:gd name="connsiteX2" fmla="*/ 4723846 w 4723846"/>
                  <a:gd name="connsiteY2" fmla="*/ 5815782 h 5876490"/>
                  <a:gd name="connsiteX3" fmla="*/ 4240924 w 4723846"/>
                  <a:gd name="connsiteY3" fmla="*/ 5876490 h 5876490"/>
                  <a:gd name="connsiteX4" fmla="*/ 4076022 w 4723846"/>
                  <a:gd name="connsiteY4" fmla="*/ 5872446 h 5876490"/>
                  <a:gd name="connsiteX5" fmla="*/ 1389764 w 4723846"/>
                  <a:gd name="connsiteY5" fmla="*/ 2485438 h 5876490"/>
                  <a:gd name="connsiteX6" fmla="*/ 0 w 4723846"/>
                  <a:gd name="connsiteY6" fmla="*/ 800313 h 5876490"/>
                  <a:gd name="connsiteX0" fmla="*/ 0 w 4673995"/>
                  <a:gd name="connsiteY0" fmla="*/ 800313 h 5876490"/>
                  <a:gd name="connsiteX1" fmla="*/ 2051617 w 4673995"/>
                  <a:gd name="connsiteY1" fmla="*/ 0 h 5876490"/>
                  <a:gd name="connsiteX2" fmla="*/ 4673996 w 4673995"/>
                  <a:gd name="connsiteY2" fmla="*/ 5766838 h 5876490"/>
                  <a:gd name="connsiteX3" fmla="*/ 4240924 w 4673995"/>
                  <a:gd name="connsiteY3" fmla="*/ 5876490 h 5876490"/>
                  <a:gd name="connsiteX4" fmla="*/ 4076022 w 4673995"/>
                  <a:gd name="connsiteY4" fmla="*/ 5872446 h 5876490"/>
                  <a:gd name="connsiteX5" fmla="*/ 1389764 w 4673995"/>
                  <a:gd name="connsiteY5" fmla="*/ 2485438 h 5876490"/>
                  <a:gd name="connsiteX6" fmla="*/ 0 w 4673995"/>
                  <a:gd name="connsiteY6" fmla="*/ 800313 h 5876490"/>
                  <a:gd name="connsiteX0" fmla="*/ 0 w 4673996"/>
                  <a:gd name="connsiteY0" fmla="*/ 800313 h 5931976"/>
                  <a:gd name="connsiteX1" fmla="*/ 2051617 w 4673996"/>
                  <a:gd name="connsiteY1" fmla="*/ 0 h 5931976"/>
                  <a:gd name="connsiteX2" fmla="*/ 4673996 w 4673996"/>
                  <a:gd name="connsiteY2" fmla="*/ 5766838 h 5931976"/>
                  <a:gd name="connsiteX3" fmla="*/ 4240924 w 4673996"/>
                  <a:gd name="connsiteY3" fmla="*/ 5876490 h 5931976"/>
                  <a:gd name="connsiteX4" fmla="*/ 4096742 w 4673996"/>
                  <a:gd name="connsiteY4" fmla="*/ 5931976 h 5931976"/>
                  <a:gd name="connsiteX5" fmla="*/ 1389764 w 4673996"/>
                  <a:gd name="connsiteY5" fmla="*/ 2485438 h 5931976"/>
                  <a:gd name="connsiteX6" fmla="*/ 0 w 4673996"/>
                  <a:gd name="connsiteY6" fmla="*/ 800313 h 5931976"/>
                  <a:gd name="connsiteX0" fmla="*/ 0 w 4427529"/>
                  <a:gd name="connsiteY0" fmla="*/ 800313 h 5931976"/>
                  <a:gd name="connsiteX1" fmla="*/ 2051617 w 4427529"/>
                  <a:gd name="connsiteY1" fmla="*/ 0 h 5931976"/>
                  <a:gd name="connsiteX2" fmla="*/ 4292371 w 4427529"/>
                  <a:gd name="connsiteY2" fmla="*/ 5754628 h 5931976"/>
                  <a:gd name="connsiteX3" fmla="*/ 4240924 w 4427529"/>
                  <a:gd name="connsiteY3" fmla="*/ 5876490 h 5931976"/>
                  <a:gd name="connsiteX4" fmla="*/ 4096742 w 4427529"/>
                  <a:gd name="connsiteY4" fmla="*/ 5931976 h 5931976"/>
                  <a:gd name="connsiteX5" fmla="*/ 1389764 w 4427529"/>
                  <a:gd name="connsiteY5" fmla="*/ 2485438 h 5931976"/>
                  <a:gd name="connsiteX6" fmla="*/ 0 w 4427529"/>
                  <a:gd name="connsiteY6" fmla="*/ 800313 h 5931976"/>
                  <a:gd name="connsiteX0" fmla="*/ 0 w 4487787"/>
                  <a:gd name="connsiteY0" fmla="*/ 800313 h 5931976"/>
                  <a:gd name="connsiteX1" fmla="*/ 2051617 w 4487787"/>
                  <a:gd name="connsiteY1" fmla="*/ 0 h 5931976"/>
                  <a:gd name="connsiteX2" fmla="*/ 4292371 w 4487787"/>
                  <a:gd name="connsiteY2" fmla="*/ 5754628 h 5931976"/>
                  <a:gd name="connsiteX3" fmla="*/ 4240924 w 4487787"/>
                  <a:gd name="connsiteY3" fmla="*/ 5876490 h 5931976"/>
                  <a:gd name="connsiteX4" fmla="*/ 4096742 w 4487787"/>
                  <a:gd name="connsiteY4" fmla="*/ 5931976 h 5931976"/>
                  <a:gd name="connsiteX5" fmla="*/ 1389764 w 4487787"/>
                  <a:gd name="connsiteY5" fmla="*/ 2485438 h 5931976"/>
                  <a:gd name="connsiteX6" fmla="*/ 0 w 4487787"/>
                  <a:gd name="connsiteY6" fmla="*/ 800313 h 5931976"/>
                  <a:gd name="connsiteX0" fmla="*/ 1 w 3957004"/>
                  <a:gd name="connsiteY0" fmla="*/ 476405 h 5931976"/>
                  <a:gd name="connsiteX1" fmla="*/ 1520834 w 3957004"/>
                  <a:gd name="connsiteY1" fmla="*/ 0 h 5931976"/>
                  <a:gd name="connsiteX2" fmla="*/ 3761588 w 3957004"/>
                  <a:gd name="connsiteY2" fmla="*/ 5754628 h 5931976"/>
                  <a:gd name="connsiteX3" fmla="*/ 3710141 w 3957004"/>
                  <a:gd name="connsiteY3" fmla="*/ 5876490 h 5931976"/>
                  <a:gd name="connsiteX4" fmla="*/ 3565959 w 3957004"/>
                  <a:gd name="connsiteY4" fmla="*/ 5931976 h 5931976"/>
                  <a:gd name="connsiteX5" fmla="*/ 858981 w 3957004"/>
                  <a:gd name="connsiteY5" fmla="*/ 2485438 h 5931976"/>
                  <a:gd name="connsiteX6" fmla="*/ 1 w 3957004"/>
                  <a:gd name="connsiteY6" fmla="*/ 476405 h 5931976"/>
                  <a:gd name="connsiteX0" fmla="*/ -1 w 3957002"/>
                  <a:gd name="connsiteY0" fmla="*/ 476405 h 5931976"/>
                  <a:gd name="connsiteX1" fmla="*/ 1520832 w 3957002"/>
                  <a:gd name="connsiteY1" fmla="*/ 0 h 5931976"/>
                  <a:gd name="connsiteX2" fmla="*/ 3761586 w 3957002"/>
                  <a:gd name="connsiteY2" fmla="*/ 5754628 h 5931976"/>
                  <a:gd name="connsiteX3" fmla="*/ 3710139 w 3957002"/>
                  <a:gd name="connsiteY3" fmla="*/ 5876490 h 5931976"/>
                  <a:gd name="connsiteX4" fmla="*/ 3565957 w 3957002"/>
                  <a:gd name="connsiteY4" fmla="*/ 5931976 h 5931976"/>
                  <a:gd name="connsiteX5" fmla="*/ 1175899 w 3957002"/>
                  <a:gd name="connsiteY5" fmla="*/ 2574160 h 5931976"/>
                  <a:gd name="connsiteX6" fmla="*/ -1 w 3957002"/>
                  <a:gd name="connsiteY6" fmla="*/ 476405 h 5931976"/>
                  <a:gd name="connsiteX0" fmla="*/ 1 w 3957004"/>
                  <a:gd name="connsiteY0" fmla="*/ 476405 h 5931976"/>
                  <a:gd name="connsiteX1" fmla="*/ 1520834 w 3957004"/>
                  <a:gd name="connsiteY1" fmla="*/ 0 h 5931976"/>
                  <a:gd name="connsiteX2" fmla="*/ 3761588 w 3957004"/>
                  <a:gd name="connsiteY2" fmla="*/ 5754628 h 5931976"/>
                  <a:gd name="connsiteX3" fmla="*/ 3710141 w 3957004"/>
                  <a:gd name="connsiteY3" fmla="*/ 5876490 h 5931976"/>
                  <a:gd name="connsiteX4" fmla="*/ 3565959 w 3957004"/>
                  <a:gd name="connsiteY4" fmla="*/ 5931976 h 5931976"/>
                  <a:gd name="connsiteX5" fmla="*/ 1175901 w 3957004"/>
                  <a:gd name="connsiteY5" fmla="*/ 2574160 h 5931976"/>
                  <a:gd name="connsiteX6" fmla="*/ 1 w 3957004"/>
                  <a:gd name="connsiteY6" fmla="*/ 476405 h 5931976"/>
                  <a:gd name="connsiteX0" fmla="*/ -1 w 3957002"/>
                  <a:gd name="connsiteY0" fmla="*/ 476405 h 5931976"/>
                  <a:gd name="connsiteX1" fmla="*/ 1520832 w 3957002"/>
                  <a:gd name="connsiteY1" fmla="*/ 0 h 5931976"/>
                  <a:gd name="connsiteX2" fmla="*/ 3761586 w 3957002"/>
                  <a:gd name="connsiteY2" fmla="*/ 5754628 h 5931976"/>
                  <a:gd name="connsiteX3" fmla="*/ 3710139 w 3957002"/>
                  <a:gd name="connsiteY3" fmla="*/ 5876490 h 5931976"/>
                  <a:gd name="connsiteX4" fmla="*/ 3565957 w 3957002"/>
                  <a:gd name="connsiteY4" fmla="*/ 5931976 h 5931976"/>
                  <a:gd name="connsiteX5" fmla="*/ 1642413 w 3957002"/>
                  <a:gd name="connsiteY5" fmla="*/ 2621379 h 5931976"/>
                  <a:gd name="connsiteX6" fmla="*/ -1 w 3957002"/>
                  <a:gd name="connsiteY6" fmla="*/ 476405 h 5931976"/>
                  <a:gd name="connsiteX0" fmla="*/ 0 w 3965992"/>
                  <a:gd name="connsiteY0" fmla="*/ 223743 h 5931976"/>
                  <a:gd name="connsiteX1" fmla="*/ 1529822 w 3965992"/>
                  <a:gd name="connsiteY1" fmla="*/ 0 h 5931976"/>
                  <a:gd name="connsiteX2" fmla="*/ 3770576 w 3965992"/>
                  <a:gd name="connsiteY2" fmla="*/ 5754628 h 5931976"/>
                  <a:gd name="connsiteX3" fmla="*/ 3719129 w 3965992"/>
                  <a:gd name="connsiteY3" fmla="*/ 5876490 h 5931976"/>
                  <a:gd name="connsiteX4" fmla="*/ 3574947 w 3965992"/>
                  <a:gd name="connsiteY4" fmla="*/ 5931976 h 5931976"/>
                  <a:gd name="connsiteX5" fmla="*/ 1651403 w 3965992"/>
                  <a:gd name="connsiteY5" fmla="*/ 2621379 h 5931976"/>
                  <a:gd name="connsiteX6" fmla="*/ 0 w 3965992"/>
                  <a:gd name="connsiteY6" fmla="*/ 223743 h 5931976"/>
                  <a:gd name="connsiteX0" fmla="*/ 0 w 3957165"/>
                  <a:gd name="connsiteY0" fmla="*/ 223743 h 5931976"/>
                  <a:gd name="connsiteX1" fmla="*/ 1529822 w 3957165"/>
                  <a:gd name="connsiteY1" fmla="*/ 0 h 5931976"/>
                  <a:gd name="connsiteX2" fmla="*/ 3727351 w 3957165"/>
                  <a:gd name="connsiteY2" fmla="*/ 5843491 h 5931976"/>
                  <a:gd name="connsiteX3" fmla="*/ 3719129 w 3957165"/>
                  <a:gd name="connsiteY3" fmla="*/ 5876490 h 5931976"/>
                  <a:gd name="connsiteX4" fmla="*/ 3574947 w 3957165"/>
                  <a:gd name="connsiteY4" fmla="*/ 5931976 h 5931976"/>
                  <a:gd name="connsiteX5" fmla="*/ 1651403 w 3957165"/>
                  <a:gd name="connsiteY5" fmla="*/ 2621379 h 5931976"/>
                  <a:gd name="connsiteX6" fmla="*/ 0 w 3957165"/>
                  <a:gd name="connsiteY6" fmla="*/ 223743 h 5931976"/>
                  <a:gd name="connsiteX0" fmla="*/ 0 w 4217943"/>
                  <a:gd name="connsiteY0" fmla="*/ 223743 h 5931976"/>
                  <a:gd name="connsiteX1" fmla="*/ 1529822 w 4217943"/>
                  <a:gd name="connsiteY1" fmla="*/ 0 h 5931976"/>
                  <a:gd name="connsiteX2" fmla="*/ 3727351 w 4217943"/>
                  <a:gd name="connsiteY2" fmla="*/ 5843491 h 5931976"/>
                  <a:gd name="connsiteX3" fmla="*/ 4028128 w 4217943"/>
                  <a:gd name="connsiteY3" fmla="*/ 5886662 h 5931976"/>
                  <a:gd name="connsiteX4" fmla="*/ 3574947 w 4217943"/>
                  <a:gd name="connsiteY4" fmla="*/ 5931976 h 5931976"/>
                  <a:gd name="connsiteX5" fmla="*/ 1651403 w 4217943"/>
                  <a:gd name="connsiteY5" fmla="*/ 2621379 h 5931976"/>
                  <a:gd name="connsiteX6" fmla="*/ 0 w 4217943"/>
                  <a:gd name="connsiteY6" fmla="*/ 223743 h 5931976"/>
                  <a:gd name="connsiteX0" fmla="*/ 0 w 4324937"/>
                  <a:gd name="connsiteY0" fmla="*/ 223743 h 5931976"/>
                  <a:gd name="connsiteX1" fmla="*/ 1529822 w 4324937"/>
                  <a:gd name="connsiteY1" fmla="*/ 0 h 5931976"/>
                  <a:gd name="connsiteX2" fmla="*/ 4274098 w 4324937"/>
                  <a:gd name="connsiteY2" fmla="*/ 5364912 h 5931976"/>
                  <a:gd name="connsiteX3" fmla="*/ 4028128 w 4324937"/>
                  <a:gd name="connsiteY3" fmla="*/ 5886662 h 5931976"/>
                  <a:gd name="connsiteX4" fmla="*/ 3574947 w 4324937"/>
                  <a:gd name="connsiteY4" fmla="*/ 5931976 h 5931976"/>
                  <a:gd name="connsiteX5" fmla="*/ 1651403 w 4324937"/>
                  <a:gd name="connsiteY5" fmla="*/ 2621379 h 5931976"/>
                  <a:gd name="connsiteX6" fmla="*/ 0 w 4324937"/>
                  <a:gd name="connsiteY6" fmla="*/ 223743 h 5931976"/>
                  <a:gd name="connsiteX0" fmla="*/ 0 w 4274099"/>
                  <a:gd name="connsiteY0" fmla="*/ 223743 h 5931976"/>
                  <a:gd name="connsiteX1" fmla="*/ 1529822 w 4274099"/>
                  <a:gd name="connsiteY1" fmla="*/ 0 h 5931976"/>
                  <a:gd name="connsiteX2" fmla="*/ 4274098 w 4274099"/>
                  <a:gd name="connsiteY2" fmla="*/ 5364912 h 5931976"/>
                  <a:gd name="connsiteX3" fmla="*/ 3663684 w 4274099"/>
                  <a:gd name="connsiteY3" fmla="*/ 5893218 h 5931976"/>
                  <a:gd name="connsiteX4" fmla="*/ 3574947 w 4274099"/>
                  <a:gd name="connsiteY4" fmla="*/ 5931976 h 5931976"/>
                  <a:gd name="connsiteX5" fmla="*/ 1651403 w 4274099"/>
                  <a:gd name="connsiteY5" fmla="*/ 2621379 h 5931976"/>
                  <a:gd name="connsiteX6" fmla="*/ 0 w 4274099"/>
                  <a:gd name="connsiteY6" fmla="*/ 223743 h 5931976"/>
                  <a:gd name="connsiteX0" fmla="*/ 0 w 4186397"/>
                  <a:gd name="connsiteY0" fmla="*/ 223743 h 5931976"/>
                  <a:gd name="connsiteX1" fmla="*/ 1529822 w 4186397"/>
                  <a:gd name="connsiteY1" fmla="*/ 0 h 5931976"/>
                  <a:gd name="connsiteX2" fmla="*/ 4186397 w 4186397"/>
                  <a:gd name="connsiteY2" fmla="*/ 5687769 h 5931976"/>
                  <a:gd name="connsiteX3" fmla="*/ 3663684 w 4186397"/>
                  <a:gd name="connsiteY3" fmla="*/ 5893218 h 5931976"/>
                  <a:gd name="connsiteX4" fmla="*/ 3574947 w 4186397"/>
                  <a:gd name="connsiteY4" fmla="*/ 5931976 h 5931976"/>
                  <a:gd name="connsiteX5" fmla="*/ 1651403 w 4186397"/>
                  <a:gd name="connsiteY5" fmla="*/ 2621379 h 5931976"/>
                  <a:gd name="connsiteX6" fmla="*/ 0 w 4186397"/>
                  <a:gd name="connsiteY6" fmla="*/ 223743 h 59319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186397" h="5931976">
                    <a:moveTo>
                      <a:pt x="0" y="223743"/>
                    </a:moveTo>
                    <a:lnTo>
                      <a:pt x="1529822" y="0"/>
                    </a:lnTo>
                    <a:cubicBezTo>
                      <a:pt x="2276740" y="1918209"/>
                      <a:pt x="3439479" y="3769560"/>
                      <a:pt x="4186397" y="5687769"/>
                    </a:cubicBezTo>
                    <a:cubicBezTo>
                      <a:pt x="3974902" y="5847811"/>
                      <a:pt x="4288859" y="5884622"/>
                      <a:pt x="3663684" y="5893218"/>
                    </a:cubicBezTo>
                    <a:lnTo>
                      <a:pt x="3574947" y="5931976"/>
                    </a:lnTo>
                    <a:cubicBezTo>
                      <a:pt x="3675042" y="5871840"/>
                      <a:pt x="3486612" y="5987333"/>
                      <a:pt x="1651403" y="2621379"/>
                    </a:cubicBezTo>
                    <a:lnTo>
                      <a:pt x="0" y="223743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4">
                      <a:lumMod val="5000"/>
                      <a:lumOff val="95000"/>
                    </a:schemeClr>
                  </a:gs>
                  <a:gs pos="17000">
                    <a:schemeClr val="accent4">
                      <a:lumMod val="45000"/>
                      <a:lumOff val="55000"/>
                    </a:schemeClr>
                  </a:gs>
                  <a:gs pos="36000">
                    <a:schemeClr val="accent4">
                      <a:lumMod val="45000"/>
                      <a:lumOff val="55000"/>
                    </a:schemeClr>
                  </a:gs>
                  <a:gs pos="100000">
                    <a:srgbClr val="FFFF00"/>
                  </a:gs>
                </a:gsLst>
                <a:lin ang="5400000" scaled="1"/>
                <a:tileRect/>
              </a:gra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FAE558EB-1C84-4962-A7A2-76B25B998FA7}"/>
              </a:ext>
            </a:extLst>
          </p:cNvPr>
          <p:cNvSpPr/>
          <p:nvPr/>
        </p:nvSpPr>
        <p:spPr>
          <a:xfrm>
            <a:off x="-10723" y="0"/>
            <a:ext cx="12213446" cy="6858000"/>
          </a:xfrm>
          <a:prstGeom prst="rect">
            <a:avLst/>
          </a:prstGeom>
          <a:solidFill>
            <a:schemeClr val="tx1">
              <a:lumMod val="95000"/>
              <a:lumOff val="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ounded Rectangle 3">
            <a:extLst>
              <a:ext uri="{FF2B5EF4-FFF2-40B4-BE49-F238E27FC236}">
                <a16:creationId xmlns:a16="http://schemas.microsoft.com/office/drawing/2014/main" id="{F960CC81-8624-4A98-AA1C-203D7EC9A0F9}"/>
              </a:ext>
            </a:extLst>
          </p:cNvPr>
          <p:cNvSpPr/>
          <p:nvPr/>
        </p:nvSpPr>
        <p:spPr>
          <a:xfrm>
            <a:off x="1274993" y="4765922"/>
            <a:ext cx="4250264" cy="67599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মাঠ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পেরুলে</a:t>
            </a:r>
            <a:r>
              <a:rPr kumimoji="0" lang="bn-BD" sz="54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ই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বন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3778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49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1.85185E-6 L 0.29089 0.40231 " pathEditMode="relative" rAng="0" ptsTypes="AA">
                                      <p:cBhvr>
                                        <p:cTn id="12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544" y="20116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9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59259E-6 L 0.29088 0.40231 " pathEditMode="relative" rAng="0" ptsTypes="AA">
                                      <p:cBhvr>
                                        <p:cTn id="14" dur="5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544" y="20116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4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1.48148E-6 L -0.1776 -0.25093 " pathEditMode="relative" rAng="0" ptsTypes="AA">
                                      <p:cBhvr>
                                        <p:cTn id="16" dur="3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880" y="-125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0" presetClass="exit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1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8" presetClass="exit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48049" y="601472"/>
            <a:ext cx="9154851" cy="2554545"/>
          </a:xfrm>
          <a:prstGeom prst="rect">
            <a:avLst/>
          </a:prstGeom>
          <a:noFill/>
          <a:ln w="76200"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IN" sz="8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তোমার বাংলা বইয়ের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8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৪০</a:t>
            </a:r>
            <a:r>
              <a:rPr kumimoji="0" lang="bn-IN" sz="8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নম্বর পৃষ্ঠা খোল  </a:t>
            </a:r>
            <a:endParaRPr kumimoji="0" lang="en-US" sz="8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6500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24050" y="1927193"/>
            <a:ext cx="8343900" cy="1938992"/>
          </a:xfrm>
          <a:prstGeom prst="rect">
            <a:avLst/>
          </a:prstGeom>
          <a:blipFill>
            <a:blip r:embed="rId2">
              <a:alphaModFix amt="52000"/>
            </a:blip>
            <a:stretch>
              <a:fillRect/>
            </a:stretch>
          </a:blip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IN" sz="6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এখন আমি কবিতাটি আবৃত্তি করছি তোমরা মনযোগ সহকারে শুন। </a:t>
            </a:r>
            <a:endParaRPr kumimoji="0" lang="en-US" sz="60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pic>
        <p:nvPicPr>
          <p:cNvPr id="13" name="Picture 12" descr="Grade II_Bangla_Teachers Edition with text book.pdf - Foxit Reader">
            <a:extLst>
              <a:ext uri="{FF2B5EF4-FFF2-40B4-BE49-F238E27FC236}">
                <a16:creationId xmlns:a16="http://schemas.microsoft.com/office/drawing/2014/main" id="{0957BE54-CC2B-4A5D-BEAB-43A12D99AAC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63080" y="236992"/>
            <a:ext cx="5483578" cy="640485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993E95D-C282-4569-AC3E-8155BCD6FE3E}"/>
              </a:ext>
            </a:extLst>
          </p:cNvPr>
          <p:cNvSpPr txBox="1"/>
          <p:nvPr/>
        </p:nvSpPr>
        <p:spPr>
          <a:xfrm>
            <a:off x="4752268" y="408662"/>
            <a:ext cx="1902594" cy="1200329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7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ট্রেন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E7F07E5-39A2-40A3-8E66-5ECC679C2386}"/>
              </a:ext>
            </a:extLst>
          </p:cNvPr>
          <p:cNvSpPr txBox="1"/>
          <p:nvPr/>
        </p:nvSpPr>
        <p:spPr>
          <a:xfrm>
            <a:off x="3998286" y="2188803"/>
            <a:ext cx="576631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ঝক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bn-BD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ঝ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ক</a:t>
            </a:r>
            <a:r>
              <a:rPr kumimoji="0" lang="bn-BD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া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ঝক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ট্রেন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চলেছে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রাত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দুপুরে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অই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।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ট্রেন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চলে</a:t>
            </a:r>
            <a:r>
              <a:rPr kumimoji="0" lang="bn-BD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ছ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ে ,</a:t>
            </a:r>
            <a:r>
              <a:rPr kumimoji="0" lang="bn-BD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ট্রে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ন </a:t>
            </a:r>
            <a:r>
              <a:rPr kumimoji="0" lang="bn-BD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চ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ল</a:t>
            </a:r>
            <a:r>
              <a:rPr kumimoji="0" lang="bn-BD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ে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ছে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ট্রেনের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বাড়ি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কই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?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একটু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জিরোয়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,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ফের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ছুটে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যায়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মাঠ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প</a:t>
            </a:r>
            <a:r>
              <a:rPr kumimoji="0" lang="bn-BD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ে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র</a:t>
            </a:r>
            <a:r>
              <a:rPr kumimoji="0" lang="bn-BD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ু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ল</a:t>
            </a:r>
            <a:r>
              <a:rPr kumimoji="0" lang="bn-BD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ে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ই </a:t>
            </a:r>
            <a:r>
              <a:rPr kumimoji="0" lang="bn-BD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ব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ন।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F223EA0-B07D-4E1E-88F9-DAF7A74D675D}"/>
              </a:ext>
            </a:extLst>
          </p:cNvPr>
          <p:cNvSpPr txBox="1"/>
          <p:nvPr/>
        </p:nvSpPr>
        <p:spPr>
          <a:xfrm>
            <a:off x="3981197" y="2188803"/>
            <a:ext cx="576631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ঝক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bn-BD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ঝ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ক</a:t>
            </a:r>
            <a:r>
              <a:rPr kumimoji="0" lang="bn-BD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া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ঝক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ট্রেন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চলেছে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রাত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দুপুরে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অই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।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ট্রেন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চলে</a:t>
            </a:r>
            <a:r>
              <a:rPr kumimoji="0" lang="bn-BD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ছ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ে ,</a:t>
            </a:r>
            <a:r>
              <a:rPr kumimoji="0" lang="bn-BD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ট্রে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ন </a:t>
            </a:r>
            <a:r>
              <a:rPr kumimoji="0" lang="bn-BD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চ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ল</a:t>
            </a:r>
            <a:r>
              <a:rPr kumimoji="0" lang="bn-BD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ে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ছে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ট্রেনের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বাড়ি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কই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?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একটু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জিরোয়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,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ফের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ছুটে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যায়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মাঠ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প</a:t>
            </a:r>
            <a:r>
              <a:rPr kumimoji="0" lang="bn-BD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ে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র</a:t>
            </a:r>
            <a:r>
              <a:rPr kumimoji="0" lang="bn-BD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ু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ল</a:t>
            </a:r>
            <a:r>
              <a:rPr kumimoji="0" lang="bn-BD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ে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ই </a:t>
            </a:r>
            <a:r>
              <a:rPr kumimoji="0" lang="bn-BD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ব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ন।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A7A4424-8A40-4FB7-858C-D736FA07DF55}"/>
              </a:ext>
            </a:extLst>
          </p:cNvPr>
          <p:cNvSpPr txBox="1"/>
          <p:nvPr/>
        </p:nvSpPr>
        <p:spPr>
          <a:xfrm>
            <a:off x="4752268" y="1516658"/>
            <a:ext cx="3505202" cy="70788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শামসুর রাহমান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7370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5" grpId="0"/>
      <p:bldP spid="17" grpId="0"/>
      <p:bldP spid="18" grpId="0"/>
      <p:bldP spid="1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92BB904E-67FD-4EC2-8718-31DAB893ED1A}"/>
              </a:ext>
            </a:extLst>
          </p:cNvPr>
          <p:cNvSpPr/>
          <p:nvPr/>
        </p:nvSpPr>
        <p:spPr>
          <a:xfrm>
            <a:off x="2767263" y="2395662"/>
            <a:ext cx="6424863" cy="206667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bn-IN" sz="4400" ker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আমি কবিতাটি আবৃত্তি করছি। তোমরাও আমার সাথে আবৃত্তি কর।</a:t>
            </a:r>
            <a:endParaRPr lang="en-US" sz="4400" kern="0" dirty="0">
              <a:solidFill>
                <a:sysClr val="windowText" lastClr="00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79EB388-40AE-4958-9EEC-F983EF46A82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018"/>
          <a:stretch/>
        </p:blipFill>
        <p:spPr>
          <a:xfrm>
            <a:off x="3392905" y="685094"/>
            <a:ext cx="4617471" cy="5667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539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51329787-B4ED-4967-9D59-92D78A19A01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512"/>
          <a:stretch/>
        </p:blipFill>
        <p:spPr>
          <a:xfrm>
            <a:off x="3357905" y="256870"/>
            <a:ext cx="5476190" cy="6268058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46BAEE2-B26B-4870-905C-86B760A3D84D}"/>
              </a:ext>
            </a:extLst>
          </p:cNvPr>
          <p:cNvSpPr/>
          <p:nvPr/>
        </p:nvSpPr>
        <p:spPr>
          <a:xfrm>
            <a:off x="2641430" y="2366031"/>
            <a:ext cx="6909140" cy="110799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bn-IN" sz="4400" kern="0" dirty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সবাই বই দেখে কবিতাটি আবৃত্তি কর।</a:t>
            </a:r>
            <a:endParaRPr lang="en-US" sz="4400" kern="0" dirty="0">
              <a:solidFill>
                <a:sysClr val="windowText" lastClr="0000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7644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xagon 1">
            <a:extLst>
              <a:ext uri="{FF2B5EF4-FFF2-40B4-BE49-F238E27FC236}">
                <a16:creationId xmlns:a16="http://schemas.microsoft.com/office/drawing/2014/main" id="{ADAB6B7D-93DC-4351-9A39-F81E4F0B41A5}"/>
              </a:ext>
            </a:extLst>
          </p:cNvPr>
          <p:cNvSpPr/>
          <p:nvPr/>
        </p:nvSpPr>
        <p:spPr>
          <a:xfrm>
            <a:off x="4018548" y="1323474"/>
            <a:ext cx="3585411" cy="3007894"/>
          </a:xfrm>
          <a:prstGeom prst="hexagon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41000">
                <a:schemeClr val="accent4">
                  <a:lumMod val="40000"/>
                  <a:lumOff val="60000"/>
                </a:schemeClr>
              </a:gs>
              <a:gs pos="80000">
                <a:schemeClr val="accent6">
                  <a:lumMod val="60000"/>
                  <a:lumOff val="4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bn-BD" sz="8000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জিরোয়</a:t>
            </a:r>
            <a:endParaRPr lang="en-US" sz="8000" kern="0" dirty="0">
              <a:solidFill>
                <a:sysClr val="windowText" lastClr="0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F40DDB9-E62A-4699-B3A5-60DC26186960}"/>
              </a:ext>
            </a:extLst>
          </p:cNvPr>
          <p:cNvSpPr/>
          <p:nvPr/>
        </p:nvSpPr>
        <p:spPr>
          <a:xfrm>
            <a:off x="8576510" y="2147637"/>
            <a:ext cx="2612857" cy="1359568"/>
          </a:xfrm>
          <a:prstGeom prst="roundRect">
            <a:avLst>
              <a:gd name="adj" fmla="val 25516"/>
            </a:avLst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35000">
                <a:schemeClr val="accent4">
                  <a:lumMod val="40000"/>
                  <a:lumOff val="60000"/>
                </a:schemeClr>
              </a:gs>
              <a:gs pos="76000">
                <a:schemeClr val="accent6">
                  <a:lumMod val="60000"/>
                  <a:lumOff val="4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bn-BD" sz="4800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বিশ্রাম নেয়া</a:t>
            </a:r>
            <a:endParaRPr lang="en-US" sz="4800" kern="0" dirty="0">
              <a:solidFill>
                <a:sysClr val="windowText" lastClr="0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Arrow: Striped Right 7">
            <a:extLst>
              <a:ext uri="{FF2B5EF4-FFF2-40B4-BE49-F238E27FC236}">
                <a16:creationId xmlns:a16="http://schemas.microsoft.com/office/drawing/2014/main" id="{2965ED5C-ECB5-43FF-803A-528E8E1D8754}"/>
              </a:ext>
            </a:extLst>
          </p:cNvPr>
          <p:cNvSpPr/>
          <p:nvPr/>
        </p:nvSpPr>
        <p:spPr>
          <a:xfrm>
            <a:off x="5366085" y="2147637"/>
            <a:ext cx="2237874" cy="1702468"/>
          </a:xfrm>
          <a:prstGeom prst="stripedRightArrow">
            <a:avLst>
              <a:gd name="adj1" fmla="val 47173"/>
              <a:gd name="adj2" fmla="val 38693"/>
            </a:avLst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35000">
                <a:schemeClr val="accent4">
                  <a:lumMod val="40000"/>
                  <a:lumOff val="60000"/>
                </a:schemeClr>
              </a:gs>
              <a:gs pos="76000">
                <a:schemeClr val="accent6">
                  <a:lumMod val="60000"/>
                  <a:lumOff val="4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DD977E0A-9FF8-4623-B736-067B10B9518C}"/>
              </a:ext>
            </a:extLst>
          </p:cNvPr>
          <p:cNvSpPr/>
          <p:nvPr/>
        </p:nvSpPr>
        <p:spPr>
          <a:xfrm>
            <a:off x="2306052" y="4644189"/>
            <a:ext cx="7579895" cy="1359568"/>
          </a:xfrm>
          <a:prstGeom prst="roundRect">
            <a:avLst>
              <a:gd name="adj" fmla="val 25516"/>
            </a:avLst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35000">
                <a:schemeClr val="accent4">
                  <a:lumMod val="40000"/>
                  <a:lumOff val="60000"/>
                </a:schemeClr>
              </a:gs>
              <a:gs pos="76000">
                <a:schemeClr val="accent6">
                  <a:lumMod val="60000"/>
                  <a:lumOff val="4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bn-BD" sz="8800" kern="0" dirty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কৃষক মাঠে জিরোয়। </a:t>
            </a:r>
            <a:endParaRPr lang="en-US" sz="8800" kern="0" dirty="0">
              <a:solidFill>
                <a:sysClr val="windowText" lastClr="0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A1BBF75-BB57-4F1E-9060-DE186759C4FF}"/>
              </a:ext>
            </a:extLst>
          </p:cNvPr>
          <p:cNvSpPr/>
          <p:nvPr/>
        </p:nvSpPr>
        <p:spPr>
          <a:xfrm>
            <a:off x="2641429" y="1323474"/>
            <a:ext cx="6909140" cy="166637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bn-BD" sz="4400" kern="0" dirty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এখন নতুন শব্দের অর্থ জেনে নেব এবংশব্দটি ব্যাক্যে প্রয়োগ দেখব ।</a:t>
            </a:r>
            <a:endParaRPr lang="en-US" sz="4400" kern="0" dirty="0">
              <a:solidFill>
                <a:sysClr val="windowText" lastClr="0000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2813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7" grpId="0" animBg="1"/>
      <p:bldP spid="8" grpId="0" animBg="1"/>
      <p:bldP spid="9" grpId="0" animBg="1"/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xagon 1">
            <a:extLst>
              <a:ext uri="{FF2B5EF4-FFF2-40B4-BE49-F238E27FC236}">
                <a16:creationId xmlns:a16="http://schemas.microsoft.com/office/drawing/2014/main" id="{ADAB6B7D-93DC-4351-9A39-F81E4F0B41A5}"/>
              </a:ext>
            </a:extLst>
          </p:cNvPr>
          <p:cNvSpPr/>
          <p:nvPr/>
        </p:nvSpPr>
        <p:spPr>
          <a:xfrm>
            <a:off x="2430308" y="1946108"/>
            <a:ext cx="4620127" cy="2105526"/>
          </a:xfrm>
          <a:prstGeom prst="hexagon">
            <a:avLst>
              <a:gd name="adj" fmla="val 18959"/>
              <a:gd name="vf" fmla="val 115470"/>
            </a:avLst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41000">
                <a:schemeClr val="accent4">
                  <a:lumMod val="40000"/>
                  <a:lumOff val="60000"/>
                </a:schemeClr>
              </a:gs>
              <a:gs pos="80000">
                <a:schemeClr val="accent6">
                  <a:lumMod val="60000"/>
                  <a:lumOff val="4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bn-BD" sz="6000" dirty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>
              <a:defRPr/>
            </a:pPr>
            <a:r>
              <a:rPr lang="bn-BD" sz="6000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ঝক ঝকাঝক</a:t>
            </a:r>
            <a:endParaRPr lang="en-US" sz="6000" kern="0" dirty="0">
              <a:solidFill>
                <a:sysClr val="windowText" lastClr="000000"/>
              </a:solidFill>
              <a:latin typeface="NikoshBAN" pitchFamily="2" charset="0"/>
              <a:cs typeface="NikoshBAN" pitchFamily="2" charset="0"/>
            </a:endParaRPr>
          </a:p>
          <a:p>
            <a:pPr lvl="0" algn="ctr">
              <a:defRPr/>
            </a:pPr>
            <a:endParaRPr lang="en-US" sz="6000" kern="0" dirty="0">
              <a:solidFill>
                <a:sysClr val="windowText" lastClr="0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F40DDB9-E62A-4699-B3A5-60DC26186960}"/>
              </a:ext>
            </a:extLst>
          </p:cNvPr>
          <p:cNvSpPr/>
          <p:nvPr/>
        </p:nvSpPr>
        <p:spPr>
          <a:xfrm>
            <a:off x="8380104" y="2490537"/>
            <a:ext cx="3212216" cy="1359568"/>
          </a:xfrm>
          <a:prstGeom prst="roundRect">
            <a:avLst>
              <a:gd name="adj" fmla="val 25516"/>
            </a:avLst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35000">
                <a:schemeClr val="accent4">
                  <a:lumMod val="40000"/>
                  <a:lumOff val="60000"/>
                </a:schemeClr>
              </a:gs>
              <a:gs pos="76000">
                <a:schemeClr val="accent6">
                  <a:lumMod val="60000"/>
                  <a:lumOff val="4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bn-BD" sz="4800" kern="0" dirty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ট্রেন চলার শব্দ</a:t>
            </a:r>
            <a:endParaRPr lang="en-US" sz="4800" kern="0" dirty="0">
              <a:solidFill>
                <a:sysClr val="windowText" lastClr="0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Arrow: Striped Right 7">
            <a:extLst>
              <a:ext uri="{FF2B5EF4-FFF2-40B4-BE49-F238E27FC236}">
                <a16:creationId xmlns:a16="http://schemas.microsoft.com/office/drawing/2014/main" id="{2965ED5C-ECB5-43FF-803A-528E8E1D8754}"/>
              </a:ext>
            </a:extLst>
          </p:cNvPr>
          <p:cNvSpPr/>
          <p:nvPr/>
        </p:nvSpPr>
        <p:spPr>
          <a:xfrm>
            <a:off x="5366085" y="2147637"/>
            <a:ext cx="2237874" cy="1702468"/>
          </a:xfrm>
          <a:prstGeom prst="stripedRightArrow">
            <a:avLst>
              <a:gd name="adj1" fmla="val 47173"/>
              <a:gd name="adj2" fmla="val 38693"/>
            </a:avLst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35000">
                <a:schemeClr val="accent4">
                  <a:lumMod val="40000"/>
                  <a:lumOff val="60000"/>
                </a:schemeClr>
              </a:gs>
              <a:gs pos="76000">
                <a:schemeClr val="accent6">
                  <a:lumMod val="60000"/>
                  <a:lumOff val="4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DD977E0A-9FF8-4623-B736-067B10B9518C}"/>
              </a:ext>
            </a:extLst>
          </p:cNvPr>
          <p:cNvSpPr/>
          <p:nvPr/>
        </p:nvSpPr>
        <p:spPr>
          <a:xfrm>
            <a:off x="1884021" y="4691787"/>
            <a:ext cx="8863696" cy="1359568"/>
          </a:xfrm>
          <a:prstGeom prst="roundRect">
            <a:avLst>
              <a:gd name="adj" fmla="val 25516"/>
            </a:avLst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35000">
                <a:schemeClr val="accent4">
                  <a:lumMod val="40000"/>
                  <a:lumOff val="60000"/>
                </a:schemeClr>
              </a:gs>
              <a:gs pos="76000">
                <a:schemeClr val="accent6">
                  <a:lumMod val="60000"/>
                  <a:lumOff val="4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bn-BD" sz="6600" kern="0" dirty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ট্রেন ঝক ঝকাঝক শব্দ করে চলে।</a:t>
            </a:r>
            <a:endParaRPr lang="en-US" sz="6600" kern="0" dirty="0">
              <a:solidFill>
                <a:sysClr val="windowText" lastClr="0000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9711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1.48148E-6 L -0.15573 1.48148E-6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78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8" grpId="0" animBg="1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2000"/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1"/>
          <p:cNvSpPr txBox="1">
            <a:spLocks/>
          </p:cNvSpPr>
          <p:nvPr/>
        </p:nvSpPr>
        <p:spPr>
          <a:xfrm>
            <a:off x="2209800" y="19826"/>
            <a:ext cx="7543800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sz="9600" dirty="0">
                <a:solidFill>
                  <a:schemeClr val="accent4">
                    <a:lumMod val="20000"/>
                    <a:lumOff val="80000"/>
                  </a:schemeClr>
                </a:solidFill>
                <a:latin typeface="NikoshBAN" pitchFamily="2" charset="0"/>
                <a:cs typeface="NikoshBAN" pitchFamily="2" charset="0"/>
              </a:rPr>
              <a:t>শিক্ষক </a:t>
            </a:r>
            <a:r>
              <a:rPr kumimoji="0" lang="bn-BD" sz="9600" b="0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পরিচিতি </a:t>
            </a:r>
            <a:endParaRPr kumimoji="0" lang="en-US" sz="9600" b="0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20000"/>
                  <a:lumOff val="80000"/>
                </a:schemeClr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23" name="Content Placeholder 3"/>
          <p:cNvSpPr txBox="1">
            <a:spLocks/>
          </p:cNvSpPr>
          <p:nvPr/>
        </p:nvSpPr>
        <p:spPr>
          <a:xfrm>
            <a:off x="7108371" y="3429000"/>
            <a:ext cx="4495800" cy="213708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IN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সহকারী শিক্ষক,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20000"/>
                  <a:lumOff val="80000"/>
                </a:schemeClr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এনায়েত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নগর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bn-IN" sz="3200" b="1" i="0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সঃ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bn-IN" sz="3200" b="1" i="0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প্রাঃবিদ্যালয়,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IN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দাগনভূঞা,ফেনী।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20000"/>
                  <a:lumOff val="80000"/>
                </a:schemeClr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25" name="Text Placeholder 2"/>
          <p:cNvSpPr txBox="1">
            <a:spLocks/>
          </p:cNvSpPr>
          <p:nvPr/>
        </p:nvSpPr>
        <p:spPr>
          <a:xfrm>
            <a:off x="7108371" y="2087110"/>
            <a:ext cx="3657600" cy="819376"/>
          </a:xfrm>
          <a:prstGeom prst="roundRect">
            <a:avLst>
              <a:gd name="adj" fmla="val 16667"/>
            </a:avLst>
          </a:prstGeom>
          <a:ln w="38100">
            <a:solidFill>
              <a:srgbClr val="7030A0"/>
            </a:solidFill>
          </a:ln>
        </p:spPr>
        <p:txBody>
          <a:bodyPr>
            <a:no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bn-IN" sz="4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রাজেশ মজুমদার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640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xagon 1">
            <a:extLst>
              <a:ext uri="{FF2B5EF4-FFF2-40B4-BE49-F238E27FC236}">
                <a16:creationId xmlns:a16="http://schemas.microsoft.com/office/drawing/2014/main" id="{ADAB6B7D-93DC-4351-9A39-F81E4F0B41A5}"/>
              </a:ext>
            </a:extLst>
          </p:cNvPr>
          <p:cNvSpPr/>
          <p:nvPr/>
        </p:nvSpPr>
        <p:spPr>
          <a:xfrm>
            <a:off x="3231127" y="1774658"/>
            <a:ext cx="4269916" cy="2105526"/>
          </a:xfrm>
          <a:prstGeom prst="hexagon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41000">
                <a:schemeClr val="accent4">
                  <a:lumMod val="40000"/>
                  <a:lumOff val="60000"/>
                </a:schemeClr>
              </a:gs>
              <a:gs pos="80000">
                <a:schemeClr val="accent6">
                  <a:lumMod val="60000"/>
                  <a:lumOff val="4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endParaRPr lang="bn-BD" sz="6000" dirty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lvl="0" algn="ctr">
              <a:defRPr/>
            </a:pPr>
            <a:r>
              <a:rPr lang="bn-BD" sz="6000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রাত দুপুরে</a:t>
            </a:r>
            <a:endParaRPr lang="en-US" sz="6000" kern="0" dirty="0">
              <a:solidFill>
                <a:sysClr val="windowText" lastClr="000000"/>
              </a:solidFill>
              <a:latin typeface="NikoshBAN" pitchFamily="2" charset="0"/>
              <a:cs typeface="NikoshBAN" pitchFamily="2" charset="0"/>
            </a:endParaRPr>
          </a:p>
          <a:p>
            <a:pPr lvl="0" algn="ctr">
              <a:defRPr/>
            </a:pPr>
            <a:endParaRPr lang="en-US" sz="6000" kern="0" dirty="0">
              <a:solidFill>
                <a:sysClr val="windowText" lastClr="0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F40DDB9-E62A-4699-B3A5-60DC26186960}"/>
              </a:ext>
            </a:extLst>
          </p:cNvPr>
          <p:cNvSpPr/>
          <p:nvPr/>
        </p:nvSpPr>
        <p:spPr>
          <a:xfrm>
            <a:off x="8576510" y="2147637"/>
            <a:ext cx="2579170" cy="1359568"/>
          </a:xfrm>
          <a:prstGeom prst="roundRect">
            <a:avLst>
              <a:gd name="adj" fmla="val 25516"/>
            </a:avLst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35000">
                <a:schemeClr val="accent4">
                  <a:lumMod val="40000"/>
                  <a:lumOff val="60000"/>
                </a:schemeClr>
              </a:gs>
              <a:gs pos="76000">
                <a:schemeClr val="accent6">
                  <a:lumMod val="60000"/>
                  <a:lumOff val="4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bn-BD" sz="4800" kern="0" dirty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মাঝরাতে</a:t>
            </a:r>
            <a:endParaRPr lang="en-US" sz="4800" kern="0" dirty="0">
              <a:solidFill>
                <a:sysClr val="windowText" lastClr="0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Arrow: Striped Right 7">
            <a:extLst>
              <a:ext uri="{FF2B5EF4-FFF2-40B4-BE49-F238E27FC236}">
                <a16:creationId xmlns:a16="http://schemas.microsoft.com/office/drawing/2014/main" id="{2965ED5C-ECB5-43FF-803A-528E8E1D8754}"/>
              </a:ext>
            </a:extLst>
          </p:cNvPr>
          <p:cNvSpPr/>
          <p:nvPr/>
        </p:nvSpPr>
        <p:spPr>
          <a:xfrm>
            <a:off x="5366085" y="2147637"/>
            <a:ext cx="2237874" cy="1702468"/>
          </a:xfrm>
          <a:prstGeom prst="stripedRightArrow">
            <a:avLst>
              <a:gd name="adj1" fmla="val 47173"/>
              <a:gd name="adj2" fmla="val 38693"/>
            </a:avLst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35000">
                <a:schemeClr val="accent4">
                  <a:lumMod val="40000"/>
                  <a:lumOff val="60000"/>
                </a:schemeClr>
              </a:gs>
              <a:gs pos="76000">
                <a:schemeClr val="accent6">
                  <a:lumMod val="60000"/>
                  <a:lumOff val="4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DD977E0A-9FF8-4623-B736-067B10B9518C}"/>
              </a:ext>
            </a:extLst>
          </p:cNvPr>
          <p:cNvSpPr/>
          <p:nvPr/>
        </p:nvSpPr>
        <p:spPr>
          <a:xfrm>
            <a:off x="1884021" y="4691787"/>
            <a:ext cx="7372521" cy="1359568"/>
          </a:xfrm>
          <a:prstGeom prst="roundRect">
            <a:avLst>
              <a:gd name="adj" fmla="val 25516"/>
            </a:avLst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35000">
                <a:schemeClr val="accent4">
                  <a:lumMod val="40000"/>
                  <a:lumOff val="60000"/>
                </a:schemeClr>
              </a:gs>
              <a:gs pos="76000">
                <a:schemeClr val="accent6">
                  <a:lumMod val="60000"/>
                  <a:lumOff val="4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bn-BD" sz="6600" kern="0" dirty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রাত দুপুরে শেয়াল ডাকে।</a:t>
            </a:r>
            <a:endParaRPr lang="en-US" sz="6600" kern="0" dirty="0">
              <a:solidFill>
                <a:sysClr val="windowText" lastClr="0000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4809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1.48148E-6 L -0.25 1.48148E-6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8" grpId="0" animBg="1"/>
      <p:bldP spid="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xagon 1">
            <a:extLst>
              <a:ext uri="{FF2B5EF4-FFF2-40B4-BE49-F238E27FC236}">
                <a16:creationId xmlns:a16="http://schemas.microsoft.com/office/drawing/2014/main" id="{ADAB6B7D-93DC-4351-9A39-F81E4F0B41A5}"/>
              </a:ext>
            </a:extLst>
          </p:cNvPr>
          <p:cNvSpPr/>
          <p:nvPr/>
        </p:nvSpPr>
        <p:spPr>
          <a:xfrm>
            <a:off x="5024788" y="1941342"/>
            <a:ext cx="2579171" cy="2390026"/>
          </a:xfrm>
          <a:prstGeom prst="hexagon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41000">
                <a:schemeClr val="accent4">
                  <a:lumMod val="40000"/>
                  <a:lumOff val="60000"/>
                </a:schemeClr>
              </a:gs>
              <a:gs pos="80000">
                <a:schemeClr val="accent6">
                  <a:lumMod val="60000"/>
                  <a:lumOff val="4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endParaRPr lang="bn-BD" sz="6000" dirty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lvl="0" algn="ctr">
              <a:defRPr/>
            </a:pPr>
            <a:r>
              <a:rPr lang="bn-BD" sz="6000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ফের</a:t>
            </a:r>
            <a:endParaRPr lang="en-US" sz="6000" kern="0" dirty="0">
              <a:solidFill>
                <a:sysClr val="windowText" lastClr="000000"/>
              </a:solidFill>
              <a:latin typeface="NikoshBAN" pitchFamily="2" charset="0"/>
              <a:cs typeface="NikoshBAN" pitchFamily="2" charset="0"/>
            </a:endParaRPr>
          </a:p>
          <a:p>
            <a:pPr lvl="0" algn="ctr">
              <a:defRPr/>
            </a:pPr>
            <a:endParaRPr lang="en-US" sz="6000" kern="0" dirty="0">
              <a:solidFill>
                <a:sysClr val="windowText" lastClr="0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F40DDB9-E62A-4699-B3A5-60DC26186960}"/>
              </a:ext>
            </a:extLst>
          </p:cNvPr>
          <p:cNvSpPr/>
          <p:nvPr/>
        </p:nvSpPr>
        <p:spPr>
          <a:xfrm>
            <a:off x="8511195" y="2456571"/>
            <a:ext cx="2579170" cy="1359568"/>
          </a:xfrm>
          <a:prstGeom prst="roundRect">
            <a:avLst>
              <a:gd name="adj" fmla="val 25516"/>
            </a:avLst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35000">
                <a:schemeClr val="accent4">
                  <a:lumMod val="40000"/>
                  <a:lumOff val="60000"/>
                </a:schemeClr>
              </a:gs>
              <a:gs pos="76000">
                <a:schemeClr val="accent6">
                  <a:lumMod val="60000"/>
                  <a:lumOff val="4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bn-BD" sz="4800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আবার</a:t>
            </a:r>
            <a:endParaRPr lang="en-US" sz="4800" kern="0" dirty="0">
              <a:solidFill>
                <a:sysClr val="windowText" lastClr="0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Arrow: Striped Right 7">
            <a:extLst>
              <a:ext uri="{FF2B5EF4-FFF2-40B4-BE49-F238E27FC236}">
                <a16:creationId xmlns:a16="http://schemas.microsoft.com/office/drawing/2014/main" id="{2965ED5C-ECB5-43FF-803A-528E8E1D8754}"/>
              </a:ext>
            </a:extLst>
          </p:cNvPr>
          <p:cNvSpPr/>
          <p:nvPr/>
        </p:nvSpPr>
        <p:spPr>
          <a:xfrm>
            <a:off x="5366085" y="2147637"/>
            <a:ext cx="2237874" cy="1702468"/>
          </a:xfrm>
          <a:prstGeom prst="stripedRightArrow">
            <a:avLst>
              <a:gd name="adj1" fmla="val 47173"/>
              <a:gd name="adj2" fmla="val 38693"/>
            </a:avLst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35000">
                <a:schemeClr val="accent4">
                  <a:lumMod val="40000"/>
                  <a:lumOff val="60000"/>
                </a:schemeClr>
              </a:gs>
              <a:gs pos="76000">
                <a:schemeClr val="accent6">
                  <a:lumMod val="60000"/>
                  <a:lumOff val="4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DD977E0A-9FF8-4623-B736-067B10B9518C}"/>
              </a:ext>
            </a:extLst>
          </p:cNvPr>
          <p:cNvSpPr/>
          <p:nvPr/>
        </p:nvSpPr>
        <p:spPr>
          <a:xfrm>
            <a:off x="2798761" y="4559479"/>
            <a:ext cx="7372521" cy="1359568"/>
          </a:xfrm>
          <a:prstGeom prst="roundRect">
            <a:avLst>
              <a:gd name="adj" fmla="val 25516"/>
            </a:avLst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35000">
                <a:schemeClr val="accent4">
                  <a:lumMod val="40000"/>
                  <a:lumOff val="60000"/>
                </a:schemeClr>
              </a:gs>
              <a:gs pos="76000">
                <a:schemeClr val="accent6">
                  <a:lumMod val="60000"/>
                  <a:lumOff val="4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bn-BD" sz="6600" kern="0" dirty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আকাশে ফের মেঘ জমেছে।</a:t>
            </a:r>
            <a:endParaRPr lang="en-US" sz="6600" kern="0" dirty="0">
              <a:solidFill>
                <a:sysClr val="windowText" lastClr="0000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0880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4.07407E-6 L -0.25 4.07407E-6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8" grpId="0" animBg="1"/>
      <p:bldP spid="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xagon 1">
            <a:extLst>
              <a:ext uri="{FF2B5EF4-FFF2-40B4-BE49-F238E27FC236}">
                <a16:creationId xmlns:a16="http://schemas.microsoft.com/office/drawing/2014/main" id="{ADAB6B7D-93DC-4351-9A39-F81E4F0B41A5}"/>
              </a:ext>
            </a:extLst>
          </p:cNvPr>
          <p:cNvSpPr/>
          <p:nvPr/>
        </p:nvSpPr>
        <p:spPr>
          <a:xfrm>
            <a:off x="4093698" y="1941342"/>
            <a:ext cx="3510262" cy="2390026"/>
          </a:xfrm>
          <a:prstGeom prst="hexagon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41000">
                <a:schemeClr val="accent4">
                  <a:lumMod val="40000"/>
                  <a:lumOff val="60000"/>
                </a:schemeClr>
              </a:gs>
              <a:gs pos="80000">
                <a:schemeClr val="accent6">
                  <a:lumMod val="60000"/>
                  <a:lumOff val="4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bn-BD" sz="6000" dirty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>
              <a:defRPr/>
            </a:pPr>
            <a:r>
              <a:rPr lang="en-US" sz="6000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  <a:r>
              <a:rPr lang="bn-BD" sz="6000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en-US" sz="6000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bn-BD" sz="6000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ু</a:t>
            </a:r>
            <a:r>
              <a:rPr lang="en-US" sz="6000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r>
              <a:rPr lang="bn-BD" sz="6000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en-US" sz="6000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</a:t>
            </a:r>
            <a:endParaRPr lang="en-US" sz="6000" kern="0" dirty="0">
              <a:solidFill>
                <a:sysClr val="windowText" lastClr="000000"/>
              </a:solidFill>
              <a:latin typeface="NikoshBAN" pitchFamily="2" charset="0"/>
              <a:cs typeface="NikoshBAN" pitchFamily="2" charset="0"/>
            </a:endParaRPr>
          </a:p>
          <a:p>
            <a:pPr lvl="0" algn="ctr">
              <a:defRPr/>
            </a:pPr>
            <a:endParaRPr lang="bn-BD" sz="6000" dirty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F40DDB9-E62A-4699-B3A5-60DC26186960}"/>
              </a:ext>
            </a:extLst>
          </p:cNvPr>
          <p:cNvSpPr/>
          <p:nvPr/>
        </p:nvSpPr>
        <p:spPr>
          <a:xfrm>
            <a:off x="8576510" y="2147637"/>
            <a:ext cx="2579170" cy="1359568"/>
          </a:xfrm>
          <a:prstGeom prst="roundRect">
            <a:avLst>
              <a:gd name="adj" fmla="val 25516"/>
            </a:avLst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35000">
                <a:schemeClr val="accent4">
                  <a:lumMod val="40000"/>
                  <a:lumOff val="60000"/>
                </a:schemeClr>
              </a:gs>
              <a:gs pos="76000">
                <a:schemeClr val="accent6">
                  <a:lumMod val="60000"/>
                  <a:lumOff val="4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bn-BD" sz="4800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 হওয়া</a:t>
            </a:r>
            <a:endParaRPr lang="en-US" sz="4800" kern="0" dirty="0">
              <a:solidFill>
                <a:sysClr val="windowText" lastClr="0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Arrow: Striped Right 7">
            <a:extLst>
              <a:ext uri="{FF2B5EF4-FFF2-40B4-BE49-F238E27FC236}">
                <a16:creationId xmlns:a16="http://schemas.microsoft.com/office/drawing/2014/main" id="{2965ED5C-ECB5-43FF-803A-528E8E1D8754}"/>
              </a:ext>
            </a:extLst>
          </p:cNvPr>
          <p:cNvSpPr/>
          <p:nvPr/>
        </p:nvSpPr>
        <p:spPr>
          <a:xfrm>
            <a:off x="5366085" y="2147637"/>
            <a:ext cx="2237874" cy="1702468"/>
          </a:xfrm>
          <a:prstGeom prst="stripedRightArrow">
            <a:avLst>
              <a:gd name="adj1" fmla="val 47173"/>
              <a:gd name="adj2" fmla="val 38693"/>
            </a:avLst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35000">
                <a:schemeClr val="accent4">
                  <a:lumMod val="40000"/>
                  <a:lumOff val="60000"/>
                </a:schemeClr>
              </a:gs>
              <a:gs pos="76000">
                <a:schemeClr val="accent6">
                  <a:lumMod val="60000"/>
                  <a:lumOff val="4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4D00E95D-BD8F-47C4-807F-0B9D1CF174E1}"/>
              </a:ext>
            </a:extLst>
          </p:cNvPr>
          <p:cNvSpPr/>
          <p:nvPr/>
        </p:nvSpPr>
        <p:spPr>
          <a:xfrm>
            <a:off x="2554953" y="4674737"/>
            <a:ext cx="7860137" cy="1359568"/>
          </a:xfrm>
          <a:prstGeom prst="roundRect">
            <a:avLst>
              <a:gd name="adj" fmla="val 25516"/>
            </a:avLst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35000">
                <a:schemeClr val="accent4">
                  <a:lumMod val="40000"/>
                  <a:lumOff val="60000"/>
                </a:schemeClr>
              </a:gs>
              <a:gs pos="76000">
                <a:schemeClr val="accent6">
                  <a:lumMod val="60000"/>
                  <a:lumOff val="4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bn-BD" sz="6600" ker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মাঠ পেরুলেই আমাদের স্কুল।</a:t>
            </a:r>
            <a:endParaRPr lang="en-US" sz="6600" kern="0" dirty="0">
              <a:solidFill>
                <a:sysClr val="windowText" lastClr="0000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2442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4.07407E-6 L -0.25 4.07407E-6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8" grpId="0" animBg="1"/>
      <p:bldP spid="1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reeform 5">
            <a:extLst>
              <a:ext uri="{FF2B5EF4-FFF2-40B4-BE49-F238E27FC236}">
                <a16:creationId xmlns:a16="http://schemas.microsoft.com/office/drawing/2014/main" id="{FA21E311-4078-433F-B7EF-480D40C43C32}"/>
              </a:ext>
            </a:extLst>
          </p:cNvPr>
          <p:cNvSpPr>
            <a:spLocks/>
          </p:cNvSpPr>
          <p:nvPr/>
        </p:nvSpPr>
        <p:spPr bwMode="auto">
          <a:xfrm>
            <a:off x="4584693" y="903256"/>
            <a:ext cx="2378928" cy="1421368"/>
          </a:xfrm>
          <a:custGeom>
            <a:avLst/>
            <a:gdLst>
              <a:gd name="T0" fmla="*/ 190 w 2130"/>
              <a:gd name="T1" fmla="*/ 298 h 1037"/>
              <a:gd name="T2" fmla="*/ 221 w 2130"/>
              <a:gd name="T3" fmla="*/ 211 h 1037"/>
              <a:gd name="T4" fmla="*/ 299 w 2130"/>
              <a:gd name="T5" fmla="*/ 144 h 1037"/>
              <a:gd name="T6" fmla="*/ 412 w 2130"/>
              <a:gd name="T7" fmla="*/ 103 h 1037"/>
              <a:gd name="T8" fmla="*/ 535 w 2130"/>
              <a:gd name="T9" fmla="*/ 93 h 1037"/>
              <a:gd name="T10" fmla="*/ 643 w 2130"/>
              <a:gd name="T11" fmla="*/ 103 h 1037"/>
              <a:gd name="T12" fmla="*/ 720 w 2130"/>
              <a:gd name="T13" fmla="*/ 93 h 1037"/>
              <a:gd name="T14" fmla="*/ 798 w 2130"/>
              <a:gd name="T15" fmla="*/ 46 h 1037"/>
              <a:gd name="T16" fmla="*/ 895 w 2130"/>
              <a:gd name="T17" fmla="*/ 31 h 1037"/>
              <a:gd name="T18" fmla="*/ 998 w 2130"/>
              <a:gd name="T19" fmla="*/ 36 h 1037"/>
              <a:gd name="T20" fmla="*/ 1106 w 2130"/>
              <a:gd name="T21" fmla="*/ 77 h 1037"/>
              <a:gd name="T22" fmla="*/ 1158 w 2130"/>
              <a:gd name="T23" fmla="*/ 31 h 1037"/>
              <a:gd name="T24" fmla="*/ 1271 w 2130"/>
              <a:gd name="T25" fmla="*/ 0 h 1037"/>
              <a:gd name="T26" fmla="*/ 1353 w 2130"/>
              <a:gd name="T27" fmla="*/ 5 h 1037"/>
              <a:gd name="T28" fmla="*/ 1435 w 2130"/>
              <a:gd name="T29" fmla="*/ 31 h 1037"/>
              <a:gd name="T30" fmla="*/ 1507 w 2130"/>
              <a:gd name="T31" fmla="*/ 31 h 1037"/>
              <a:gd name="T32" fmla="*/ 1590 w 2130"/>
              <a:gd name="T33" fmla="*/ 5 h 1037"/>
              <a:gd name="T34" fmla="*/ 1682 w 2130"/>
              <a:gd name="T35" fmla="*/ 0 h 1037"/>
              <a:gd name="T36" fmla="*/ 1770 w 2130"/>
              <a:gd name="T37" fmla="*/ 21 h 1037"/>
              <a:gd name="T38" fmla="*/ 1837 w 2130"/>
              <a:gd name="T39" fmla="*/ 57 h 1037"/>
              <a:gd name="T40" fmla="*/ 1878 w 2130"/>
              <a:gd name="T41" fmla="*/ 103 h 1037"/>
              <a:gd name="T42" fmla="*/ 1940 w 2130"/>
              <a:gd name="T43" fmla="*/ 144 h 1037"/>
              <a:gd name="T44" fmla="*/ 2022 w 2130"/>
              <a:gd name="T45" fmla="*/ 185 h 1037"/>
              <a:gd name="T46" fmla="*/ 2068 w 2130"/>
              <a:gd name="T47" fmla="*/ 241 h 1037"/>
              <a:gd name="T48" fmla="*/ 2084 w 2130"/>
              <a:gd name="T49" fmla="*/ 308 h 1037"/>
              <a:gd name="T50" fmla="*/ 2063 w 2130"/>
              <a:gd name="T51" fmla="*/ 365 h 1037"/>
              <a:gd name="T52" fmla="*/ 2120 w 2130"/>
              <a:gd name="T53" fmla="*/ 447 h 1037"/>
              <a:gd name="T54" fmla="*/ 2130 w 2130"/>
              <a:gd name="T55" fmla="*/ 529 h 1037"/>
              <a:gd name="T56" fmla="*/ 2089 w 2130"/>
              <a:gd name="T57" fmla="*/ 611 h 1037"/>
              <a:gd name="T58" fmla="*/ 2001 w 2130"/>
              <a:gd name="T59" fmla="*/ 678 h 1037"/>
              <a:gd name="T60" fmla="*/ 1847 w 2130"/>
              <a:gd name="T61" fmla="*/ 719 h 1037"/>
              <a:gd name="T62" fmla="*/ 1821 w 2130"/>
              <a:gd name="T63" fmla="*/ 796 h 1037"/>
              <a:gd name="T64" fmla="*/ 1759 w 2130"/>
              <a:gd name="T65" fmla="*/ 852 h 1037"/>
              <a:gd name="T66" fmla="*/ 1667 w 2130"/>
              <a:gd name="T67" fmla="*/ 893 h 1037"/>
              <a:gd name="T68" fmla="*/ 1559 w 2130"/>
              <a:gd name="T69" fmla="*/ 909 h 1037"/>
              <a:gd name="T70" fmla="*/ 1410 w 2130"/>
              <a:gd name="T71" fmla="*/ 878 h 1037"/>
              <a:gd name="T72" fmla="*/ 1348 w 2130"/>
              <a:gd name="T73" fmla="*/ 955 h 1037"/>
              <a:gd name="T74" fmla="*/ 1245 w 2130"/>
              <a:gd name="T75" fmla="*/ 1011 h 1037"/>
              <a:gd name="T76" fmla="*/ 1127 w 2130"/>
              <a:gd name="T77" fmla="*/ 1037 h 1037"/>
              <a:gd name="T78" fmla="*/ 993 w 2130"/>
              <a:gd name="T79" fmla="*/ 1027 h 1037"/>
              <a:gd name="T80" fmla="*/ 890 w 2130"/>
              <a:gd name="T81" fmla="*/ 991 h 1037"/>
              <a:gd name="T82" fmla="*/ 813 w 2130"/>
              <a:gd name="T83" fmla="*/ 939 h 1037"/>
              <a:gd name="T84" fmla="*/ 669 w 2130"/>
              <a:gd name="T85" fmla="*/ 970 h 1037"/>
              <a:gd name="T86" fmla="*/ 525 w 2130"/>
              <a:gd name="T87" fmla="*/ 965 h 1037"/>
              <a:gd name="T88" fmla="*/ 391 w 2130"/>
              <a:gd name="T89" fmla="*/ 924 h 1037"/>
              <a:gd name="T90" fmla="*/ 288 w 2130"/>
              <a:gd name="T91" fmla="*/ 852 h 1037"/>
              <a:gd name="T92" fmla="*/ 242 w 2130"/>
              <a:gd name="T93" fmla="*/ 847 h 1037"/>
              <a:gd name="T94" fmla="*/ 129 w 2130"/>
              <a:gd name="T95" fmla="*/ 816 h 1037"/>
              <a:gd name="T96" fmla="*/ 72 w 2130"/>
              <a:gd name="T97" fmla="*/ 775 h 1037"/>
              <a:gd name="T98" fmla="*/ 46 w 2130"/>
              <a:gd name="T99" fmla="*/ 724 h 1037"/>
              <a:gd name="T100" fmla="*/ 57 w 2130"/>
              <a:gd name="T101" fmla="*/ 662 h 1037"/>
              <a:gd name="T102" fmla="*/ 103 w 2130"/>
              <a:gd name="T103" fmla="*/ 611 h 1037"/>
              <a:gd name="T104" fmla="*/ 41 w 2130"/>
              <a:gd name="T105" fmla="*/ 570 h 1037"/>
              <a:gd name="T106" fmla="*/ 5 w 2130"/>
              <a:gd name="T107" fmla="*/ 524 h 1037"/>
              <a:gd name="T108" fmla="*/ 0 w 2130"/>
              <a:gd name="T109" fmla="*/ 467 h 1037"/>
              <a:gd name="T110" fmla="*/ 26 w 2130"/>
              <a:gd name="T111" fmla="*/ 411 h 1037"/>
              <a:gd name="T112" fmla="*/ 98 w 2130"/>
              <a:gd name="T113" fmla="*/ 365 h 1037"/>
              <a:gd name="T114" fmla="*/ 190 w 2130"/>
              <a:gd name="T115" fmla="*/ 344 h 10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2130" h="1037">
                <a:moveTo>
                  <a:pt x="190" y="339"/>
                </a:moveTo>
                <a:lnTo>
                  <a:pt x="190" y="298"/>
                </a:lnTo>
                <a:lnTo>
                  <a:pt x="201" y="252"/>
                </a:lnTo>
                <a:lnTo>
                  <a:pt x="221" y="211"/>
                </a:lnTo>
                <a:lnTo>
                  <a:pt x="257" y="175"/>
                </a:lnTo>
                <a:lnTo>
                  <a:pt x="299" y="144"/>
                </a:lnTo>
                <a:lnTo>
                  <a:pt x="355" y="118"/>
                </a:lnTo>
                <a:lnTo>
                  <a:pt x="412" y="103"/>
                </a:lnTo>
                <a:lnTo>
                  <a:pt x="479" y="93"/>
                </a:lnTo>
                <a:lnTo>
                  <a:pt x="535" y="93"/>
                </a:lnTo>
                <a:lnTo>
                  <a:pt x="587" y="93"/>
                </a:lnTo>
                <a:lnTo>
                  <a:pt x="643" y="103"/>
                </a:lnTo>
                <a:lnTo>
                  <a:pt x="689" y="118"/>
                </a:lnTo>
                <a:lnTo>
                  <a:pt x="720" y="93"/>
                </a:lnTo>
                <a:lnTo>
                  <a:pt x="756" y="67"/>
                </a:lnTo>
                <a:lnTo>
                  <a:pt x="798" y="46"/>
                </a:lnTo>
                <a:lnTo>
                  <a:pt x="844" y="36"/>
                </a:lnTo>
                <a:lnTo>
                  <a:pt x="895" y="31"/>
                </a:lnTo>
                <a:lnTo>
                  <a:pt x="947" y="26"/>
                </a:lnTo>
                <a:lnTo>
                  <a:pt x="998" y="36"/>
                </a:lnTo>
                <a:lnTo>
                  <a:pt x="1044" y="46"/>
                </a:lnTo>
                <a:lnTo>
                  <a:pt x="1106" y="77"/>
                </a:lnTo>
                <a:lnTo>
                  <a:pt x="1132" y="51"/>
                </a:lnTo>
                <a:lnTo>
                  <a:pt x="1158" y="31"/>
                </a:lnTo>
                <a:lnTo>
                  <a:pt x="1230" y="5"/>
                </a:lnTo>
                <a:lnTo>
                  <a:pt x="1271" y="0"/>
                </a:lnTo>
                <a:lnTo>
                  <a:pt x="1312" y="0"/>
                </a:lnTo>
                <a:lnTo>
                  <a:pt x="1353" y="5"/>
                </a:lnTo>
                <a:lnTo>
                  <a:pt x="1394" y="16"/>
                </a:lnTo>
                <a:lnTo>
                  <a:pt x="1435" y="31"/>
                </a:lnTo>
                <a:lnTo>
                  <a:pt x="1471" y="57"/>
                </a:lnTo>
                <a:lnTo>
                  <a:pt x="1507" y="31"/>
                </a:lnTo>
                <a:lnTo>
                  <a:pt x="1543" y="16"/>
                </a:lnTo>
                <a:lnTo>
                  <a:pt x="1590" y="5"/>
                </a:lnTo>
                <a:lnTo>
                  <a:pt x="1636" y="0"/>
                </a:lnTo>
                <a:lnTo>
                  <a:pt x="1682" y="0"/>
                </a:lnTo>
                <a:lnTo>
                  <a:pt x="1723" y="5"/>
                </a:lnTo>
                <a:lnTo>
                  <a:pt x="1770" y="21"/>
                </a:lnTo>
                <a:lnTo>
                  <a:pt x="1811" y="36"/>
                </a:lnTo>
                <a:lnTo>
                  <a:pt x="1837" y="57"/>
                </a:lnTo>
                <a:lnTo>
                  <a:pt x="1862" y="77"/>
                </a:lnTo>
                <a:lnTo>
                  <a:pt x="1878" y="103"/>
                </a:lnTo>
                <a:lnTo>
                  <a:pt x="1888" y="128"/>
                </a:lnTo>
                <a:lnTo>
                  <a:pt x="1940" y="144"/>
                </a:lnTo>
                <a:lnTo>
                  <a:pt x="1981" y="159"/>
                </a:lnTo>
                <a:lnTo>
                  <a:pt x="2022" y="185"/>
                </a:lnTo>
                <a:lnTo>
                  <a:pt x="2048" y="211"/>
                </a:lnTo>
                <a:lnTo>
                  <a:pt x="2068" y="241"/>
                </a:lnTo>
                <a:lnTo>
                  <a:pt x="2084" y="272"/>
                </a:lnTo>
                <a:lnTo>
                  <a:pt x="2084" y="308"/>
                </a:lnTo>
                <a:lnTo>
                  <a:pt x="2073" y="344"/>
                </a:lnTo>
                <a:lnTo>
                  <a:pt x="2063" y="365"/>
                </a:lnTo>
                <a:lnTo>
                  <a:pt x="2099" y="406"/>
                </a:lnTo>
                <a:lnTo>
                  <a:pt x="2120" y="447"/>
                </a:lnTo>
                <a:lnTo>
                  <a:pt x="2130" y="488"/>
                </a:lnTo>
                <a:lnTo>
                  <a:pt x="2130" y="529"/>
                </a:lnTo>
                <a:lnTo>
                  <a:pt x="2114" y="570"/>
                </a:lnTo>
                <a:lnTo>
                  <a:pt x="2089" y="611"/>
                </a:lnTo>
                <a:lnTo>
                  <a:pt x="2048" y="647"/>
                </a:lnTo>
                <a:lnTo>
                  <a:pt x="2001" y="678"/>
                </a:lnTo>
                <a:lnTo>
                  <a:pt x="1929" y="703"/>
                </a:lnTo>
                <a:lnTo>
                  <a:pt x="1847" y="719"/>
                </a:lnTo>
                <a:lnTo>
                  <a:pt x="1837" y="760"/>
                </a:lnTo>
                <a:lnTo>
                  <a:pt x="1821" y="796"/>
                </a:lnTo>
                <a:lnTo>
                  <a:pt x="1795" y="827"/>
                </a:lnTo>
                <a:lnTo>
                  <a:pt x="1759" y="852"/>
                </a:lnTo>
                <a:lnTo>
                  <a:pt x="1718" y="878"/>
                </a:lnTo>
                <a:lnTo>
                  <a:pt x="1667" y="893"/>
                </a:lnTo>
                <a:lnTo>
                  <a:pt x="1615" y="904"/>
                </a:lnTo>
                <a:lnTo>
                  <a:pt x="1559" y="909"/>
                </a:lnTo>
                <a:lnTo>
                  <a:pt x="1482" y="898"/>
                </a:lnTo>
                <a:lnTo>
                  <a:pt x="1410" y="878"/>
                </a:lnTo>
                <a:lnTo>
                  <a:pt x="1384" y="919"/>
                </a:lnTo>
                <a:lnTo>
                  <a:pt x="1348" y="955"/>
                </a:lnTo>
                <a:lnTo>
                  <a:pt x="1302" y="986"/>
                </a:lnTo>
                <a:lnTo>
                  <a:pt x="1245" y="1011"/>
                </a:lnTo>
                <a:lnTo>
                  <a:pt x="1188" y="1027"/>
                </a:lnTo>
                <a:lnTo>
                  <a:pt x="1127" y="1037"/>
                </a:lnTo>
                <a:lnTo>
                  <a:pt x="1060" y="1037"/>
                </a:lnTo>
                <a:lnTo>
                  <a:pt x="993" y="1027"/>
                </a:lnTo>
                <a:lnTo>
                  <a:pt x="942" y="1011"/>
                </a:lnTo>
                <a:lnTo>
                  <a:pt x="890" y="991"/>
                </a:lnTo>
                <a:lnTo>
                  <a:pt x="849" y="965"/>
                </a:lnTo>
                <a:lnTo>
                  <a:pt x="813" y="939"/>
                </a:lnTo>
                <a:lnTo>
                  <a:pt x="741" y="960"/>
                </a:lnTo>
                <a:lnTo>
                  <a:pt x="669" y="970"/>
                </a:lnTo>
                <a:lnTo>
                  <a:pt x="597" y="975"/>
                </a:lnTo>
                <a:lnTo>
                  <a:pt x="525" y="965"/>
                </a:lnTo>
                <a:lnTo>
                  <a:pt x="458" y="950"/>
                </a:lnTo>
                <a:lnTo>
                  <a:pt x="391" y="924"/>
                </a:lnTo>
                <a:lnTo>
                  <a:pt x="335" y="893"/>
                </a:lnTo>
                <a:lnTo>
                  <a:pt x="288" y="852"/>
                </a:lnTo>
                <a:lnTo>
                  <a:pt x="288" y="847"/>
                </a:lnTo>
                <a:lnTo>
                  <a:pt x="242" y="847"/>
                </a:lnTo>
                <a:lnTo>
                  <a:pt x="201" y="842"/>
                </a:lnTo>
                <a:lnTo>
                  <a:pt x="129" y="816"/>
                </a:lnTo>
                <a:lnTo>
                  <a:pt x="98" y="796"/>
                </a:lnTo>
                <a:lnTo>
                  <a:pt x="72" y="775"/>
                </a:lnTo>
                <a:lnTo>
                  <a:pt x="57" y="750"/>
                </a:lnTo>
                <a:lnTo>
                  <a:pt x="46" y="724"/>
                </a:lnTo>
                <a:lnTo>
                  <a:pt x="46" y="693"/>
                </a:lnTo>
                <a:lnTo>
                  <a:pt x="57" y="662"/>
                </a:lnTo>
                <a:lnTo>
                  <a:pt x="77" y="631"/>
                </a:lnTo>
                <a:lnTo>
                  <a:pt x="103" y="611"/>
                </a:lnTo>
                <a:lnTo>
                  <a:pt x="72" y="590"/>
                </a:lnTo>
                <a:lnTo>
                  <a:pt x="41" y="570"/>
                </a:lnTo>
                <a:lnTo>
                  <a:pt x="21" y="549"/>
                </a:lnTo>
                <a:lnTo>
                  <a:pt x="5" y="524"/>
                </a:lnTo>
                <a:lnTo>
                  <a:pt x="0" y="493"/>
                </a:lnTo>
                <a:lnTo>
                  <a:pt x="0" y="467"/>
                </a:lnTo>
                <a:lnTo>
                  <a:pt x="10" y="442"/>
                </a:lnTo>
                <a:lnTo>
                  <a:pt x="26" y="411"/>
                </a:lnTo>
                <a:lnTo>
                  <a:pt x="57" y="385"/>
                </a:lnTo>
                <a:lnTo>
                  <a:pt x="98" y="365"/>
                </a:lnTo>
                <a:lnTo>
                  <a:pt x="144" y="349"/>
                </a:lnTo>
                <a:lnTo>
                  <a:pt x="190" y="344"/>
                </a:lnTo>
                <a:lnTo>
                  <a:pt x="190" y="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25DF0FD-5113-4BD2-8684-5DAE805500A0}"/>
              </a:ext>
            </a:extLst>
          </p:cNvPr>
          <p:cNvSpPr/>
          <p:nvPr/>
        </p:nvSpPr>
        <p:spPr>
          <a:xfrm>
            <a:off x="268959" y="148927"/>
            <a:ext cx="3315398" cy="2100905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6000" b="1" i="0" u="none" strike="noStrike" kern="0" cap="none" spc="-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যু</a:t>
            </a:r>
            <a:r>
              <a:rPr kumimoji="0" lang="bn-BD" sz="3600" b="1" i="0" u="none" strike="noStrike" kern="0" cap="none" spc="-30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ক্তবর্ণ বিশ্লেষণ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3600" b="1" i="0" u="none" strike="noStrike" kern="0" cap="none" spc="-30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ও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3600" b="1" i="0" u="none" strike="noStrike" kern="0" cap="none" spc="-30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বাক্যে প্রয়োগ</a:t>
            </a:r>
            <a:endParaRPr kumimoji="0" lang="en-US" sz="3600" b="1" i="0" u="none" strike="noStrike" kern="0" cap="none" spc="-30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15ACD72-A9E4-417C-8DA4-9E3206035D11}"/>
              </a:ext>
            </a:extLst>
          </p:cNvPr>
          <p:cNvSpPr txBox="1"/>
          <p:nvPr/>
        </p:nvSpPr>
        <p:spPr>
          <a:xfrm>
            <a:off x="5091462" y="989410"/>
            <a:ext cx="12680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ট্রেন</a:t>
            </a:r>
            <a:endParaRPr kumimoji="0" lang="en-US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5E4BD81-0B7A-4E9A-8730-538A0908967C}"/>
              </a:ext>
            </a:extLst>
          </p:cNvPr>
          <p:cNvSpPr txBox="1"/>
          <p:nvPr/>
        </p:nvSpPr>
        <p:spPr>
          <a:xfrm>
            <a:off x="2438409" y="4915331"/>
            <a:ext cx="80861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ট্রেন ঝকঝক শব্দ করে চলে। </a:t>
            </a:r>
            <a:endParaRPr kumimoji="0" lang="en-US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17A42D9E-3C17-4C5D-99F7-005252591732}"/>
              </a:ext>
            </a:extLst>
          </p:cNvPr>
          <p:cNvSpPr/>
          <p:nvPr/>
        </p:nvSpPr>
        <p:spPr>
          <a:xfrm>
            <a:off x="584100" y="2716877"/>
            <a:ext cx="1638018" cy="1638018"/>
          </a:xfrm>
          <a:custGeom>
            <a:avLst/>
            <a:gdLst>
              <a:gd name="connsiteX0" fmla="*/ 0 w 1638018"/>
              <a:gd name="connsiteY0" fmla="*/ 819009 h 1638018"/>
              <a:gd name="connsiteX1" fmla="*/ 819009 w 1638018"/>
              <a:gd name="connsiteY1" fmla="*/ 0 h 1638018"/>
              <a:gd name="connsiteX2" fmla="*/ 1638018 w 1638018"/>
              <a:gd name="connsiteY2" fmla="*/ 819009 h 1638018"/>
              <a:gd name="connsiteX3" fmla="*/ 819009 w 1638018"/>
              <a:gd name="connsiteY3" fmla="*/ 1638018 h 1638018"/>
              <a:gd name="connsiteX4" fmla="*/ 0 w 1638018"/>
              <a:gd name="connsiteY4" fmla="*/ 819009 h 1638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38018" h="1638018">
                <a:moveTo>
                  <a:pt x="0" y="819009"/>
                </a:moveTo>
                <a:cubicBezTo>
                  <a:pt x="0" y="366683"/>
                  <a:pt x="366683" y="0"/>
                  <a:pt x="819009" y="0"/>
                </a:cubicBezTo>
                <a:cubicBezTo>
                  <a:pt x="1271335" y="0"/>
                  <a:pt x="1638018" y="366683"/>
                  <a:pt x="1638018" y="819009"/>
                </a:cubicBezTo>
                <a:cubicBezTo>
                  <a:pt x="1638018" y="1271335"/>
                  <a:pt x="1271335" y="1638018"/>
                  <a:pt x="819009" y="1638018"/>
                </a:cubicBezTo>
                <a:cubicBezTo>
                  <a:pt x="366683" y="1638018"/>
                  <a:pt x="0" y="1271335"/>
                  <a:pt x="0" y="819009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15142" tIns="415142" rIns="415142" bIns="415142" numCol="1" spcCol="1270" anchor="ctr" anchorCtr="0">
            <a:noAutofit/>
          </a:bodyPr>
          <a:lstStyle/>
          <a:p>
            <a:pPr marL="0" lvl="0" indent="0" algn="ctr" defTabSz="6134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</a:pPr>
            <a:r>
              <a:rPr kumimoji="0" lang="en-US" sz="13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ট্র</a:t>
            </a:r>
            <a:endParaRPr lang="en-US" sz="13800" kern="1200" dirty="0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AD36D221-1B3A-47AF-B3AE-5DAF31F28A16}"/>
              </a:ext>
            </a:extLst>
          </p:cNvPr>
          <p:cNvSpPr/>
          <p:nvPr/>
        </p:nvSpPr>
        <p:spPr>
          <a:xfrm>
            <a:off x="5243175" y="3197193"/>
            <a:ext cx="950050" cy="950050"/>
          </a:xfrm>
          <a:custGeom>
            <a:avLst/>
            <a:gdLst>
              <a:gd name="connsiteX0" fmla="*/ 125929 w 950050"/>
              <a:gd name="connsiteY0" fmla="*/ 363299 h 950050"/>
              <a:gd name="connsiteX1" fmla="*/ 363299 w 950050"/>
              <a:gd name="connsiteY1" fmla="*/ 363299 h 950050"/>
              <a:gd name="connsiteX2" fmla="*/ 363299 w 950050"/>
              <a:gd name="connsiteY2" fmla="*/ 125929 h 950050"/>
              <a:gd name="connsiteX3" fmla="*/ 586751 w 950050"/>
              <a:gd name="connsiteY3" fmla="*/ 125929 h 950050"/>
              <a:gd name="connsiteX4" fmla="*/ 586751 w 950050"/>
              <a:gd name="connsiteY4" fmla="*/ 363299 h 950050"/>
              <a:gd name="connsiteX5" fmla="*/ 824121 w 950050"/>
              <a:gd name="connsiteY5" fmla="*/ 363299 h 950050"/>
              <a:gd name="connsiteX6" fmla="*/ 824121 w 950050"/>
              <a:gd name="connsiteY6" fmla="*/ 586751 h 950050"/>
              <a:gd name="connsiteX7" fmla="*/ 586751 w 950050"/>
              <a:gd name="connsiteY7" fmla="*/ 586751 h 950050"/>
              <a:gd name="connsiteX8" fmla="*/ 586751 w 950050"/>
              <a:gd name="connsiteY8" fmla="*/ 824121 h 950050"/>
              <a:gd name="connsiteX9" fmla="*/ 363299 w 950050"/>
              <a:gd name="connsiteY9" fmla="*/ 824121 h 950050"/>
              <a:gd name="connsiteX10" fmla="*/ 363299 w 950050"/>
              <a:gd name="connsiteY10" fmla="*/ 586751 h 950050"/>
              <a:gd name="connsiteX11" fmla="*/ 125929 w 950050"/>
              <a:gd name="connsiteY11" fmla="*/ 586751 h 950050"/>
              <a:gd name="connsiteX12" fmla="*/ 125929 w 950050"/>
              <a:gd name="connsiteY12" fmla="*/ 363299 h 95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50050" h="950050">
                <a:moveTo>
                  <a:pt x="125929" y="363299"/>
                </a:moveTo>
                <a:lnTo>
                  <a:pt x="363299" y="363299"/>
                </a:lnTo>
                <a:lnTo>
                  <a:pt x="363299" y="125929"/>
                </a:lnTo>
                <a:lnTo>
                  <a:pt x="586751" y="125929"/>
                </a:lnTo>
                <a:lnTo>
                  <a:pt x="586751" y="363299"/>
                </a:lnTo>
                <a:lnTo>
                  <a:pt x="824121" y="363299"/>
                </a:lnTo>
                <a:lnTo>
                  <a:pt x="824121" y="586751"/>
                </a:lnTo>
                <a:lnTo>
                  <a:pt x="586751" y="586751"/>
                </a:lnTo>
                <a:lnTo>
                  <a:pt x="586751" y="824121"/>
                </a:lnTo>
                <a:lnTo>
                  <a:pt x="363299" y="824121"/>
                </a:lnTo>
                <a:lnTo>
                  <a:pt x="363299" y="586751"/>
                </a:lnTo>
                <a:lnTo>
                  <a:pt x="125929" y="586751"/>
                </a:lnTo>
                <a:lnTo>
                  <a:pt x="125929" y="363299"/>
                </a:lnTo>
                <a:close/>
              </a:path>
            </a:pathLst>
          </a:custGeom>
          <a:solidFill>
            <a:schemeClr val="tx1">
              <a:lumMod val="95000"/>
              <a:lumOff val="5000"/>
            </a:schemeClr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5929" tIns="363299" rIns="125929" bIns="363299" numCol="1" spcCol="1270" anchor="ctr" anchorCtr="0">
            <a:noAutofit/>
          </a:bodyPr>
          <a:lstStyle/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1600" kern="1200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4F3A57BE-54C6-448D-8362-A64345994237}"/>
              </a:ext>
            </a:extLst>
          </p:cNvPr>
          <p:cNvSpPr/>
          <p:nvPr/>
        </p:nvSpPr>
        <p:spPr>
          <a:xfrm>
            <a:off x="3438183" y="2716877"/>
            <a:ext cx="1638018" cy="1638018"/>
          </a:xfrm>
          <a:custGeom>
            <a:avLst/>
            <a:gdLst>
              <a:gd name="connsiteX0" fmla="*/ 0 w 1638018"/>
              <a:gd name="connsiteY0" fmla="*/ 819009 h 1638018"/>
              <a:gd name="connsiteX1" fmla="*/ 819009 w 1638018"/>
              <a:gd name="connsiteY1" fmla="*/ 0 h 1638018"/>
              <a:gd name="connsiteX2" fmla="*/ 1638018 w 1638018"/>
              <a:gd name="connsiteY2" fmla="*/ 819009 h 1638018"/>
              <a:gd name="connsiteX3" fmla="*/ 819009 w 1638018"/>
              <a:gd name="connsiteY3" fmla="*/ 1638018 h 1638018"/>
              <a:gd name="connsiteX4" fmla="*/ 0 w 1638018"/>
              <a:gd name="connsiteY4" fmla="*/ 819009 h 1638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38018" h="1638018">
                <a:moveTo>
                  <a:pt x="0" y="819009"/>
                </a:moveTo>
                <a:cubicBezTo>
                  <a:pt x="0" y="366683"/>
                  <a:pt x="366683" y="0"/>
                  <a:pt x="819009" y="0"/>
                </a:cubicBezTo>
                <a:cubicBezTo>
                  <a:pt x="1271335" y="0"/>
                  <a:pt x="1638018" y="366683"/>
                  <a:pt x="1638018" y="819009"/>
                </a:cubicBezTo>
                <a:cubicBezTo>
                  <a:pt x="1638018" y="1271335"/>
                  <a:pt x="1271335" y="1638018"/>
                  <a:pt x="819009" y="1638018"/>
                </a:cubicBezTo>
                <a:cubicBezTo>
                  <a:pt x="366683" y="1638018"/>
                  <a:pt x="0" y="1271335"/>
                  <a:pt x="0" y="819009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85932" tIns="385932" rIns="385932" bIns="385932" numCol="1" spcCol="1270" anchor="ctr" anchorCtr="0">
            <a:noAutofit/>
          </a:bodyPr>
          <a:lstStyle/>
          <a:p>
            <a:pPr marL="0" lvl="0" indent="0" algn="ctr" defTabSz="5111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kumimoji="0" lang="en-US" sz="1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ট</a:t>
            </a:r>
            <a:endParaRPr kumimoji="0" lang="en-US" sz="1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283B10BC-CD68-4AF8-8A38-478ED7C8ADA5}"/>
              </a:ext>
            </a:extLst>
          </p:cNvPr>
          <p:cNvSpPr/>
          <p:nvPr/>
        </p:nvSpPr>
        <p:spPr>
          <a:xfrm>
            <a:off x="2165028" y="3214921"/>
            <a:ext cx="1140697" cy="725686"/>
          </a:xfrm>
          <a:custGeom>
            <a:avLst/>
            <a:gdLst>
              <a:gd name="connsiteX0" fmla="*/ 151199 w 1140697"/>
              <a:gd name="connsiteY0" fmla="*/ 149491 h 725686"/>
              <a:gd name="connsiteX1" fmla="*/ 989498 w 1140697"/>
              <a:gd name="connsiteY1" fmla="*/ 149491 h 725686"/>
              <a:gd name="connsiteX2" fmla="*/ 989498 w 1140697"/>
              <a:gd name="connsiteY2" fmla="*/ 320173 h 725686"/>
              <a:gd name="connsiteX3" fmla="*/ 151199 w 1140697"/>
              <a:gd name="connsiteY3" fmla="*/ 320173 h 725686"/>
              <a:gd name="connsiteX4" fmla="*/ 151199 w 1140697"/>
              <a:gd name="connsiteY4" fmla="*/ 149491 h 725686"/>
              <a:gd name="connsiteX5" fmla="*/ 151199 w 1140697"/>
              <a:gd name="connsiteY5" fmla="*/ 405513 h 725686"/>
              <a:gd name="connsiteX6" fmla="*/ 989498 w 1140697"/>
              <a:gd name="connsiteY6" fmla="*/ 405513 h 725686"/>
              <a:gd name="connsiteX7" fmla="*/ 989498 w 1140697"/>
              <a:gd name="connsiteY7" fmla="*/ 576195 h 725686"/>
              <a:gd name="connsiteX8" fmla="*/ 151199 w 1140697"/>
              <a:gd name="connsiteY8" fmla="*/ 576195 h 725686"/>
              <a:gd name="connsiteX9" fmla="*/ 151199 w 1140697"/>
              <a:gd name="connsiteY9" fmla="*/ 405513 h 725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40697" h="725686">
                <a:moveTo>
                  <a:pt x="151199" y="149491"/>
                </a:moveTo>
                <a:lnTo>
                  <a:pt x="989498" y="149491"/>
                </a:lnTo>
                <a:lnTo>
                  <a:pt x="989498" y="320173"/>
                </a:lnTo>
                <a:lnTo>
                  <a:pt x="151199" y="320173"/>
                </a:lnTo>
                <a:lnTo>
                  <a:pt x="151199" y="149491"/>
                </a:lnTo>
                <a:close/>
                <a:moveTo>
                  <a:pt x="151199" y="405513"/>
                </a:moveTo>
                <a:lnTo>
                  <a:pt x="989498" y="405513"/>
                </a:lnTo>
                <a:lnTo>
                  <a:pt x="989498" y="576195"/>
                </a:lnTo>
                <a:lnTo>
                  <a:pt x="151199" y="576195"/>
                </a:lnTo>
                <a:lnTo>
                  <a:pt x="151199" y="405513"/>
                </a:lnTo>
                <a:close/>
              </a:path>
            </a:pathLst>
          </a:custGeom>
          <a:solidFill>
            <a:schemeClr val="tx1">
              <a:lumMod val="95000"/>
              <a:lumOff val="5000"/>
            </a:schemeClr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1199" tIns="149491" rIns="151199" bIns="149491" numCol="1" spcCol="1270" anchor="ctr" anchorCtr="0">
            <a:noAutofit/>
          </a:bodyPr>
          <a:lstStyle/>
          <a:p>
            <a:pPr marL="0" lvl="0" indent="0" algn="ctr" defTabSz="1333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3000" kern="1200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E3A0E43C-A7A2-4525-8F76-550EFA0D8947}"/>
              </a:ext>
            </a:extLst>
          </p:cNvPr>
          <p:cNvSpPr/>
          <p:nvPr/>
        </p:nvSpPr>
        <p:spPr>
          <a:xfrm>
            <a:off x="6482913" y="2716877"/>
            <a:ext cx="4951729" cy="1638018"/>
          </a:xfrm>
          <a:custGeom>
            <a:avLst/>
            <a:gdLst>
              <a:gd name="connsiteX0" fmla="*/ 0 w 4951729"/>
              <a:gd name="connsiteY0" fmla="*/ 819009 h 1638018"/>
              <a:gd name="connsiteX1" fmla="*/ 2475865 w 4951729"/>
              <a:gd name="connsiteY1" fmla="*/ 0 h 1638018"/>
              <a:gd name="connsiteX2" fmla="*/ 4951730 w 4951729"/>
              <a:gd name="connsiteY2" fmla="*/ 819009 h 1638018"/>
              <a:gd name="connsiteX3" fmla="*/ 2475865 w 4951729"/>
              <a:gd name="connsiteY3" fmla="*/ 1638018 h 1638018"/>
              <a:gd name="connsiteX4" fmla="*/ 0 w 4951729"/>
              <a:gd name="connsiteY4" fmla="*/ 819009 h 1638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51729" h="1638018">
                <a:moveTo>
                  <a:pt x="0" y="819009"/>
                </a:moveTo>
                <a:cubicBezTo>
                  <a:pt x="0" y="366683"/>
                  <a:pt x="1108483" y="0"/>
                  <a:pt x="2475865" y="0"/>
                </a:cubicBezTo>
                <a:cubicBezTo>
                  <a:pt x="3843247" y="0"/>
                  <a:pt x="4951730" y="366683"/>
                  <a:pt x="4951730" y="819009"/>
                </a:cubicBezTo>
                <a:cubicBezTo>
                  <a:pt x="4951730" y="1271335"/>
                  <a:pt x="3843247" y="1638018"/>
                  <a:pt x="2475865" y="1638018"/>
                </a:cubicBezTo>
                <a:cubicBezTo>
                  <a:pt x="1108483" y="1638018"/>
                  <a:pt x="0" y="1271335"/>
                  <a:pt x="0" y="819009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71214" tIns="385932" rIns="871214" bIns="385932" numCol="1" spcCol="1270" anchor="ctr" anchorCtr="0">
            <a:noAutofit/>
          </a:bodyPr>
          <a:lstStyle/>
          <a:p>
            <a:pPr marL="0" lvl="0" indent="0" algn="ctr" defTabSz="5111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kumimoji="0" lang="bn-BD" sz="1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র ফলা</a:t>
            </a:r>
            <a:endParaRPr kumimoji="0" lang="en-US" sz="1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93927CFE-BDDA-43BE-BC36-3D7170A7BC16}"/>
              </a:ext>
            </a:extLst>
          </p:cNvPr>
          <p:cNvSpPr txBox="1"/>
          <p:nvPr/>
        </p:nvSpPr>
        <p:spPr>
          <a:xfrm>
            <a:off x="5091462" y="989410"/>
            <a:ext cx="12680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ট্রে</a:t>
            </a:r>
            <a:endParaRPr kumimoji="0" lang="en-US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7633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1" grpId="0"/>
      <p:bldP spid="48" grpId="0" animBg="1"/>
      <p:bldP spid="49" grpId="0" animBg="1"/>
      <p:bldP spid="50" grpId="0" animBg="1"/>
      <p:bldP spid="51" grpId="0" animBg="1"/>
      <p:bldP spid="52" grpId="0" animBg="1"/>
      <p:bldP spid="4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24050" y="1997839"/>
            <a:ext cx="8343900" cy="2862322"/>
          </a:xfrm>
          <a:prstGeom prst="rect">
            <a:avLst/>
          </a:prstGeom>
          <a:blipFill>
            <a:blip r:embed="rId2">
              <a:alphaModFix amt="52000"/>
            </a:blip>
            <a:stretch>
              <a:fillRect/>
            </a:stretch>
          </a:blipFill>
          <a:ln w="5715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IN" sz="6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প্রতিটি দল নিজেদের মধ্যে আলোচনা করে দলনেতার খাতায় কবিতার লাইন গুলো সাজিয়ে লেখ।</a:t>
            </a:r>
            <a:endParaRPr kumimoji="0" lang="en-US" sz="60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A0554A9-BBFE-4954-88E1-70DBDCE26D54}"/>
              </a:ext>
            </a:extLst>
          </p:cNvPr>
          <p:cNvSpPr txBox="1"/>
          <p:nvPr/>
        </p:nvSpPr>
        <p:spPr>
          <a:xfrm>
            <a:off x="3212842" y="1351508"/>
            <a:ext cx="5766317" cy="415498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মাঠ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প</a:t>
            </a:r>
            <a:r>
              <a:rPr kumimoji="0" lang="bn-BD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ে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র</a:t>
            </a:r>
            <a:r>
              <a:rPr kumimoji="0" lang="bn-BD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ু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ল</a:t>
            </a:r>
            <a:r>
              <a:rPr kumimoji="0" lang="bn-BD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ে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ই </a:t>
            </a:r>
            <a:r>
              <a:rPr kumimoji="0" lang="bn-BD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ব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ন।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ঝক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bn-BD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ঝ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ক</a:t>
            </a:r>
            <a:r>
              <a:rPr kumimoji="0" lang="bn-BD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া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ঝক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ট্রেন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চলেছে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ট্রেন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চলে</a:t>
            </a:r>
            <a:r>
              <a:rPr kumimoji="0" lang="bn-BD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ছ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ে ,</a:t>
            </a:r>
            <a:r>
              <a:rPr kumimoji="0" lang="bn-BD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ট্রে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ন </a:t>
            </a:r>
            <a:r>
              <a:rPr kumimoji="0" lang="bn-BD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চ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ল</a:t>
            </a:r>
            <a:r>
              <a:rPr kumimoji="0" lang="bn-BD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ে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ছে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রাত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দুপুরে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অই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।</a:t>
            </a:r>
            <a:endParaRPr kumimoji="0" lang="bn-BD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একটু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জিরোয়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,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ফের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ছুটে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যায়</a:t>
            </a:r>
            <a:endParaRPr kumimoji="0" lang="bn-BD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ট্রেনের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বাড়ি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কই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402118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extLst>
              <a:ext uri="{FF2B5EF4-FFF2-40B4-BE49-F238E27FC236}">
                <a16:creationId xmlns:a16="http://schemas.microsoft.com/office/drawing/2014/main" id="{B419DD10-74A9-482E-AB94-425B048CD6F1}"/>
              </a:ext>
            </a:extLst>
          </p:cNvPr>
          <p:cNvSpPr txBox="1"/>
          <p:nvPr/>
        </p:nvSpPr>
        <p:spPr>
          <a:xfrm>
            <a:off x="491782" y="1881235"/>
            <a:ext cx="31757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মাঠ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প</a:t>
            </a:r>
            <a:r>
              <a:rPr kumimoji="0" lang="bn-BD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ে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র</a:t>
            </a:r>
            <a:r>
              <a:rPr kumimoji="0" lang="bn-BD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ু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ল</a:t>
            </a:r>
            <a:r>
              <a:rPr kumimoji="0" lang="bn-BD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ে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ই </a:t>
            </a:r>
            <a:r>
              <a:rPr kumimoji="0" lang="bn-BD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ব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ন।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68FAB8E-9801-44BD-8C7E-5E8BB4548BAD}"/>
              </a:ext>
            </a:extLst>
          </p:cNvPr>
          <p:cNvSpPr txBox="1"/>
          <p:nvPr/>
        </p:nvSpPr>
        <p:spPr>
          <a:xfrm>
            <a:off x="491782" y="2637416"/>
            <a:ext cx="42298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ট্রেন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চলে</a:t>
            </a:r>
            <a:r>
              <a:rPr kumimoji="0" lang="bn-BD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ছ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ে ,</a:t>
            </a:r>
            <a:r>
              <a:rPr kumimoji="0" lang="bn-BD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ট্রে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ন </a:t>
            </a:r>
            <a:r>
              <a:rPr kumimoji="0" lang="bn-BD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চ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ল</a:t>
            </a:r>
            <a:r>
              <a:rPr kumimoji="0" lang="bn-BD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ে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ছে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CEF9425-7F91-4A9D-A906-A8E70FA5F59C}"/>
              </a:ext>
            </a:extLst>
          </p:cNvPr>
          <p:cNvSpPr txBox="1"/>
          <p:nvPr/>
        </p:nvSpPr>
        <p:spPr>
          <a:xfrm>
            <a:off x="491782" y="3424084"/>
            <a:ext cx="29130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রাত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দুপুরে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অই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।</a:t>
            </a:r>
            <a:endParaRPr kumimoji="0" lang="bn-BD" sz="4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3F9109B-C1A4-425E-BA9D-4938C57D3B64}"/>
              </a:ext>
            </a:extLst>
          </p:cNvPr>
          <p:cNvSpPr txBox="1"/>
          <p:nvPr/>
        </p:nvSpPr>
        <p:spPr>
          <a:xfrm>
            <a:off x="491782" y="4193525"/>
            <a:ext cx="507389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একটু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জিরোয়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,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ফের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ছুটে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যায়</a:t>
            </a:r>
            <a:endParaRPr kumimoji="0" lang="bn-BD" sz="4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85E549E-2B7A-4E20-8A2D-DEA286A13488}"/>
              </a:ext>
            </a:extLst>
          </p:cNvPr>
          <p:cNvSpPr txBox="1"/>
          <p:nvPr/>
        </p:nvSpPr>
        <p:spPr>
          <a:xfrm>
            <a:off x="491782" y="4984338"/>
            <a:ext cx="321237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ট্রেনের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বাড়ি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কই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? </a:t>
            </a:r>
            <a:endParaRPr kumimoji="0" lang="bn-BD" sz="4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F57487E-A32C-4C07-A261-95B63E64803E}"/>
              </a:ext>
            </a:extLst>
          </p:cNvPr>
          <p:cNvSpPr txBox="1"/>
          <p:nvPr/>
        </p:nvSpPr>
        <p:spPr>
          <a:xfrm>
            <a:off x="491782" y="5720627"/>
            <a:ext cx="44269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ঝক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bn-BD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ঝ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ক</a:t>
            </a:r>
            <a:r>
              <a:rPr kumimoji="0" lang="bn-BD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া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ঝক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ট্রেন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চলেছে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2650324" y="492462"/>
            <a:ext cx="7047914" cy="1280160"/>
          </a:xfrm>
          <a:prstGeom prst="roundRect">
            <a:avLst/>
          </a:prstGeom>
          <a:blipFill>
            <a:blip r:embed="rId2">
              <a:alphaModFix amt="52000"/>
            </a:blip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0" cap="none" spc="0" normalizeH="0" baseline="0" noProof="0" dirty="0" err="1">
                <a:ln w="660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এবার</a:t>
            </a:r>
            <a:r>
              <a:rPr kumimoji="0" lang="en-US" sz="5400" b="1" i="0" u="none" strike="noStrike" kern="0" cap="none" spc="0" normalizeH="0" baseline="0" noProof="0" dirty="0">
                <a:ln w="660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5400" b="1" i="0" u="none" strike="noStrike" kern="0" cap="none" spc="0" normalizeH="0" baseline="0" noProof="0" dirty="0" err="1">
                <a:ln w="660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সবাই</a:t>
            </a:r>
            <a:r>
              <a:rPr kumimoji="0" lang="en-US" sz="5400" b="1" i="0" u="none" strike="noStrike" kern="0" cap="none" spc="0" normalizeH="0" baseline="0" noProof="0" dirty="0">
                <a:ln w="660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5400" b="1" i="0" u="none" strike="noStrike" kern="0" cap="none" spc="0" normalizeH="0" baseline="0" noProof="0" dirty="0" err="1">
                <a:ln w="660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মিলিয়ে</a:t>
            </a:r>
            <a:r>
              <a:rPr kumimoji="0" lang="en-US" sz="5400" b="1" i="0" u="none" strike="noStrike" kern="0" cap="none" spc="0" normalizeH="0" baseline="0" noProof="0" dirty="0">
                <a:ln w="660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5400" b="1" i="0" u="none" strike="noStrike" kern="0" cap="none" spc="0" normalizeH="0" baseline="0" noProof="0" dirty="0" err="1">
                <a:ln w="660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দেখি</a:t>
            </a:r>
            <a:r>
              <a:rPr kumimoji="0" lang="en-US" sz="5400" b="1" i="0" u="none" strike="noStrike" kern="0" cap="none" spc="0" normalizeH="0" baseline="0" noProof="0" dirty="0">
                <a:ln w="660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…</a:t>
            </a:r>
            <a:endParaRPr kumimoji="0" lang="en-US" sz="5400" b="1" i="0" u="none" strike="noStrike" kern="1200" cap="none" spc="0" normalizeH="0" baseline="0" noProof="0" dirty="0">
              <a:ln w="6600">
                <a:solidFill>
                  <a:srgbClr val="002060"/>
                </a:solidFill>
                <a:prstDash val="solid"/>
              </a:ln>
              <a:solidFill>
                <a:srgbClr val="002060"/>
              </a:solidFill>
              <a:effectLst>
                <a:outerShdw dist="38100" dir="2700000" algn="tl" rotWithShape="0">
                  <a:srgbClr val="ED7D31"/>
                </a:outerShdw>
              </a:effectLst>
              <a:uLnTx/>
              <a:uFillTx/>
              <a:latin typeface="Calibri" panose="020F0502020204030204"/>
              <a:ea typeface="+mn-ea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B7AE5D6-D5AC-4799-BD49-416E16EAD43C}"/>
              </a:ext>
            </a:extLst>
          </p:cNvPr>
          <p:cNvSpPr txBox="1"/>
          <p:nvPr/>
        </p:nvSpPr>
        <p:spPr>
          <a:xfrm>
            <a:off x="491782" y="1881235"/>
            <a:ext cx="31757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মাঠ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প</a:t>
            </a:r>
            <a:r>
              <a:rPr kumimoji="0" lang="bn-BD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ে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র</a:t>
            </a:r>
            <a:r>
              <a:rPr kumimoji="0" lang="bn-BD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ু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ল</a:t>
            </a:r>
            <a:r>
              <a:rPr kumimoji="0" lang="bn-BD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ে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ই </a:t>
            </a:r>
            <a:r>
              <a:rPr kumimoji="0" lang="bn-BD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ব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ন।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48AED31-6EAD-4B84-BAF4-E1FEB7412DEA}"/>
              </a:ext>
            </a:extLst>
          </p:cNvPr>
          <p:cNvSpPr txBox="1"/>
          <p:nvPr/>
        </p:nvSpPr>
        <p:spPr>
          <a:xfrm>
            <a:off x="491782" y="2637416"/>
            <a:ext cx="42298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ট্রেন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চলে</a:t>
            </a:r>
            <a:r>
              <a:rPr kumimoji="0" lang="bn-BD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ছ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ে ,</a:t>
            </a:r>
            <a:r>
              <a:rPr kumimoji="0" lang="bn-BD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ট্রে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ন </a:t>
            </a:r>
            <a:r>
              <a:rPr kumimoji="0" lang="bn-BD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চ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ল</a:t>
            </a:r>
            <a:r>
              <a:rPr kumimoji="0" lang="bn-BD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ে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ছে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58FC2BE-D53C-41DD-B4A9-0073AF8323E1}"/>
              </a:ext>
            </a:extLst>
          </p:cNvPr>
          <p:cNvSpPr txBox="1"/>
          <p:nvPr/>
        </p:nvSpPr>
        <p:spPr>
          <a:xfrm>
            <a:off x="491782" y="3424084"/>
            <a:ext cx="29130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রাত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দুপুরে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অই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।</a:t>
            </a:r>
            <a:endParaRPr kumimoji="0" lang="bn-BD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DEEABE6-767E-44DE-9DA7-F9224067026F}"/>
              </a:ext>
            </a:extLst>
          </p:cNvPr>
          <p:cNvSpPr txBox="1"/>
          <p:nvPr/>
        </p:nvSpPr>
        <p:spPr>
          <a:xfrm>
            <a:off x="491782" y="4193525"/>
            <a:ext cx="507389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একটু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জিরোয়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,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ফের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ছুটে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যায়</a:t>
            </a:r>
            <a:endParaRPr kumimoji="0" lang="bn-BD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6CE0FCB-5C88-4133-9CE8-96E8799A34E3}"/>
              </a:ext>
            </a:extLst>
          </p:cNvPr>
          <p:cNvSpPr txBox="1"/>
          <p:nvPr/>
        </p:nvSpPr>
        <p:spPr>
          <a:xfrm>
            <a:off x="491782" y="4984338"/>
            <a:ext cx="321237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ট্রেনের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বাড়ি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কই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? </a:t>
            </a:r>
            <a:endParaRPr kumimoji="0" lang="bn-BD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7A00FF7-B620-42CA-BEB3-5485871EB083}"/>
              </a:ext>
            </a:extLst>
          </p:cNvPr>
          <p:cNvSpPr txBox="1"/>
          <p:nvPr/>
        </p:nvSpPr>
        <p:spPr>
          <a:xfrm>
            <a:off x="491782" y="5720627"/>
            <a:ext cx="44269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ঝক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bn-BD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ঝ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ক</a:t>
            </a:r>
            <a:r>
              <a:rPr kumimoji="0" lang="bn-BD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া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ঝক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ট্রেন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চলেছে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70342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2.22222E-6 L 0.52266 -0.57014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133" y="-285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74 0.01829 L 0.52434 -0.12013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354" y="-69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7.40741E-7 L 0.52539 0.11505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263" y="57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3.7037E-7 L 0.52617 -0.11412 " pathEditMode="relative" rAng="0" ptsTypes="AA">
                                      <p:cBhvr>
                                        <p:cTn id="1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302" y="-5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59259E-6 L 0.52474 0.11135 " pathEditMode="relative" rAng="0" ptsTypes="AA">
                                      <p:cBhvr>
                                        <p:cTn id="2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237" y="5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87 0.00764 L 0.53008 0.55463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354" y="273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5" grpId="0"/>
      <p:bldP spid="26" grpId="0"/>
      <p:bldP spid="27" grpId="0"/>
      <p:bldP spid="32" grpId="0"/>
      <p:bldP spid="3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828800" y="1566208"/>
            <a:ext cx="8343900" cy="193899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IN" sz="6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প্রশ্নগুলো মনোযোগ দিয়ে শুন এবং উত্তর জানা থাকলে হাত তুলবে।</a:t>
            </a:r>
            <a:endParaRPr kumimoji="0" lang="en-US" sz="60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52601" y="1685997"/>
            <a:ext cx="4343400" cy="76944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ট্রেন কতক্ষন জিরোয়?</a:t>
            </a:r>
            <a:endParaRPr kumimoji="0" lang="bn-IN" sz="44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052362" y="1606285"/>
            <a:ext cx="1600201" cy="92333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54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একটু</a:t>
            </a:r>
            <a:r>
              <a:rPr kumimoji="0" lang="bn-IN" sz="54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52599" y="3048001"/>
            <a:ext cx="6448866" cy="76944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4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কে ঝক ঝকাঝক শব্দ তুলে চলে?</a:t>
            </a:r>
            <a:endParaRPr kumimoji="0" lang="bn-IN" sz="4400" b="1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186097" y="2968289"/>
            <a:ext cx="1117592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ট্রেন</a:t>
            </a:r>
            <a:r>
              <a:rPr kumimoji="0" lang="bn-IN" sz="40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52599" y="4251831"/>
            <a:ext cx="3410239" cy="76944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4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মাঠ পেরুলে কী?</a:t>
            </a:r>
            <a:endParaRPr kumimoji="0" lang="bn-IN" sz="4400" b="1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109890" y="4172119"/>
            <a:ext cx="977146" cy="76944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4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বন</a:t>
            </a:r>
            <a:r>
              <a:rPr kumimoji="0" lang="bn-IN" sz="44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537679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1270736"/>
            <a:ext cx="10515600" cy="1325563"/>
          </a:xfrm>
          <a:blipFill>
            <a:blip r:embed="rId2">
              <a:alphaModFix amt="52000"/>
            </a:blip>
            <a:stretch>
              <a:fillRect/>
            </a:stretch>
          </a:blipFill>
        </p:spPr>
        <p:txBody>
          <a:bodyPr>
            <a:normAutofit/>
          </a:bodyPr>
          <a:lstStyle/>
          <a:p>
            <a:pPr algn="ctr"/>
            <a:r>
              <a:rPr lang="bn-IN" sz="7200" b="0" dirty="0">
                <a:latin typeface="NikoshBAN" pitchFamily="2" charset="0"/>
                <a:cs typeface="NikoshBAN" pitchFamily="2" charset="0"/>
              </a:rPr>
              <a:t>বামপাশে সাথে ডানপাশের মিল কর  </a:t>
            </a:r>
            <a:endParaRPr lang="en-US" sz="7200" b="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1487737" y="3191808"/>
            <a:ext cx="4442010" cy="2404872"/>
          </a:xfrm>
          <a:solidFill>
            <a:schemeClr val="tx1"/>
          </a:solidFill>
        </p:spPr>
        <p:txBody>
          <a:bodyPr>
            <a:normAutofit/>
          </a:bodyPr>
          <a:lstStyle/>
          <a:p>
            <a:r>
              <a:rPr lang="bn-BD" sz="44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ট্রেন চলেছে ট্রেন চলেছে</a:t>
            </a:r>
          </a:p>
          <a:p>
            <a:r>
              <a:rPr lang="bn-BD" sz="44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একটু জিরোইয়, ফের ছুটে যায়</a:t>
            </a:r>
          </a:p>
          <a:p>
            <a:endParaRPr lang="en-US" sz="44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7165848" y="3133345"/>
            <a:ext cx="3886200" cy="2404871"/>
          </a:xfrm>
          <a:solidFill>
            <a:schemeClr val="tx1"/>
          </a:solidFill>
        </p:spPr>
        <p:txBody>
          <a:bodyPr>
            <a:normAutofit/>
          </a:bodyPr>
          <a:lstStyle/>
          <a:p>
            <a:r>
              <a:rPr lang="bn-BD" sz="48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মাঠ পেরুলেই বন।</a:t>
            </a:r>
          </a:p>
          <a:p>
            <a:r>
              <a:rPr lang="bn-BD" sz="48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ট্রেনের বাড়ি কই? </a:t>
            </a:r>
            <a:endParaRPr lang="en-US" sz="48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8" name="Straight Arrow Connector 7"/>
          <p:cNvCxnSpPr>
            <a:cxnSpLocks/>
          </p:cNvCxnSpPr>
          <p:nvPr/>
        </p:nvCxnSpPr>
        <p:spPr>
          <a:xfrm flipV="1">
            <a:off x="5480628" y="3361945"/>
            <a:ext cx="1834572" cy="973835"/>
          </a:xfrm>
          <a:prstGeom prst="straightConnector1">
            <a:avLst/>
          </a:prstGeom>
          <a:ln w="762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cxnSpLocks/>
            <a:endCxn id="3" idx="1"/>
          </p:cNvCxnSpPr>
          <p:nvPr/>
        </p:nvCxnSpPr>
        <p:spPr>
          <a:xfrm>
            <a:off x="5694184" y="3680743"/>
            <a:ext cx="1471664" cy="655038"/>
          </a:xfrm>
          <a:prstGeom prst="straightConnector1">
            <a:avLst/>
          </a:prstGeom>
          <a:ln w="762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5226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987796" y="1879571"/>
            <a:ext cx="4540175" cy="286232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/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60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ট্রেন সম্পর্কে ৩</a:t>
            </a:r>
            <a:r>
              <a:rPr kumimoji="0" lang="bn-BD" sz="6000" b="0" i="0" u="none" strike="noStrike" kern="0" cap="none" spc="0" normalizeH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bn-BD" sz="60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টি বাক্য লিখে আনবে।</a:t>
            </a:r>
            <a:endParaRPr kumimoji="0" lang="en-US" sz="6000" b="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365B8617-61DE-458F-B025-180F2F834F2E}"/>
              </a:ext>
            </a:extLst>
          </p:cNvPr>
          <p:cNvSpPr/>
          <p:nvPr/>
        </p:nvSpPr>
        <p:spPr>
          <a:xfrm rot="2887624">
            <a:off x="787961" y="1138691"/>
            <a:ext cx="2333272" cy="2875523"/>
          </a:xfrm>
          <a:custGeom>
            <a:avLst/>
            <a:gdLst>
              <a:gd name="connsiteX0" fmla="*/ 4982971 w 4983654"/>
              <a:gd name="connsiteY0" fmla="*/ 0 h 5344150"/>
              <a:gd name="connsiteX1" fmla="*/ 4983654 w 4983654"/>
              <a:gd name="connsiteY1" fmla="*/ 0 h 5344150"/>
              <a:gd name="connsiteX2" fmla="*/ 4983039 w 4983654"/>
              <a:gd name="connsiteY2" fmla="*/ 659 h 5344150"/>
              <a:gd name="connsiteX3" fmla="*/ 0 w 4983654"/>
              <a:gd name="connsiteY3" fmla="*/ 0 h 5344150"/>
              <a:gd name="connsiteX4" fmla="*/ 4839353 w 4983654"/>
              <a:gd name="connsiteY4" fmla="*/ 0 h 5344150"/>
              <a:gd name="connsiteX5" fmla="*/ 3171040 w 4983654"/>
              <a:gd name="connsiteY5" fmla="*/ 173730 h 5344150"/>
              <a:gd name="connsiteX6" fmla="*/ 1155311 w 4983654"/>
              <a:gd name="connsiteY6" fmla="*/ 173730 h 5344150"/>
              <a:gd name="connsiteX7" fmla="*/ 1155311 w 4983654"/>
              <a:gd name="connsiteY7" fmla="*/ 4105269 h 5344150"/>
              <a:gd name="connsiteX8" fmla="*/ 0 w 4983654"/>
              <a:gd name="connsiteY8" fmla="*/ 5344150 h 5344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983654" h="5344150">
                <a:moveTo>
                  <a:pt x="4982971" y="0"/>
                </a:moveTo>
                <a:lnTo>
                  <a:pt x="4983654" y="0"/>
                </a:lnTo>
                <a:lnTo>
                  <a:pt x="4983039" y="659"/>
                </a:lnTo>
                <a:close/>
                <a:moveTo>
                  <a:pt x="0" y="0"/>
                </a:moveTo>
                <a:lnTo>
                  <a:pt x="4839353" y="0"/>
                </a:lnTo>
                <a:lnTo>
                  <a:pt x="3171040" y="173730"/>
                </a:lnTo>
                <a:lnTo>
                  <a:pt x="1155311" y="173730"/>
                </a:lnTo>
                <a:lnTo>
                  <a:pt x="1155311" y="4105269"/>
                </a:lnTo>
                <a:lnTo>
                  <a:pt x="0" y="5344150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61B90724-C51F-49E9-86EC-C520ED1F0652}"/>
              </a:ext>
            </a:extLst>
          </p:cNvPr>
          <p:cNvSpPr/>
          <p:nvPr/>
        </p:nvSpPr>
        <p:spPr>
          <a:xfrm rot="2887624">
            <a:off x="3805935" y="1813579"/>
            <a:ext cx="1641534" cy="1799106"/>
          </a:xfrm>
          <a:custGeom>
            <a:avLst/>
            <a:gdLst>
              <a:gd name="connsiteX0" fmla="*/ 4982971 w 4983654"/>
              <a:gd name="connsiteY0" fmla="*/ 0 h 5344150"/>
              <a:gd name="connsiteX1" fmla="*/ 4983654 w 4983654"/>
              <a:gd name="connsiteY1" fmla="*/ 0 h 5344150"/>
              <a:gd name="connsiteX2" fmla="*/ 4983039 w 4983654"/>
              <a:gd name="connsiteY2" fmla="*/ 659 h 5344150"/>
              <a:gd name="connsiteX3" fmla="*/ 0 w 4983654"/>
              <a:gd name="connsiteY3" fmla="*/ 0 h 5344150"/>
              <a:gd name="connsiteX4" fmla="*/ 4839353 w 4983654"/>
              <a:gd name="connsiteY4" fmla="*/ 0 h 5344150"/>
              <a:gd name="connsiteX5" fmla="*/ 3171040 w 4983654"/>
              <a:gd name="connsiteY5" fmla="*/ 173730 h 5344150"/>
              <a:gd name="connsiteX6" fmla="*/ 1155311 w 4983654"/>
              <a:gd name="connsiteY6" fmla="*/ 173730 h 5344150"/>
              <a:gd name="connsiteX7" fmla="*/ 1155311 w 4983654"/>
              <a:gd name="connsiteY7" fmla="*/ 4105269 h 5344150"/>
              <a:gd name="connsiteX8" fmla="*/ 0 w 4983654"/>
              <a:gd name="connsiteY8" fmla="*/ 5344150 h 5344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983654" h="5344150">
                <a:moveTo>
                  <a:pt x="4982971" y="0"/>
                </a:moveTo>
                <a:lnTo>
                  <a:pt x="4983654" y="0"/>
                </a:lnTo>
                <a:lnTo>
                  <a:pt x="4983039" y="659"/>
                </a:lnTo>
                <a:close/>
                <a:moveTo>
                  <a:pt x="0" y="0"/>
                </a:moveTo>
                <a:lnTo>
                  <a:pt x="4839353" y="0"/>
                </a:lnTo>
                <a:lnTo>
                  <a:pt x="3171040" y="173730"/>
                </a:lnTo>
                <a:lnTo>
                  <a:pt x="1155311" y="173730"/>
                </a:lnTo>
                <a:lnTo>
                  <a:pt x="1155311" y="4105269"/>
                </a:lnTo>
                <a:lnTo>
                  <a:pt x="0" y="5344150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9F5BAB5D-FB7B-4380-8BFB-536A951122BD}"/>
              </a:ext>
            </a:extLst>
          </p:cNvPr>
          <p:cNvSpPr/>
          <p:nvPr/>
        </p:nvSpPr>
        <p:spPr>
          <a:xfrm rot="4251513">
            <a:off x="2599676" y="1491062"/>
            <a:ext cx="1178932" cy="638577"/>
          </a:xfrm>
          <a:custGeom>
            <a:avLst/>
            <a:gdLst>
              <a:gd name="connsiteX0" fmla="*/ 0 w 2093783"/>
              <a:gd name="connsiteY0" fmla="*/ 0 h 1230467"/>
              <a:gd name="connsiteX1" fmla="*/ 2093783 w 2093783"/>
              <a:gd name="connsiteY1" fmla="*/ 0 h 1230467"/>
              <a:gd name="connsiteX2" fmla="*/ 1937230 w 2093783"/>
              <a:gd name="connsiteY2" fmla="*/ 92003 h 1230467"/>
              <a:gd name="connsiteX3" fmla="*/ 1793646 w 2093783"/>
              <a:gd name="connsiteY3" fmla="*/ 108514 h 1230467"/>
              <a:gd name="connsiteX4" fmla="*/ 653482 w 2093783"/>
              <a:gd name="connsiteY4" fmla="*/ 108514 h 1230467"/>
              <a:gd name="connsiteX5" fmla="*/ 653483 w 2093783"/>
              <a:gd name="connsiteY5" fmla="*/ 846430 h 1230467"/>
              <a:gd name="connsiteX6" fmla="*/ 0 w 2093783"/>
              <a:gd name="connsiteY6" fmla="*/ 1230467 h 1230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93783" h="1230467">
                <a:moveTo>
                  <a:pt x="0" y="0"/>
                </a:moveTo>
                <a:lnTo>
                  <a:pt x="2093783" y="0"/>
                </a:lnTo>
                <a:lnTo>
                  <a:pt x="1937230" y="92003"/>
                </a:lnTo>
                <a:lnTo>
                  <a:pt x="1793646" y="108514"/>
                </a:lnTo>
                <a:lnTo>
                  <a:pt x="653482" y="108514"/>
                </a:lnTo>
                <a:lnTo>
                  <a:pt x="653483" y="846430"/>
                </a:lnTo>
                <a:lnTo>
                  <a:pt x="0" y="1230467"/>
                </a:ln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1DA2D98-EF5F-4440-887D-17B9507BAC59}"/>
              </a:ext>
            </a:extLst>
          </p:cNvPr>
          <p:cNvGrpSpPr/>
          <p:nvPr/>
        </p:nvGrpSpPr>
        <p:grpSpPr>
          <a:xfrm>
            <a:off x="1589030" y="2111054"/>
            <a:ext cx="755683" cy="728831"/>
            <a:chOff x="6376737" y="3015917"/>
            <a:chExt cx="1342571" cy="88632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1B33DB1-B342-4BE9-9632-BB525A7F5428}"/>
                </a:ext>
              </a:extLst>
            </p:cNvPr>
            <p:cNvSpPr/>
            <p:nvPr/>
          </p:nvSpPr>
          <p:spPr>
            <a:xfrm>
              <a:off x="6376737" y="3015917"/>
              <a:ext cx="649705" cy="43514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4C362E5-16A1-4B88-9354-7857CC785218}"/>
                </a:ext>
              </a:extLst>
            </p:cNvPr>
            <p:cNvSpPr/>
            <p:nvPr/>
          </p:nvSpPr>
          <p:spPr>
            <a:xfrm>
              <a:off x="7069603" y="3015917"/>
              <a:ext cx="649705" cy="43514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B9356D46-D36F-4780-905C-0DB6DE1A1C99}"/>
                </a:ext>
              </a:extLst>
            </p:cNvPr>
            <p:cNvSpPr/>
            <p:nvPr/>
          </p:nvSpPr>
          <p:spPr>
            <a:xfrm>
              <a:off x="6376737" y="3467100"/>
              <a:ext cx="649705" cy="43514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3B06C446-BB27-411B-97C5-A6063F43D437}"/>
                </a:ext>
              </a:extLst>
            </p:cNvPr>
            <p:cNvSpPr/>
            <p:nvPr/>
          </p:nvSpPr>
          <p:spPr>
            <a:xfrm>
              <a:off x="7069603" y="3467100"/>
              <a:ext cx="649705" cy="43514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E7DF5FAD-E469-45F9-ADE6-DFFB737BDA01}"/>
              </a:ext>
            </a:extLst>
          </p:cNvPr>
          <p:cNvSpPr/>
          <p:nvPr/>
        </p:nvSpPr>
        <p:spPr>
          <a:xfrm>
            <a:off x="938636" y="3148405"/>
            <a:ext cx="2550522" cy="265946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বাড়ির</a:t>
            </a:r>
            <a:r>
              <a:rPr kumimoji="0" lang="bn-BD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bn-BD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কাজ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05CA85D-BFA2-40BB-9A0A-4AC180720309}"/>
              </a:ext>
            </a:extLst>
          </p:cNvPr>
          <p:cNvSpPr/>
          <p:nvPr/>
        </p:nvSpPr>
        <p:spPr>
          <a:xfrm>
            <a:off x="4013181" y="3041021"/>
            <a:ext cx="1466075" cy="1593684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9720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5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2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250"/>
                            </p:stCondLst>
                            <p:childTnLst>
                              <p:par>
                                <p:cTn id="34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7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2" grpId="0" animBg="1"/>
      <p:bldP spid="13" grpId="0" animBg="1"/>
      <p:bldP spid="14" grpId="0" animBg="1"/>
      <p:bldP spid="20" grpId="0" animBg="1"/>
      <p:bldP spid="2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3">
            <a:extLst>
              <a:ext uri="{FF2B5EF4-FFF2-40B4-BE49-F238E27FC236}">
                <a16:creationId xmlns:a16="http://schemas.microsoft.com/office/drawing/2014/main" id="{B4E09DC8-E577-407C-9942-27B5E179292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-1828131" y="-1487487"/>
            <a:ext cx="6311900" cy="583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12B98EA7-391A-405A-B3F9-70D08DAD924F}"/>
              </a:ext>
            </a:extLst>
          </p:cNvPr>
          <p:cNvSpPr/>
          <p:nvPr/>
        </p:nvSpPr>
        <p:spPr>
          <a:xfrm>
            <a:off x="0" y="499294"/>
            <a:ext cx="12192000" cy="481263"/>
          </a:xfrm>
          <a:prstGeom prst="rect">
            <a:avLst/>
          </a:prstGeom>
          <a:gradFill>
            <a:gsLst>
              <a:gs pos="0">
                <a:schemeClr val="tx1">
                  <a:lumMod val="75000"/>
                  <a:lumOff val="25000"/>
                </a:schemeClr>
              </a:gs>
              <a:gs pos="55000">
                <a:schemeClr val="bg1"/>
              </a:gs>
              <a:gs pos="39000">
                <a:schemeClr val="bg1"/>
              </a:gs>
              <a:gs pos="100000">
                <a:schemeClr val="tx1">
                  <a:lumMod val="65000"/>
                  <a:lumOff val="35000"/>
                </a:schemeClr>
              </a:gs>
            </a:gsLst>
            <a:lin ang="5400000" scaled="1"/>
          </a:gra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53E324D1-62FB-4D03-8E0B-8B4694473934}"/>
              </a:ext>
            </a:extLst>
          </p:cNvPr>
          <p:cNvGrpSpPr/>
          <p:nvPr/>
        </p:nvGrpSpPr>
        <p:grpSpPr>
          <a:xfrm>
            <a:off x="1553886" y="335927"/>
            <a:ext cx="2113934" cy="5614778"/>
            <a:chOff x="1553886" y="306899"/>
            <a:chExt cx="2113934" cy="5614778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3E0E2851-DF86-4407-9233-6A5553777622}"/>
                </a:ext>
              </a:extLst>
            </p:cNvPr>
            <p:cNvSpPr/>
            <p:nvPr/>
          </p:nvSpPr>
          <p:spPr>
            <a:xfrm>
              <a:off x="1904883" y="306899"/>
              <a:ext cx="822960" cy="822960"/>
            </a:xfrm>
            <a:custGeom>
              <a:avLst/>
              <a:gdLst>
                <a:gd name="connsiteX0" fmla="*/ 405182 w 886445"/>
                <a:gd name="connsiteY0" fmla="*/ 0 h 898356"/>
                <a:gd name="connsiteX1" fmla="*/ 886445 w 886445"/>
                <a:gd name="connsiteY1" fmla="*/ 449178 h 898356"/>
                <a:gd name="connsiteX2" fmla="*/ 405182 w 886445"/>
                <a:gd name="connsiteY2" fmla="*/ 898356 h 898356"/>
                <a:gd name="connsiteX3" fmla="*/ 6111 w 886445"/>
                <a:gd name="connsiteY3" fmla="*/ 700318 h 898356"/>
                <a:gd name="connsiteX4" fmla="*/ 0 w 886445"/>
                <a:gd name="connsiteY4" fmla="*/ 689809 h 898356"/>
                <a:gd name="connsiteX5" fmla="*/ 278037 w 886445"/>
                <a:gd name="connsiteY5" fmla="*/ 689809 h 898356"/>
                <a:gd name="connsiteX6" fmla="*/ 288831 w 886445"/>
                <a:gd name="connsiteY6" fmla="*/ 695039 h 898356"/>
                <a:gd name="connsiteX7" fmla="*/ 405182 w 886445"/>
                <a:gd name="connsiteY7" fmla="*/ 716008 h 898356"/>
                <a:gd name="connsiteX8" fmla="*/ 704097 w 886445"/>
                <a:gd name="connsiteY8" fmla="*/ 449178 h 898356"/>
                <a:gd name="connsiteX9" fmla="*/ 405182 w 886445"/>
                <a:gd name="connsiteY9" fmla="*/ 182348 h 898356"/>
                <a:gd name="connsiteX10" fmla="*/ 288831 w 886445"/>
                <a:gd name="connsiteY10" fmla="*/ 203317 h 898356"/>
                <a:gd name="connsiteX11" fmla="*/ 278039 w 886445"/>
                <a:gd name="connsiteY11" fmla="*/ 208546 h 898356"/>
                <a:gd name="connsiteX12" fmla="*/ 1 w 886445"/>
                <a:gd name="connsiteY12" fmla="*/ 208546 h 898356"/>
                <a:gd name="connsiteX13" fmla="*/ 6111 w 886445"/>
                <a:gd name="connsiteY13" fmla="*/ 198038 h 898356"/>
                <a:gd name="connsiteX14" fmla="*/ 405182 w 886445"/>
                <a:gd name="connsiteY14" fmla="*/ 0 h 898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86445" h="898356">
                  <a:moveTo>
                    <a:pt x="405182" y="0"/>
                  </a:moveTo>
                  <a:cubicBezTo>
                    <a:pt x="670976" y="0"/>
                    <a:pt x="886445" y="201104"/>
                    <a:pt x="886445" y="449178"/>
                  </a:cubicBezTo>
                  <a:cubicBezTo>
                    <a:pt x="886445" y="697252"/>
                    <a:pt x="670976" y="898356"/>
                    <a:pt x="405182" y="898356"/>
                  </a:cubicBezTo>
                  <a:cubicBezTo>
                    <a:pt x="239061" y="898356"/>
                    <a:pt x="92598" y="819800"/>
                    <a:pt x="6111" y="700318"/>
                  </a:cubicBezTo>
                  <a:lnTo>
                    <a:pt x="0" y="689809"/>
                  </a:lnTo>
                  <a:lnTo>
                    <a:pt x="278037" y="689809"/>
                  </a:lnTo>
                  <a:lnTo>
                    <a:pt x="288831" y="695039"/>
                  </a:lnTo>
                  <a:cubicBezTo>
                    <a:pt x="324593" y="708542"/>
                    <a:pt x="363911" y="716008"/>
                    <a:pt x="405182" y="716008"/>
                  </a:cubicBezTo>
                  <a:cubicBezTo>
                    <a:pt x="570268" y="716008"/>
                    <a:pt x="704097" y="596544"/>
                    <a:pt x="704097" y="449178"/>
                  </a:cubicBezTo>
                  <a:cubicBezTo>
                    <a:pt x="704097" y="301812"/>
                    <a:pt x="570268" y="182348"/>
                    <a:pt x="405182" y="182348"/>
                  </a:cubicBezTo>
                  <a:cubicBezTo>
                    <a:pt x="363911" y="182348"/>
                    <a:pt x="324593" y="189815"/>
                    <a:pt x="288831" y="203317"/>
                  </a:cubicBezTo>
                  <a:lnTo>
                    <a:pt x="278039" y="208546"/>
                  </a:lnTo>
                  <a:lnTo>
                    <a:pt x="1" y="208546"/>
                  </a:lnTo>
                  <a:lnTo>
                    <a:pt x="6111" y="198038"/>
                  </a:lnTo>
                  <a:cubicBezTo>
                    <a:pt x="92598" y="78556"/>
                    <a:pt x="239061" y="0"/>
                    <a:pt x="405182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3" name="Rectangle: Rounded Corners 72">
              <a:extLst>
                <a:ext uri="{FF2B5EF4-FFF2-40B4-BE49-F238E27FC236}">
                  <a16:creationId xmlns:a16="http://schemas.microsoft.com/office/drawing/2014/main" id="{C51DE764-1032-4A56-930A-9A0646BB0181}"/>
                </a:ext>
              </a:extLst>
            </p:cNvPr>
            <p:cNvSpPr/>
            <p:nvPr/>
          </p:nvSpPr>
          <p:spPr>
            <a:xfrm rot="17781439">
              <a:off x="1443789" y="3209471"/>
              <a:ext cx="2334127" cy="2113934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4" name="Circle: Hollow 73">
              <a:extLst>
                <a:ext uri="{FF2B5EF4-FFF2-40B4-BE49-F238E27FC236}">
                  <a16:creationId xmlns:a16="http://schemas.microsoft.com/office/drawing/2014/main" id="{62AF3C16-D0DB-4841-9015-2BB4EA7D65C2}"/>
                </a:ext>
              </a:extLst>
            </p:cNvPr>
            <p:cNvSpPr/>
            <p:nvPr/>
          </p:nvSpPr>
          <p:spPr>
            <a:xfrm>
              <a:off x="2248747" y="2960648"/>
              <a:ext cx="182880" cy="182880"/>
            </a:xfrm>
            <a:prstGeom prst="donu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innerShdw blurRad="63500" dist="50800" dir="13500000">
                <a:prstClr val="black">
                  <a:alpha val="32000"/>
                </a:prstClr>
              </a:innerShdw>
            </a:effectLst>
            <a:scene3d>
              <a:camera prst="orthographicFront"/>
              <a:lightRig rig="threePt" dir="t"/>
            </a:scene3d>
            <a:sp3d extrusionH="31750">
              <a:bevelT w="0" h="0"/>
              <a:bevelB w="0" prst="softRound"/>
              <a:extrusionClr>
                <a:schemeClr val="tx1">
                  <a:lumMod val="85000"/>
                  <a:lumOff val="15000"/>
                </a:schemeClr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BF956804-A216-45D7-B093-9556E22A49C0}"/>
                </a:ext>
              </a:extLst>
            </p:cNvPr>
            <p:cNvSpPr txBox="1"/>
            <p:nvPr/>
          </p:nvSpPr>
          <p:spPr>
            <a:xfrm rot="21298793">
              <a:off x="1920753" y="2766967"/>
              <a:ext cx="1279043" cy="31547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bn-BD" sz="19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ধ</a:t>
              </a:r>
              <a:endParaRPr kumimoji="0" lang="en-US" sz="19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endParaRPr>
            </a:p>
          </p:txBody>
        </p:sp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8212F792-F0B5-4212-874E-4EF37E42DBBB}"/>
                </a:ext>
              </a:extLst>
            </p:cNvPr>
            <p:cNvGrpSpPr/>
            <p:nvPr/>
          </p:nvGrpSpPr>
          <p:grpSpPr>
            <a:xfrm>
              <a:off x="2208833" y="1160971"/>
              <a:ext cx="218049" cy="1645166"/>
              <a:chOff x="0" y="1301414"/>
              <a:chExt cx="218049" cy="1645166"/>
            </a:xfrm>
          </p:grpSpPr>
          <p:sp>
            <p:nvSpPr>
              <p:cNvPr id="77" name="Flowchart: Connector 76">
                <a:extLst>
                  <a:ext uri="{FF2B5EF4-FFF2-40B4-BE49-F238E27FC236}">
                    <a16:creationId xmlns:a16="http://schemas.microsoft.com/office/drawing/2014/main" id="{7F4A266B-D638-486A-BC0B-4ADBE3BA300C}"/>
                  </a:ext>
                </a:extLst>
              </p:cNvPr>
              <p:cNvSpPr/>
              <p:nvPr/>
            </p:nvSpPr>
            <p:spPr>
              <a:xfrm>
                <a:off x="0" y="1301414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8" name="Flowchart: Connector 77">
                <a:extLst>
                  <a:ext uri="{FF2B5EF4-FFF2-40B4-BE49-F238E27FC236}">
                    <a16:creationId xmlns:a16="http://schemas.microsoft.com/office/drawing/2014/main" id="{192E6C6F-3263-4E9B-934E-054A0CEAC732}"/>
                  </a:ext>
                </a:extLst>
              </p:cNvPr>
              <p:cNvSpPr/>
              <p:nvPr/>
            </p:nvSpPr>
            <p:spPr>
              <a:xfrm>
                <a:off x="21992" y="1593871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9" name="Flowchart: Connector 78">
                <a:extLst>
                  <a:ext uri="{FF2B5EF4-FFF2-40B4-BE49-F238E27FC236}">
                    <a16:creationId xmlns:a16="http://schemas.microsoft.com/office/drawing/2014/main" id="{15B19985-664E-4D38-8F79-88300FEBEA78}"/>
                  </a:ext>
                </a:extLst>
              </p:cNvPr>
              <p:cNvSpPr/>
              <p:nvPr/>
            </p:nvSpPr>
            <p:spPr>
              <a:xfrm>
                <a:off x="21992" y="1886328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0" name="Flowchart: Connector 79">
                <a:extLst>
                  <a:ext uri="{FF2B5EF4-FFF2-40B4-BE49-F238E27FC236}">
                    <a16:creationId xmlns:a16="http://schemas.microsoft.com/office/drawing/2014/main" id="{F5D03593-00AC-460D-91E4-C51CD24C14D2}"/>
                  </a:ext>
                </a:extLst>
              </p:cNvPr>
              <p:cNvSpPr/>
              <p:nvPr/>
            </p:nvSpPr>
            <p:spPr>
              <a:xfrm>
                <a:off x="21992" y="2178785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1" name="Flowchart: Connector 80">
                <a:extLst>
                  <a:ext uri="{FF2B5EF4-FFF2-40B4-BE49-F238E27FC236}">
                    <a16:creationId xmlns:a16="http://schemas.microsoft.com/office/drawing/2014/main" id="{3E420F7E-D3C8-4CB7-B66B-0EBEE2B62D8E}"/>
                  </a:ext>
                </a:extLst>
              </p:cNvPr>
              <p:cNvSpPr/>
              <p:nvPr/>
            </p:nvSpPr>
            <p:spPr>
              <a:xfrm>
                <a:off x="35169" y="2471242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2" name="Flowchart: Connector 81">
                <a:extLst>
                  <a:ext uri="{FF2B5EF4-FFF2-40B4-BE49-F238E27FC236}">
                    <a16:creationId xmlns:a16="http://schemas.microsoft.com/office/drawing/2014/main" id="{4895B586-BD4F-4430-9E50-DED71E5B4AE3}"/>
                  </a:ext>
                </a:extLst>
              </p:cNvPr>
              <p:cNvSpPr/>
              <p:nvPr/>
            </p:nvSpPr>
            <p:spPr>
              <a:xfrm>
                <a:off x="35169" y="2763700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D270AF48-8016-4478-A7DE-4E9D9646CCBF}"/>
              </a:ext>
            </a:extLst>
          </p:cNvPr>
          <p:cNvGrpSpPr/>
          <p:nvPr/>
        </p:nvGrpSpPr>
        <p:grpSpPr>
          <a:xfrm>
            <a:off x="4017569" y="340098"/>
            <a:ext cx="2113934" cy="5418443"/>
            <a:chOff x="1388168" y="306899"/>
            <a:chExt cx="2113934" cy="5418443"/>
          </a:xfrm>
        </p:grpSpPr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7528E305-8EE5-4924-9882-60C8DEA0F37C}"/>
                </a:ext>
              </a:extLst>
            </p:cNvPr>
            <p:cNvSpPr/>
            <p:nvPr/>
          </p:nvSpPr>
          <p:spPr>
            <a:xfrm>
              <a:off x="1904883" y="306899"/>
              <a:ext cx="822960" cy="822960"/>
            </a:xfrm>
            <a:custGeom>
              <a:avLst/>
              <a:gdLst>
                <a:gd name="connsiteX0" fmla="*/ 405182 w 886445"/>
                <a:gd name="connsiteY0" fmla="*/ 0 h 898356"/>
                <a:gd name="connsiteX1" fmla="*/ 886445 w 886445"/>
                <a:gd name="connsiteY1" fmla="*/ 449178 h 898356"/>
                <a:gd name="connsiteX2" fmla="*/ 405182 w 886445"/>
                <a:gd name="connsiteY2" fmla="*/ 898356 h 898356"/>
                <a:gd name="connsiteX3" fmla="*/ 6111 w 886445"/>
                <a:gd name="connsiteY3" fmla="*/ 700318 h 898356"/>
                <a:gd name="connsiteX4" fmla="*/ 0 w 886445"/>
                <a:gd name="connsiteY4" fmla="*/ 689809 h 898356"/>
                <a:gd name="connsiteX5" fmla="*/ 278037 w 886445"/>
                <a:gd name="connsiteY5" fmla="*/ 689809 h 898356"/>
                <a:gd name="connsiteX6" fmla="*/ 288831 w 886445"/>
                <a:gd name="connsiteY6" fmla="*/ 695039 h 898356"/>
                <a:gd name="connsiteX7" fmla="*/ 405182 w 886445"/>
                <a:gd name="connsiteY7" fmla="*/ 716008 h 898356"/>
                <a:gd name="connsiteX8" fmla="*/ 704097 w 886445"/>
                <a:gd name="connsiteY8" fmla="*/ 449178 h 898356"/>
                <a:gd name="connsiteX9" fmla="*/ 405182 w 886445"/>
                <a:gd name="connsiteY9" fmla="*/ 182348 h 898356"/>
                <a:gd name="connsiteX10" fmla="*/ 288831 w 886445"/>
                <a:gd name="connsiteY10" fmla="*/ 203317 h 898356"/>
                <a:gd name="connsiteX11" fmla="*/ 278039 w 886445"/>
                <a:gd name="connsiteY11" fmla="*/ 208546 h 898356"/>
                <a:gd name="connsiteX12" fmla="*/ 1 w 886445"/>
                <a:gd name="connsiteY12" fmla="*/ 208546 h 898356"/>
                <a:gd name="connsiteX13" fmla="*/ 6111 w 886445"/>
                <a:gd name="connsiteY13" fmla="*/ 198038 h 898356"/>
                <a:gd name="connsiteX14" fmla="*/ 405182 w 886445"/>
                <a:gd name="connsiteY14" fmla="*/ 0 h 898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86445" h="898356">
                  <a:moveTo>
                    <a:pt x="405182" y="0"/>
                  </a:moveTo>
                  <a:cubicBezTo>
                    <a:pt x="670976" y="0"/>
                    <a:pt x="886445" y="201104"/>
                    <a:pt x="886445" y="449178"/>
                  </a:cubicBezTo>
                  <a:cubicBezTo>
                    <a:pt x="886445" y="697252"/>
                    <a:pt x="670976" y="898356"/>
                    <a:pt x="405182" y="898356"/>
                  </a:cubicBezTo>
                  <a:cubicBezTo>
                    <a:pt x="239061" y="898356"/>
                    <a:pt x="92598" y="819800"/>
                    <a:pt x="6111" y="700318"/>
                  </a:cubicBezTo>
                  <a:lnTo>
                    <a:pt x="0" y="689809"/>
                  </a:lnTo>
                  <a:lnTo>
                    <a:pt x="278037" y="689809"/>
                  </a:lnTo>
                  <a:lnTo>
                    <a:pt x="288831" y="695039"/>
                  </a:lnTo>
                  <a:cubicBezTo>
                    <a:pt x="324593" y="708542"/>
                    <a:pt x="363911" y="716008"/>
                    <a:pt x="405182" y="716008"/>
                  </a:cubicBezTo>
                  <a:cubicBezTo>
                    <a:pt x="570268" y="716008"/>
                    <a:pt x="704097" y="596544"/>
                    <a:pt x="704097" y="449178"/>
                  </a:cubicBezTo>
                  <a:cubicBezTo>
                    <a:pt x="704097" y="301812"/>
                    <a:pt x="570268" y="182348"/>
                    <a:pt x="405182" y="182348"/>
                  </a:cubicBezTo>
                  <a:cubicBezTo>
                    <a:pt x="363911" y="182348"/>
                    <a:pt x="324593" y="189815"/>
                    <a:pt x="288831" y="203317"/>
                  </a:cubicBezTo>
                  <a:lnTo>
                    <a:pt x="278039" y="208546"/>
                  </a:lnTo>
                  <a:lnTo>
                    <a:pt x="1" y="208546"/>
                  </a:lnTo>
                  <a:lnTo>
                    <a:pt x="6111" y="198038"/>
                  </a:lnTo>
                  <a:cubicBezTo>
                    <a:pt x="92598" y="78556"/>
                    <a:pt x="239061" y="0"/>
                    <a:pt x="405182" y="0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5" name="Rectangle: Rounded Corners 84">
              <a:extLst>
                <a:ext uri="{FF2B5EF4-FFF2-40B4-BE49-F238E27FC236}">
                  <a16:creationId xmlns:a16="http://schemas.microsoft.com/office/drawing/2014/main" id="{0048191D-33A3-4D0F-AF02-03431AF691EB}"/>
                </a:ext>
              </a:extLst>
            </p:cNvPr>
            <p:cNvSpPr/>
            <p:nvPr/>
          </p:nvSpPr>
          <p:spPr>
            <a:xfrm rot="2832847">
              <a:off x="1278071" y="3232192"/>
              <a:ext cx="2334127" cy="2113934"/>
            </a:xfrm>
            <a:prstGeom prst="round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6" name="Circle: Hollow 85">
              <a:extLst>
                <a:ext uri="{FF2B5EF4-FFF2-40B4-BE49-F238E27FC236}">
                  <a16:creationId xmlns:a16="http://schemas.microsoft.com/office/drawing/2014/main" id="{B8D135E3-02A2-4DC5-9600-68ADB430967D}"/>
                </a:ext>
              </a:extLst>
            </p:cNvPr>
            <p:cNvSpPr/>
            <p:nvPr/>
          </p:nvSpPr>
          <p:spPr>
            <a:xfrm>
              <a:off x="2248747" y="2960648"/>
              <a:ext cx="182880" cy="182880"/>
            </a:xfrm>
            <a:prstGeom prst="donu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innerShdw blurRad="63500" dist="50800" dir="13500000">
                <a:prstClr val="black">
                  <a:alpha val="32000"/>
                </a:prstClr>
              </a:innerShdw>
            </a:effectLst>
            <a:scene3d>
              <a:camera prst="orthographicFront"/>
              <a:lightRig rig="threePt" dir="t"/>
            </a:scene3d>
            <a:sp3d extrusionH="31750">
              <a:bevelT w="0" h="0"/>
              <a:bevelB w="0" prst="softRound"/>
              <a:extrusionClr>
                <a:schemeClr val="tx1">
                  <a:lumMod val="85000"/>
                  <a:lumOff val="15000"/>
                </a:schemeClr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D63A87CC-04F5-43E1-BEB5-056DAA413F83}"/>
                </a:ext>
              </a:extLst>
            </p:cNvPr>
            <p:cNvSpPr txBox="1"/>
            <p:nvPr/>
          </p:nvSpPr>
          <p:spPr>
            <a:xfrm rot="21298793">
              <a:off x="1695920" y="3078464"/>
              <a:ext cx="127904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ন্য</a:t>
              </a:r>
              <a:endParaRPr kumimoji="0" lang="en-US" sz="1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endParaRPr>
            </a:p>
          </p:txBody>
        </p:sp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id="{ADA1F86D-E5F3-452F-A8E0-75E4AB54F951}"/>
                </a:ext>
              </a:extLst>
            </p:cNvPr>
            <p:cNvGrpSpPr/>
            <p:nvPr/>
          </p:nvGrpSpPr>
          <p:grpSpPr>
            <a:xfrm>
              <a:off x="2208833" y="1160971"/>
              <a:ext cx="218049" cy="1645166"/>
              <a:chOff x="0" y="1301414"/>
              <a:chExt cx="218049" cy="1645166"/>
            </a:xfrm>
          </p:grpSpPr>
          <p:sp>
            <p:nvSpPr>
              <p:cNvPr id="89" name="Flowchart: Connector 88">
                <a:extLst>
                  <a:ext uri="{FF2B5EF4-FFF2-40B4-BE49-F238E27FC236}">
                    <a16:creationId xmlns:a16="http://schemas.microsoft.com/office/drawing/2014/main" id="{7413501B-D118-45C8-9DEE-974CDFE5C608}"/>
                  </a:ext>
                </a:extLst>
              </p:cNvPr>
              <p:cNvSpPr/>
              <p:nvPr/>
            </p:nvSpPr>
            <p:spPr>
              <a:xfrm>
                <a:off x="0" y="1301414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0" name="Flowchart: Connector 89">
                <a:extLst>
                  <a:ext uri="{FF2B5EF4-FFF2-40B4-BE49-F238E27FC236}">
                    <a16:creationId xmlns:a16="http://schemas.microsoft.com/office/drawing/2014/main" id="{9586FAF6-DA94-4DC8-AA04-85F1C4F6D17D}"/>
                  </a:ext>
                </a:extLst>
              </p:cNvPr>
              <p:cNvSpPr/>
              <p:nvPr/>
            </p:nvSpPr>
            <p:spPr>
              <a:xfrm>
                <a:off x="21992" y="1593871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1" name="Flowchart: Connector 90">
                <a:extLst>
                  <a:ext uri="{FF2B5EF4-FFF2-40B4-BE49-F238E27FC236}">
                    <a16:creationId xmlns:a16="http://schemas.microsoft.com/office/drawing/2014/main" id="{D7ABC5D4-1BA7-4D82-B049-442A90DD6F46}"/>
                  </a:ext>
                </a:extLst>
              </p:cNvPr>
              <p:cNvSpPr/>
              <p:nvPr/>
            </p:nvSpPr>
            <p:spPr>
              <a:xfrm>
                <a:off x="21992" y="1886328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2" name="Flowchart: Connector 91">
                <a:extLst>
                  <a:ext uri="{FF2B5EF4-FFF2-40B4-BE49-F238E27FC236}">
                    <a16:creationId xmlns:a16="http://schemas.microsoft.com/office/drawing/2014/main" id="{43FA7503-711B-4CA3-9194-ED2C1D11AF17}"/>
                  </a:ext>
                </a:extLst>
              </p:cNvPr>
              <p:cNvSpPr/>
              <p:nvPr/>
            </p:nvSpPr>
            <p:spPr>
              <a:xfrm>
                <a:off x="21992" y="2178785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3" name="Flowchart: Connector 92">
                <a:extLst>
                  <a:ext uri="{FF2B5EF4-FFF2-40B4-BE49-F238E27FC236}">
                    <a16:creationId xmlns:a16="http://schemas.microsoft.com/office/drawing/2014/main" id="{335F839F-7D28-49DB-9F1F-1BDBB6DD69CD}"/>
                  </a:ext>
                </a:extLst>
              </p:cNvPr>
              <p:cNvSpPr/>
              <p:nvPr/>
            </p:nvSpPr>
            <p:spPr>
              <a:xfrm>
                <a:off x="35169" y="2471242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4" name="Flowchart: Connector 93">
                <a:extLst>
                  <a:ext uri="{FF2B5EF4-FFF2-40B4-BE49-F238E27FC236}">
                    <a16:creationId xmlns:a16="http://schemas.microsoft.com/office/drawing/2014/main" id="{ABADC813-359E-4FE4-A2D7-9209697CE78A}"/>
                  </a:ext>
                </a:extLst>
              </p:cNvPr>
              <p:cNvSpPr/>
              <p:nvPr/>
            </p:nvSpPr>
            <p:spPr>
              <a:xfrm>
                <a:off x="35169" y="2763700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249F4A8B-CA6E-4FA7-AC0B-0D20796F47FC}"/>
              </a:ext>
            </a:extLst>
          </p:cNvPr>
          <p:cNvGrpSpPr/>
          <p:nvPr/>
        </p:nvGrpSpPr>
        <p:grpSpPr>
          <a:xfrm>
            <a:off x="6408101" y="285799"/>
            <a:ext cx="2334127" cy="5872922"/>
            <a:chOff x="953817" y="306899"/>
            <a:chExt cx="2334127" cy="5872922"/>
          </a:xfrm>
        </p:grpSpPr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EC620498-0AD6-4337-B0E2-AFE16E15E8AE}"/>
                </a:ext>
              </a:extLst>
            </p:cNvPr>
            <p:cNvSpPr/>
            <p:nvPr/>
          </p:nvSpPr>
          <p:spPr>
            <a:xfrm>
              <a:off x="1904883" y="306899"/>
              <a:ext cx="822960" cy="822960"/>
            </a:xfrm>
            <a:custGeom>
              <a:avLst/>
              <a:gdLst>
                <a:gd name="connsiteX0" fmla="*/ 405182 w 886445"/>
                <a:gd name="connsiteY0" fmla="*/ 0 h 898356"/>
                <a:gd name="connsiteX1" fmla="*/ 886445 w 886445"/>
                <a:gd name="connsiteY1" fmla="*/ 449178 h 898356"/>
                <a:gd name="connsiteX2" fmla="*/ 405182 w 886445"/>
                <a:gd name="connsiteY2" fmla="*/ 898356 h 898356"/>
                <a:gd name="connsiteX3" fmla="*/ 6111 w 886445"/>
                <a:gd name="connsiteY3" fmla="*/ 700318 h 898356"/>
                <a:gd name="connsiteX4" fmla="*/ 0 w 886445"/>
                <a:gd name="connsiteY4" fmla="*/ 689809 h 898356"/>
                <a:gd name="connsiteX5" fmla="*/ 278037 w 886445"/>
                <a:gd name="connsiteY5" fmla="*/ 689809 h 898356"/>
                <a:gd name="connsiteX6" fmla="*/ 288831 w 886445"/>
                <a:gd name="connsiteY6" fmla="*/ 695039 h 898356"/>
                <a:gd name="connsiteX7" fmla="*/ 405182 w 886445"/>
                <a:gd name="connsiteY7" fmla="*/ 716008 h 898356"/>
                <a:gd name="connsiteX8" fmla="*/ 704097 w 886445"/>
                <a:gd name="connsiteY8" fmla="*/ 449178 h 898356"/>
                <a:gd name="connsiteX9" fmla="*/ 405182 w 886445"/>
                <a:gd name="connsiteY9" fmla="*/ 182348 h 898356"/>
                <a:gd name="connsiteX10" fmla="*/ 288831 w 886445"/>
                <a:gd name="connsiteY10" fmla="*/ 203317 h 898356"/>
                <a:gd name="connsiteX11" fmla="*/ 278039 w 886445"/>
                <a:gd name="connsiteY11" fmla="*/ 208546 h 898356"/>
                <a:gd name="connsiteX12" fmla="*/ 1 w 886445"/>
                <a:gd name="connsiteY12" fmla="*/ 208546 h 898356"/>
                <a:gd name="connsiteX13" fmla="*/ 6111 w 886445"/>
                <a:gd name="connsiteY13" fmla="*/ 198038 h 898356"/>
                <a:gd name="connsiteX14" fmla="*/ 405182 w 886445"/>
                <a:gd name="connsiteY14" fmla="*/ 0 h 898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86445" h="898356">
                  <a:moveTo>
                    <a:pt x="405182" y="0"/>
                  </a:moveTo>
                  <a:cubicBezTo>
                    <a:pt x="670976" y="0"/>
                    <a:pt x="886445" y="201104"/>
                    <a:pt x="886445" y="449178"/>
                  </a:cubicBezTo>
                  <a:cubicBezTo>
                    <a:pt x="886445" y="697252"/>
                    <a:pt x="670976" y="898356"/>
                    <a:pt x="405182" y="898356"/>
                  </a:cubicBezTo>
                  <a:cubicBezTo>
                    <a:pt x="239061" y="898356"/>
                    <a:pt x="92598" y="819800"/>
                    <a:pt x="6111" y="700318"/>
                  </a:cubicBezTo>
                  <a:lnTo>
                    <a:pt x="0" y="689809"/>
                  </a:lnTo>
                  <a:lnTo>
                    <a:pt x="278037" y="689809"/>
                  </a:lnTo>
                  <a:lnTo>
                    <a:pt x="288831" y="695039"/>
                  </a:lnTo>
                  <a:cubicBezTo>
                    <a:pt x="324593" y="708542"/>
                    <a:pt x="363911" y="716008"/>
                    <a:pt x="405182" y="716008"/>
                  </a:cubicBezTo>
                  <a:cubicBezTo>
                    <a:pt x="570268" y="716008"/>
                    <a:pt x="704097" y="596544"/>
                    <a:pt x="704097" y="449178"/>
                  </a:cubicBezTo>
                  <a:cubicBezTo>
                    <a:pt x="704097" y="301812"/>
                    <a:pt x="570268" y="182348"/>
                    <a:pt x="405182" y="182348"/>
                  </a:cubicBezTo>
                  <a:cubicBezTo>
                    <a:pt x="363911" y="182348"/>
                    <a:pt x="324593" y="189815"/>
                    <a:pt x="288831" y="203317"/>
                  </a:cubicBezTo>
                  <a:lnTo>
                    <a:pt x="278039" y="208546"/>
                  </a:lnTo>
                  <a:lnTo>
                    <a:pt x="1" y="208546"/>
                  </a:lnTo>
                  <a:lnTo>
                    <a:pt x="6111" y="198038"/>
                  </a:lnTo>
                  <a:cubicBezTo>
                    <a:pt x="92598" y="78556"/>
                    <a:pt x="239061" y="0"/>
                    <a:pt x="405182" y="0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7" name="Rectangle: Rounded Corners 96">
              <a:extLst>
                <a:ext uri="{FF2B5EF4-FFF2-40B4-BE49-F238E27FC236}">
                  <a16:creationId xmlns:a16="http://schemas.microsoft.com/office/drawing/2014/main" id="{F6C15133-6DA2-4B75-8FB1-BCDCE010C6A5}"/>
                </a:ext>
              </a:extLst>
            </p:cNvPr>
            <p:cNvSpPr/>
            <p:nvPr/>
          </p:nvSpPr>
          <p:spPr>
            <a:xfrm rot="19445692">
              <a:off x="953817" y="3173939"/>
              <a:ext cx="2334127" cy="2113934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8" name="Circle: Hollow 97">
              <a:extLst>
                <a:ext uri="{FF2B5EF4-FFF2-40B4-BE49-F238E27FC236}">
                  <a16:creationId xmlns:a16="http://schemas.microsoft.com/office/drawing/2014/main" id="{8DBE0C4E-08DA-4D67-B4C1-DBE44DC5628D}"/>
                </a:ext>
              </a:extLst>
            </p:cNvPr>
            <p:cNvSpPr/>
            <p:nvPr/>
          </p:nvSpPr>
          <p:spPr>
            <a:xfrm>
              <a:off x="2248747" y="2960648"/>
              <a:ext cx="182880" cy="182880"/>
            </a:xfrm>
            <a:prstGeom prst="donu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innerShdw blurRad="63500" dist="50800" dir="13500000">
                <a:prstClr val="black">
                  <a:alpha val="32000"/>
                </a:prstClr>
              </a:innerShdw>
            </a:effectLst>
            <a:scene3d>
              <a:camera prst="orthographicFront"/>
              <a:lightRig rig="threePt" dir="t"/>
            </a:scene3d>
            <a:sp3d extrusionH="31750">
              <a:bevelT w="0" h="0"/>
              <a:bevelB w="0" prst="softRound"/>
              <a:extrusionClr>
                <a:schemeClr val="tx1">
                  <a:lumMod val="85000"/>
                  <a:lumOff val="15000"/>
                </a:schemeClr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5610E3F0-E9E6-4CC5-929C-D0577C97B1EC}"/>
                </a:ext>
              </a:extLst>
            </p:cNvPr>
            <p:cNvSpPr txBox="1"/>
            <p:nvPr/>
          </p:nvSpPr>
          <p:spPr>
            <a:xfrm rot="20572357">
              <a:off x="1168861" y="3025111"/>
              <a:ext cx="1279043" cy="31547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99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বা</a:t>
              </a:r>
              <a:endParaRPr kumimoji="0" lang="en-US" sz="19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endParaRPr>
            </a:p>
          </p:txBody>
        </p:sp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2D70E281-A046-4B8F-89A2-12E1B3689A39}"/>
                </a:ext>
              </a:extLst>
            </p:cNvPr>
            <p:cNvGrpSpPr/>
            <p:nvPr/>
          </p:nvGrpSpPr>
          <p:grpSpPr>
            <a:xfrm>
              <a:off x="2208833" y="1160971"/>
              <a:ext cx="218049" cy="1645166"/>
              <a:chOff x="0" y="1301414"/>
              <a:chExt cx="218049" cy="1645166"/>
            </a:xfrm>
          </p:grpSpPr>
          <p:sp>
            <p:nvSpPr>
              <p:cNvPr id="101" name="Flowchart: Connector 100">
                <a:extLst>
                  <a:ext uri="{FF2B5EF4-FFF2-40B4-BE49-F238E27FC236}">
                    <a16:creationId xmlns:a16="http://schemas.microsoft.com/office/drawing/2014/main" id="{7F663C50-9614-4240-994E-8A90B9381071}"/>
                  </a:ext>
                </a:extLst>
              </p:cNvPr>
              <p:cNvSpPr/>
              <p:nvPr/>
            </p:nvSpPr>
            <p:spPr>
              <a:xfrm>
                <a:off x="0" y="1301414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2" name="Flowchart: Connector 101">
                <a:extLst>
                  <a:ext uri="{FF2B5EF4-FFF2-40B4-BE49-F238E27FC236}">
                    <a16:creationId xmlns:a16="http://schemas.microsoft.com/office/drawing/2014/main" id="{D4FC0BEB-CC53-4F89-B448-C71BED4D0E33}"/>
                  </a:ext>
                </a:extLst>
              </p:cNvPr>
              <p:cNvSpPr/>
              <p:nvPr/>
            </p:nvSpPr>
            <p:spPr>
              <a:xfrm>
                <a:off x="21992" y="1593871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3" name="Flowchart: Connector 102">
                <a:extLst>
                  <a:ext uri="{FF2B5EF4-FFF2-40B4-BE49-F238E27FC236}">
                    <a16:creationId xmlns:a16="http://schemas.microsoft.com/office/drawing/2014/main" id="{E6FB3118-EE8D-401C-8E8C-AC09CCBB562E}"/>
                  </a:ext>
                </a:extLst>
              </p:cNvPr>
              <p:cNvSpPr/>
              <p:nvPr/>
            </p:nvSpPr>
            <p:spPr>
              <a:xfrm>
                <a:off x="21992" y="1886328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4" name="Flowchart: Connector 103">
                <a:extLst>
                  <a:ext uri="{FF2B5EF4-FFF2-40B4-BE49-F238E27FC236}">
                    <a16:creationId xmlns:a16="http://schemas.microsoft.com/office/drawing/2014/main" id="{D443C632-41CE-41C8-8D37-E27A150A78E7}"/>
                  </a:ext>
                </a:extLst>
              </p:cNvPr>
              <p:cNvSpPr/>
              <p:nvPr/>
            </p:nvSpPr>
            <p:spPr>
              <a:xfrm>
                <a:off x="21992" y="2178785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5" name="Flowchart: Connector 104">
                <a:extLst>
                  <a:ext uri="{FF2B5EF4-FFF2-40B4-BE49-F238E27FC236}">
                    <a16:creationId xmlns:a16="http://schemas.microsoft.com/office/drawing/2014/main" id="{6B960EEE-D2F4-4778-955C-7D152D64A1A4}"/>
                  </a:ext>
                </a:extLst>
              </p:cNvPr>
              <p:cNvSpPr/>
              <p:nvPr/>
            </p:nvSpPr>
            <p:spPr>
              <a:xfrm>
                <a:off x="35169" y="2471242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6" name="Flowchart: Connector 105">
                <a:extLst>
                  <a:ext uri="{FF2B5EF4-FFF2-40B4-BE49-F238E27FC236}">
                    <a16:creationId xmlns:a16="http://schemas.microsoft.com/office/drawing/2014/main" id="{AB167929-BB13-4C21-BDC5-1ED889AE2E77}"/>
                  </a:ext>
                </a:extLst>
              </p:cNvPr>
              <p:cNvSpPr/>
              <p:nvPr/>
            </p:nvSpPr>
            <p:spPr>
              <a:xfrm>
                <a:off x="35169" y="2763700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F77D7C1D-464E-44C7-92D2-DAB93A0DFD9A}"/>
              </a:ext>
            </a:extLst>
          </p:cNvPr>
          <p:cNvGrpSpPr/>
          <p:nvPr/>
        </p:nvGrpSpPr>
        <p:grpSpPr>
          <a:xfrm>
            <a:off x="9060208" y="333926"/>
            <a:ext cx="2113934" cy="5634989"/>
            <a:chOff x="1172005" y="306899"/>
            <a:chExt cx="2113934" cy="5634989"/>
          </a:xfrm>
        </p:grpSpPr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CA46B0D0-6B67-407A-9C2A-C2494C9F878B}"/>
                </a:ext>
              </a:extLst>
            </p:cNvPr>
            <p:cNvSpPr/>
            <p:nvPr/>
          </p:nvSpPr>
          <p:spPr>
            <a:xfrm>
              <a:off x="1904883" y="306899"/>
              <a:ext cx="822960" cy="822960"/>
            </a:xfrm>
            <a:custGeom>
              <a:avLst/>
              <a:gdLst>
                <a:gd name="connsiteX0" fmla="*/ 405182 w 886445"/>
                <a:gd name="connsiteY0" fmla="*/ 0 h 898356"/>
                <a:gd name="connsiteX1" fmla="*/ 886445 w 886445"/>
                <a:gd name="connsiteY1" fmla="*/ 449178 h 898356"/>
                <a:gd name="connsiteX2" fmla="*/ 405182 w 886445"/>
                <a:gd name="connsiteY2" fmla="*/ 898356 h 898356"/>
                <a:gd name="connsiteX3" fmla="*/ 6111 w 886445"/>
                <a:gd name="connsiteY3" fmla="*/ 700318 h 898356"/>
                <a:gd name="connsiteX4" fmla="*/ 0 w 886445"/>
                <a:gd name="connsiteY4" fmla="*/ 689809 h 898356"/>
                <a:gd name="connsiteX5" fmla="*/ 278037 w 886445"/>
                <a:gd name="connsiteY5" fmla="*/ 689809 h 898356"/>
                <a:gd name="connsiteX6" fmla="*/ 288831 w 886445"/>
                <a:gd name="connsiteY6" fmla="*/ 695039 h 898356"/>
                <a:gd name="connsiteX7" fmla="*/ 405182 w 886445"/>
                <a:gd name="connsiteY7" fmla="*/ 716008 h 898356"/>
                <a:gd name="connsiteX8" fmla="*/ 704097 w 886445"/>
                <a:gd name="connsiteY8" fmla="*/ 449178 h 898356"/>
                <a:gd name="connsiteX9" fmla="*/ 405182 w 886445"/>
                <a:gd name="connsiteY9" fmla="*/ 182348 h 898356"/>
                <a:gd name="connsiteX10" fmla="*/ 288831 w 886445"/>
                <a:gd name="connsiteY10" fmla="*/ 203317 h 898356"/>
                <a:gd name="connsiteX11" fmla="*/ 278039 w 886445"/>
                <a:gd name="connsiteY11" fmla="*/ 208546 h 898356"/>
                <a:gd name="connsiteX12" fmla="*/ 1 w 886445"/>
                <a:gd name="connsiteY12" fmla="*/ 208546 h 898356"/>
                <a:gd name="connsiteX13" fmla="*/ 6111 w 886445"/>
                <a:gd name="connsiteY13" fmla="*/ 198038 h 898356"/>
                <a:gd name="connsiteX14" fmla="*/ 405182 w 886445"/>
                <a:gd name="connsiteY14" fmla="*/ 0 h 898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86445" h="898356">
                  <a:moveTo>
                    <a:pt x="405182" y="0"/>
                  </a:moveTo>
                  <a:cubicBezTo>
                    <a:pt x="670976" y="0"/>
                    <a:pt x="886445" y="201104"/>
                    <a:pt x="886445" y="449178"/>
                  </a:cubicBezTo>
                  <a:cubicBezTo>
                    <a:pt x="886445" y="697252"/>
                    <a:pt x="670976" y="898356"/>
                    <a:pt x="405182" y="898356"/>
                  </a:cubicBezTo>
                  <a:cubicBezTo>
                    <a:pt x="239061" y="898356"/>
                    <a:pt x="92598" y="819800"/>
                    <a:pt x="6111" y="700318"/>
                  </a:cubicBezTo>
                  <a:lnTo>
                    <a:pt x="0" y="689809"/>
                  </a:lnTo>
                  <a:lnTo>
                    <a:pt x="278037" y="689809"/>
                  </a:lnTo>
                  <a:lnTo>
                    <a:pt x="288831" y="695039"/>
                  </a:lnTo>
                  <a:cubicBezTo>
                    <a:pt x="324593" y="708542"/>
                    <a:pt x="363911" y="716008"/>
                    <a:pt x="405182" y="716008"/>
                  </a:cubicBezTo>
                  <a:cubicBezTo>
                    <a:pt x="570268" y="716008"/>
                    <a:pt x="704097" y="596544"/>
                    <a:pt x="704097" y="449178"/>
                  </a:cubicBezTo>
                  <a:cubicBezTo>
                    <a:pt x="704097" y="301812"/>
                    <a:pt x="570268" y="182348"/>
                    <a:pt x="405182" y="182348"/>
                  </a:cubicBezTo>
                  <a:cubicBezTo>
                    <a:pt x="363911" y="182348"/>
                    <a:pt x="324593" y="189815"/>
                    <a:pt x="288831" y="203317"/>
                  </a:cubicBezTo>
                  <a:lnTo>
                    <a:pt x="278039" y="208546"/>
                  </a:lnTo>
                  <a:lnTo>
                    <a:pt x="1" y="208546"/>
                  </a:lnTo>
                  <a:lnTo>
                    <a:pt x="6111" y="198038"/>
                  </a:lnTo>
                  <a:cubicBezTo>
                    <a:pt x="92598" y="78556"/>
                    <a:pt x="239061" y="0"/>
                    <a:pt x="405182" y="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9" name="Rectangle: Rounded Corners 108">
              <a:extLst>
                <a:ext uri="{FF2B5EF4-FFF2-40B4-BE49-F238E27FC236}">
                  <a16:creationId xmlns:a16="http://schemas.microsoft.com/office/drawing/2014/main" id="{F6112E14-F20E-4DAC-9926-7BF52BB5E38A}"/>
                </a:ext>
              </a:extLst>
            </p:cNvPr>
            <p:cNvSpPr/>
            <p:nvPr/>
          </p:nvSpPr>
          <p:spPr>
            <a:xfrm rot="13580898">
              <a:off x="1061908" y="3221795"/>
              <a:ext cx="2334127" cy="2113934"/>
            </a:xfrm>
            <a:prstGeom prst="round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0" name="Circle: Hollow 109">
              <a:extLst>
                <a:ext uri="{FF2B5EF4-FFF2-40B4-BE49-F238E27FC236}">
                  <a16:creationId xmlns:a16="http://schemas.microsoft.com/office/drawing/2014/main" id="{BA75353E-AA25-488A-8765-0E629B564947}"/>
                </a:ext>
              </a:extLst>
            </p:cNvPr>
            <p:cNvSpPr/>
            <p:nvPr/>
          </p:nvSpPr>
          <p:spPr>
            <a:xfrm>
              <a:off x="2248747" y="2960648"/>
              <a:ext cx="182880" cy="182880"/>
            </a:xfrm>
            <a:prstGeom prst="donu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innerShdw blurRad="63500" dist="50800" dir="13500000">
                <a:prstClr val="black">
                  <a:alpha val="32000"/>
                </a:prstClr>
              </a:innerShdw>
            </a:effectLst>
            <a:scene3d>
              <a:camera prst="orthographicFront"/>
              <a:lightRig rig="threePt" dir="t"/>
            </a:scene3d>
            <a:sp3d extrusionH="31750">
              <a:bevelT w="0" h="0"/>
              <a:bevelB w="0" prst="softRound"/>
              <a:extrusionClr>
                <a:schemeClr val="tx1">
                  <a:lumMod val="85000"/>
                  <a:lumOff val="15000"/>
                </a:schemeClr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30E9ACFE-A63D-418B-A6DB-9518C7B8A038}"/>
                </a:ext>
              </a:extLst>
            </p:cNvPr>
            <p:cNvSpPr txBox="1"/>
            <p:nvPr/>
          </p:nvSpPr>
          <p:spPr>
            <a:xfrm rot="21298793">
              <a:off x="1430966" y="2787178"/>
              <a:ext cx="1279043" cy="31547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bn-BD" sz="19900" dirty="0">
                  <a:solidFill>
                    <a:prstClr val="black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দ</a:t>
              </a:r>
              <a:endParaRPr kumimoji="0" lang="en-US" sz="19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endParaRPr>
            </a:p>
          </p:txBody>
        </p:sp>
        <p:grpSp>
          <p:nvGrpSpPr>
            <p:cNvPr id="112" name="Group 111">
              <a:extLst>
                <a:ext uri="{FF2B5EF4-FFF2-40B4-BE49-F238E27FC236}">
                  <a16:creationId xmlns:a16="http://schemas.microsoft.com/office/drawing/2014/main" id="{B8D40F31-D0C5-47E2-8AD6-70EB8CCE3F66}"/>
                </a:ext>
              </a:extLst>
            </p:cNvPr>
            <p:cNvGrpSpPr/>
            <p:nvPr/>
          </p:nvGrpSpPr>
          <p:grpSpPr>
            <a:xfrm>
              <a:off x="2208833" y="1160971"/>
              <a:ext cx="218049" cy="1645166"/>
              <a:chOff x="0" y="1301414"/>
              <a:chExt cx="218049" cy="1645166"/>
            </a:xfrm>
          </p:grpSpPr>
          <p:sp>
            <p:nvSpPr>
              <p:cNvPr id="113" name="Flowchart: Connector 112">
                <a:extLst>
                  <a:ext uri="{FF2B5EF4-FFF2-40B4-BE49-F238E27FC236}">
                    <a16:creationId xmlns:a16="http://schemas.microsoft.com/office/drawing/2014/main" id="{A9445B28-71D4-4957-9E39-AC0A3B147162}"/>
                  </a:ext>
                </a:extLst>
              </p:cNvPr>
              <p:cNvSpPr/>
              <p:nvPr/>
            </p:nvSpPr>
            <p:spPr>
              <a:xfrm>
                <a:off x="0" y="1301414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4" name="Flowchart: Connector 113">
                <a:extLst>
                  <a:ext uri="{FF2B5EF4-FFF2-40B4-BE49-F238E27FC236}">
                    <a16:creationId xmlns:a16="http://schemas.microsoft.com/office/drawing/2014/main" id="{D6B9FA8F-E4CC-4075-B821-EE757E673EFB}"/>
                  </a:ext>
                </a:extLst>
              </p:cNvPr>
              <p:cNvSpPr/>
              <p:nvPr/>
            </p:nvSpPr>
            <p:spPr>
              <a:xfrm>
                <a:off x="21992" y="1593871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5" name="Flowchart: Connector 114">
                <a:extLst>
                  <a:ext uri="{FF2B5EF4-FFF2-40B4-BE49-F238E27FC236}">
                    <a16:creationId xmlns:a16="http://schemas.microsoft.com/office/drawing/2014/main" id="{28153637-1FE1-494E-B1F3-7B8521644DFB}"/>
                  </a:ext>
                </a:extLst>
              </p:cNvPr>
              <p:cNvSpPr/>
              <p:nvPr/>
            </p:nvSpPr>
            <p:spPr>
              <a:xfrm>
                <a:off x="21992" y="1886328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6" name="Flowchart: Connector 115">
                <a:extLst>
                  <a:ext uri="{FF2B5EF4-FFF2-40B4-BE49-F238E27FC236}">
                    <a16:creationId xmlns:a16="http://schemas.microsoft.com/office/drawing/2014/main" id="{C7A50294-5922-4276-B5D8-3DB9AD285883}"/>
                  </a:ext>
                </a:extLst>
              </p:cNvPr>
              <p:cNvSpPr/>
              <p:nvPr/>
            </p:nvSpPr>
            <p:spPr>
              <a:xfrm>
                <a:off x="21992" y="2178785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7" name="Flowchart: Connector 116">
                <a:extLst>
                  <a:ext uri="{FF2B5EF4-FFF2-40B4-BE49-F238E27FC236}">
                    <a16:creationId xmlns:a16="http://schemas.microsoft.com/office/drawing/2014/main" id="{FC2F7C72-992B-4998-9341-15304EFA875C}"/>
                  </a:ext>
                </a:extLst>
              </p:cNvPr>
              <p:cNvSpPr/>
              <p:nvPr/>
            </p:nvSpPr>
            <p:spPr>
              <a:xfrm>
                <a:off x="35169" y="2471242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8" name="Flowchart: Connector 117">
                <a:extLst>
                  <a:ext uri="{FF2B5EF4-FFF2-40B4-BE49-F238E27FC236}">
                    <a16:creationId xmlns:a16="http://schemas.microsoft.com/office/drawing/2014/main" id="{A4938824-8E19-4A9B-9F56-A0CA2B41BD09}"/>
                  </a:ext>
                </a:extLst>
              </p:cNvPr>
              <p:cNvSpPr/>
              <p:nvPr/>
            </p:nvSpPr>
            <p:spPr>
              <a:xfrm>
                <a:off x="35169" y="2763700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664548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52800" y="1594010"/>
            <a:ext cx="5943600" cy="221599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800" b="0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শুভ</a:t>
            </a:r>
            <a:r>
              <a:rPr kumimoji="0" lang="en-US" sz="138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13800" b="0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সকাল</a:t>
            </a:r>
            <a:endParaRPr kumimoji="0" lang="en-US" sz="138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95600" y="2105561"/>
            <a:ext cx="6553200" cy="1323439"/>
          </a:xfrm>
          <a:prstGeom prst="rect">
            <a:avLst/>
          </a:prstGeom>
          <a:blipFill>
            <a:blip r:embed="rId2">
              <a:alphaModFix amt="52000"/>
            </a:blip>
            <a:stretch>
              <a:fillRect/>
            </a:stretch>
          </a:blip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IN" sz="8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কেমন আছ তোমরা? </a:t>
            </a:r>
            <a:endParaRPr kumimoji="0" lang="en-US" sz="80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1426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818772" y="76200"/>
            <a:ext cx="6373228" cy="67818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762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IN" sz="7200" b="0" i="0" u="none" strike="noStrike" kern="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শ্রেণি ২য়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IN" sz="7200" b="0" i="0" u="none" strike="noStrike" kern="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বিষয়ঃ বাংলা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IN" sz="7200" b="0" i="0" u="none" strike="noStrike" kern="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পাঠঃ </a:t>
            </a:r>
            <a:r>
              <a:rPr kumimoji="0" lang="en-US" sz="7200" b="0" i="0" u="none" strike="noStrike" kern="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ট্রেন</a:t>
            </a:r>
            <a:endParaRPr kumimoji="0" lang="bn-IN" sz="7200" b="0" i="0" u="none" strike="noStrike" kern="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IN" sz="7200" b="0" i="0" u="none" strike="noStrike" kern="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পাঠ্যাংশঃ </a:t>
            </a:r>
            <a:r>
              <a:rPr kumimoji="0" lang="bn-IN" sz="6600" b="0" i="0" u="none" strike="noStrike" kern="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(</a:t>
            </a: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ঝক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ঝকাঝক</a:t>
            </a:r>
            <a:r>
              <a:rPr kumimoji="0" lang="bn-IN" sz="60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--- </a:t>
            </a: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পেরুলেই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বন</a:t>
            </a:r>
            <a:r>
              <a:rPr kumimoji="0" lang="bn-IN" sz="6000" b="0" i="0" u="none" strike="noStrike" kern="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)</a:t>
            </a:r>
            <a:endParaRPr kumimoji="0" lang="bn-IN" sz="4000" b="0" i="0" u="none" strike="noStrike" kern="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IN" sz="7200" b="0" i="0" u="none" strike="noStrike" kern="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সময় ৪৫ মিনিট</a:t>
            </a:r>
            <a:r>
              <a:rPr kumimoji="0" lang="en-US" sz="7200" b="0" i="0" u="none" strike="noStrike" kern="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।</a:t>
            </a:r>
          </a:p>
        </p:txBody>
      </p:sp>
      <p:pic>
        <p:nvPicPr>
          <p:cNvPr id="4" name="Picture 3" descr="1454928574.pdf - Adobe Reader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49" t="18965" r="43103" b="11475"/>
          <a:stretch/>
        </p:blipFill>
        <p:spPr>
          <a:xfrm>
            <a:off x="166254" y="0"/>
            <a:ext cx="56155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249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1422400" y="2743200"/>
            <a:ext cx="934719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IN" sz="6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এখন আমরা সবাই একটা </a:t>
            </a:r>
            <a:endParaRPr kumimoji="0" lang="en-US" sz="66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IN" sz="6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ভিডিও উপভোগ করব</a:t>
            </a:r>
            <a:r>
              <a:rPr kumimoji="0" lang="en-US" sz="6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।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FA4816DC-5D77-4E7F-B160-B5AE7FFB0F18}"/>
              </a:ext>
            </a:extLst>
          </p:cNvPr>
          <p:cNvSpPr/>
          <p:nvPr/>
        </p:nvSpPr>
        <p:spPr>
          <a:xfrm>
            <a:off x="2691063" y="2547258"/>
            <a:ext cx="5462337" cy="1323474"/>
          </a:xfrm>
          <a:prstGeom prst="roundRect">
            <a:avLst>
              <a:gd name="adj" fmla="val 50000"/>
            </a:avLst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6000" ker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কে কে </a:t>
            </a:r>
            <a:r>
              <a:rPr lang="bn-BD" sz="6000" ker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ট্রে</a:t>
            </a:r>
            <a:r>
              <a:rPr lang="en-US" sz="6000" ker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নে চড়েছ?</a:t>
            </a:r>
            <a:endParaRPr lang="en-US" sz="6000" kern="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F79A53A-57E2-458C-8587-36CC2F96C8F9}"/>
              </a:ext>
            </a:extLst>
          </p:cNvPr>
          <p:cNvSpPr/>
          <p:nvPr/>
        </p:nvSpPr>
        <p:spPr>
          <a:xfrm>
            <a:off x="2691063" y="2547258"/>
            <a:ext cx="6809874" cy="1323474"/>
          </a:xfrm>
          <a:prstGeom prst="roundRect">
            <a:avLst>
              <a:gd name="adj" fmla="val 50000"/>
            </a:avLst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bn-BD" sz="6000" kern="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ট্রে</a:t>
            </a:r>
            <a:r>
              <a:rPr lang="en-US" sz="6000" kern="0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নে</a:t>
            </a:r>
            <a:r>
              <a:rPr lang="en-US" sz="6000" kern="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kern="0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চড়ে</a:t>
            </a:r>
            <a:r>
              <a:rPr lang="bn-BD" sz="6000" kern="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তে কেমন লাগে</a:t>
            </a:r>
            <a:r>
              <a:rPr lang="en-US" sz="6000" kern="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?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91E6732-1BF3-4CFB-8F30-CB0F4D52AC78}"/>
              </a:ext>
            </a:extLst>
          </p:cNvPr>
          <p:cNvSpPr/>
          <p:nvPr/>
        </p:nvSpPr>
        <p:spPr>
          <a:xfrm>
            <a:off x="2691063" y="2547258"/>
            <a:ext cx="6809874" cy="1323474"/>
          </a:xfrm>
          <a:prstGeom prst="roundRect">
            <a:avLst>
              <a:gd name="adj" fmla="val 50000"/>
            </a:avLst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bn-BD" sz="6000" kern="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আমরা কী আঁকা দেখলাম</a:t>
            </a:r>
            <a:r>
              <a:rPr lang="en-US" sz="6000" kern="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772298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3" grpId="0" animBg="1"/>
      <p:bldP spid="4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307432" y="1034671"/>
            <a:ext cx="9577136" cy="4788659"/>
          </a:xfrm>
          <a:prstGeom prst="roundRect">
            <a:avLst/>
          </a:prstGeom>
          <a:blipFill>
            <a:blip r:embed="rId2">
              <a:alphaModFix amt="52000"/>
            </a:blip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IN" sz="8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আজ আমরা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115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			</a:t>
            </a:r>
            <a:r>
              <a:rPr kumimoji="0" lang="bn-IN" sz="115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“</a:t>
            </a:r>
            <a:r>
              <a:rPr kumimoji="0" lang="bn-BD" sz="115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ট্রেন</a:t>
            </a:r>
            <a:r>
              <a:rPr kumimoji="0" lang="bn-IN" sz="115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”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IN" sz="7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                কবিতাটি পড়ব।   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13" name="Rounded Rectangle 1">
            <a:extLst>
              <a:ext uri="{FF2B5EF4-FFF2-40B4-BE49-F238E27FC236}">
                <a16:creationId xmlns:a16="http://schemas.microsoft.com/office/drawing/2014/main" id="{3DC1EF08-3E18-4694-98F5-45326F69F3A7}"/>
              </a:ext>
            </a:extLst>
          </p:cNvPr>
          <p:cNvSpPr/>
          <p:nvPr/>
        </p:nvSpPr>
        <p:spPr>
          <a:xfrm>
            <a:off x="1307430" y="1195120"/>
            <a:ext cx="9577136" cy="4788659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bn-IN" sz="8000" kern="0" dirty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তোমরা কেউ কি বলতে পার</a:t>
            </a:r>
            <a:r>
              <a:rPr lang="bn-BD" sz="8000" kern="0" dirty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বে </a:t>
            </a:r>
            <a:r>
              <a:rPr lang="bn-IN" sz="8000" kern="0" dirty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কবিতাটি কে লিখেছেন ? 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AF50048-BA8E-44AF-8B7E-F5DECF83F6C0}"/>
              </a:ext>
            </a:extLst>
          </p:cNvPr>
          <p:cNvGrpSpPr/>
          <p:nvPr/>
        </p:nvGrpSpPr>
        <p:grpSpPr>
          <a:xfrm>
            <a:off x="1117600" y="1905001"/>
            <a:ext cx="9956797" cy="3876496"/>
            <a:chOff x="838200" y="1905000"/>
            <a:chExt cx="7467600" cy="3876496"/>
          </a:xfrm>
        </p:grpSpPr>
        <p:sp>
          <p:nvSpPr>
            <p:cNvPr id="5" name="Rounded Rectangle 10">
              <a:extLst>
                <a:ext uri="{FF2B5EF4-FFF2-40B4-BE49-F238E27FC236}">
                  <a16:creationId xmlns:a16="http://schemas.microsoft.com/office/drawing/2014/main" id="{C0301B91-55B7-4CAA-B4FE-BE7A58C85EDD}"/>
                </a:ext>
              </a:extLst>
            </p:cNvPr>
            <p:cNvSpPr/>
            <p:nvPr/>
          </p:nvSpPr>
          <p:spPr>
            <a:xfrm>
              <a:off x="838200" y="1905000"/>
              <a:ext cx="7467600" cy="3276600"/>
            </a:xfrm>
            <a:prstGeom prst="round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B9F9F28-93C5-494A-81DC-4D95E13B0682}"/>
                </a:ext>
              </a:extLst>
            </p:cNvPr>
            <p:cNvSpPr/>
            <p:nvPr/>
          </p:nvSpPr>
          <p:spPr>
            <a:xfrm>
              <a:off x="1828800" y="2057400"/>
              <a:ext cx="6477000" cy="372409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এই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পাঠ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শেষে</a:t>
              </a:r>
              <a:r>
                <a:rPr kumimoji="0" lang="bn-IN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শিক্ষার্থীরা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…</a:t>
              </a:r>
              <a:endParaRPr kumimoji="0" lang="bn-IN" sz="40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bn-IN" sz="4000" b="0" i="0" u="none" strike="noStrike" kern="0" cap="none" spc="0" normalizeH="0" baseline="0" noProof="0" dirty="0">
                  <a:ln>
                    <a:noFill/>
                  </a:ln>
                  <a:solidFill>
                    <a:srgbClr val="E7E6E6">
                      <a:lumMod val="10000"/>
                    </a:srgbClr>
                  </a:solidFill>
                  <a:effectLst/>
                  <a:uLnTx/>
                  <a:uFillTx/>
                  <a:latin typeface="NikoshBAN" pitchFamily="2" charset="0"/>
                  <a:ea typeface="+mn-ea"/>
                  <a:cs typeface="NikoshBAN" pitchFamily="2" charset="0"/>
                </a:rPr>
                <a:t>২.২.১ কবিতা শুনে বুঝতে পারবে ।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bn-IN" sz="4000" b="0" i="0" u="none" strike="noStrike" kern="0" cap="none" spc="0" normalizeH="0" baseline="0" noProof="0" dirty="0">
                  <a:ln>
                    <a:noFill/>
                  </a:ln>
                  <a:solidFill>
                    <a:srgbClr val="E7E6E6">
                      <a:lumMod val="10000"/>
                    </a:srgbClr>
                  </a:solidFill>
                  <a:effectLst/>
                  <a:uLnTx/>
                  <a:uFillTx/>
                  <a:latin typeface="NikoshBAN" pitchFamily="2" charset="0"/>
                  <a:ea typeface="+mn-ea"/>
                  <a:cs typeface="NikoshBAN" pitchFamily="2" charset="0"/>
                </a:rPr>
                <a:t>২.১.২ প্রমিত উচ্চারণে কবিতা পড়তে পারবে।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bn-IN" sz="4000" b="0" i="0" u="none" strike="noStrike" kern="0" cap="none" spc="0" normalizeH="0" baseline="0" noProof="0" dirty="0">
                  <a:ln>
                    <a:noFill/>
                  </a:ln>
                  <a:solidFill>
                    <a:srgbClr val="E7E6E6">
                      <a:lumMod val="10000"/>
                    </a:srgbClr>
                  </a:solidFill>
                  <a:effectLst/>
                  <a:uLnTx/>
                  <a:uFillTx/>
                  <a:latin typeface="NikoshBAN" pitchFamily="2" charset="0"/>
                  <a:ea typeface="+mn-ea"/>
                  <a:cs typeface="NikoshBAN" pitchFamily="2" charset="0"/>
                </a:rPr>
                <a:t>২.২.২ প্রমিত উচ্চারণে কবিতা আবৃতি করতে পারবে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bn-IN" sz="4000" b="0" i="0" u="none" strike="noStrike" kern="0" cap="none" spc="0" normalizeH="0" baseline="0" noProof="0" dirty="0">
                  <a:ln>
                    <a:noFill/>
                  </a:ln>
                  <a:solidFill>
                    <a:srgbClr val="E7E6E6">
                      <a:lumMod val="10000"/>
                    </a:srgbClr>
                  </a:solidFill>
                  <a:effectLst/>
                  <a:uLnTx/>
                  <a:uFillTx/>
                  <a:latin typeface="NikoshBAN" pitchFamily="2" charset="0"/>
                  <a:ea typeface="+mn-ea"/>
                  <a:cs typeface="NikoshBAN" pitchFamily="2" charset="0"/>
                </a:rPr>
                <a:t>২.৩.২ কবিতা সংশ্লিষ্ট প্রশ্নের উত্তর লিখতে পারবে।</a:t>
              </a:r>
              <a:endPara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bn-IN" sz="32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endParaRPr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5B245B1C-123A-4B0A-BCBD-0548CCA7FECE}"/>
              </a:ext>
            </a:extLst>
          </p:cNvPr>
          <p:cNvSpPr/>
          <p:nvPr/>
        </p:nvSpPr>
        <p:spPr>
          <a:xfrm>
            <a:off x="1016000" y="533401"/>
            <a:ext cx="3170098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শি</a:t>
            </a:r>
            <a:r>
              <a:rPr kumimoji="0" lang="en-US" sz="54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খনফল</a:t>
            </a:r>
            <a:endParaRPr kumimoji="0" lang="bn-IN" sz="5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4918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3" grpId="0" animBg="1"/>
      <p:bldP spid="7" grpId="0"/>
      <p:bldP spid="7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192253" y="2055223"/>
            <a:ext cx="4957011" cy="2747554"/>
          </a:xfrm>
          <a:prstGeom prst="rect">
            <a:avLst/>
          </a:prstGeom>
          <a:blipFill>
            <a:blip r:embed="rId2">
              <a:alphaModFix amt="52000"/>
            </a:blip>
            <a:stretch>
              <a:fillRect/>
            </a:stretch>
          </a:blipFill>
          <a:ln w="3175">
            <a:solidFill>
              <a:srgbClr val="FF0000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IN" sz="5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কবিতাটি লিখেছেন </a:t>
            </a:r>
            <a:endParaRPr kumimoji="0" lang="bn-BD" sz="5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IN" sz="5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কবি </a:t>
            </a:r>
            <a:r>
              <a:rPr kumimoji="0" lang="bn-BD" sz="5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শামসুর রাহমান</a:t>
            </a:r>
            <a:r>
              <a:rPr kumimoji="0" lang="bn-IN" sz="5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। </a:t>
            </a:r>
            <a:endParaRPr kumimoji="0" lang="en-US" sz="5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F6DEA09-91BF-4989-AFDE-06AE8E775BB3}"/>
              </a:ext>
            </a:extLst>
          </p:cNvPr>
          <p:cNvGrpSpPr/>
          <p:nvPr/>
        </p:nvGrpSpPr>
        <p:grpSpPr>
          <a:xfrm>
            <a:off x="1273629" y="1343183"/>
            <a:ext cx="3964119" cy="5094964"/>
            <a:chOff x="1273629" y="1343183"/>
            <a:chExt cx="3964119" cy="5094964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5AA7EE7-EC70-4279-8F37-A8141FA4E6FE}"/>
                </a:ext>
              </a:extLst>
            </p:cNvPr>
            <p:cNvSpPr/>
            <p:nvPr/>
          </p:nvSpPr>
          <p:spPr>
            <a:xfrm>
              <a:off x="1273629" y="1343183"/>
              <a:ext cx="3964119" cy="4171635"/>
            </a:xfrm>
            <a:prstGeom prst="rect">
              <a:avLst/>
            </a:prstGeom>
            <a:blipFill>
              <a:blip r:embed="rId3"/>
              <a:stretch>
                <a:fillRect/>
              </a:stretch>
            </a:blipFill>
            <a:ln w="3175">
              <a:solidFill>
                <a:srgbClr val="FF0000"/>
              </a:solidFill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bn-BD" sz="48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bn-BD" sz="4800" kern="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bn-BD" sz="48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bn-BD" sz="4800" kern="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bn-BD" sz="48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5CC29F4-0681-4CB6-8ED6-D94AD2D1DE6E}"/>
                </a:ext>
              </a:extLst>
            </p:cNvPr>
            <p:cNvSpPr/>
            <p:nvPr/>
          </p:nvSpPr>
          <p:spPr>
            <a:xfrm>
              <a:off x="1770345" y="5514817"/>
              <a:ext cx="2970685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>
                <a:defRPr/>
              </a:pPr>
              <a:r>
                <a:rPr lang="bn-BD" sz="4000" kern="0" dirty="0">
                  <a:latin typeface="NikoshBAN" pitchFamily="2" charset="0"/>
                  <a:cs typeface="NikoshBAN" pitchFamily="2" charset="0"/>
                </a:rPr>
                <a:t>শামসুর রাহমান</a:t>
              </a:r>
              <a:r>
                <a:rPr lang="bn-IN" sz="5400" kern="0" dirty="0">
                  <a:latin typeface="NikoshBAN" pitchFamily="2" charset="0"/>
                  <a:cs typeface="NikoshBAN" pitchFamily="2" charset="0"/>
                </a:rPr>
                <a:t>। </a:t>
              </a:r>
              <a:endParaRPr lang="en-US" sz="5400" kern="0" dirty="0">
                <a:latin typeface="NikoshBAN" pitchFamily="2" charset="0"/>
                <a:cs typeface="NikoshBAN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22048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>
            <a:extLst>
              <a:ext uri="{FF2B5EF4-FFF2-40B4-BE49-F238E27FC236}">
                <a16:creationId xmlns:a16="http://schemas.microsoft.com/office/drawing/2014/main" id="{7D6EC1D6-5394-41C4-A3DC-9FE1E39C522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43113" y="-629070"/>
            <a:ext cx="13443093" cy="1011604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402006B-9B86-4646-B916-55E55C11C9B1}"/>
              </a:ext>
            </a:extLst>
          </p:cNvPr>
          <p:cNvSpPr txBox="1"/>
          <p:nvPr/>
        </p:nvSpPr>
        <p:spPr>
          <a:xfrm>
            <a:off x="1804987" y="3115270"/>
            <a:ext cx="8343900" cy="92333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IN" sz="5400" kern="0" dirty="0">
                <a:latin typeface="NikoshBAN" pitchFamily="2" charset="0"/>
                <a:cs typeface="NikoshBAN" pitchFamily="2" charset="0"/>
              </a:rPr>
              <a:t>এখন আমরা কবিতাটি একসাথে পড়ব। </a:t>
            </a:r>
            <a:endParaRPr lang="en-US" sz="5400" kern="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B6A3A51-DE34-4E4E-A713-D7197B424E0D}"/>
              </a:ext>
            </a:extLst>
          </p:cNvPr>
          <p:cNvGrpSpPr/>
          <p:nvPr/>
        </p:nvGrpSpPr>
        <p:grpSpPr>
          <a:xfrm>
            <a:off x="-2534513" y="-4607406"/>
            <a:ext cx="7521873" cy="5366756"/>
            <a:chOff x="-5119699" y="-215494"/>
            <a:chExt cx="7521873" cy="5366756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05812AC0-D191-43CA-8AE3-A565438162B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-5119699" y="-215494"/>
              <a:ext cx="7521873" cy="5366756"/>
            </a:xfrm>
            <a:custGeom>
              <a:avLst/>
              <a:gdLst>
                <a:gd name="connsiteX0" fmla="*/ 5780688 w 7521873"/>
                <a:gd name="connsiteY0" fmla="*/ 1989785 h 5366756"/>
                <a:gd name="connsiteX1" fmla="*/ 5457994 w 7521873"/>
                <a:gd name="connsiteY1" fmla="*/ 2658996 h 5366756"/>
                <a:gd name="connsiteX2" fmla="*/ 6159264 w 7521873"/>
                <a:gd name="connsiteY2" fmla="*/ 2997148 h 5366756"/>
                <a:gd name="connsiteX3" fmla="*/ 6481958 w 7521873"/>
                <a:gd name="connsiteY3" fmla="*/ 2327937 h 5366756"/>
                <a:gd name="connsiteX4" fmla="*/ 0 w 7521873"/>
                <a:gd name="connsiteY4" fmla="*/ 0 h 5366756"/>
                <a:gd name="connsiteX5" fmla="*/ 7521873 w 7521873"/>
                <a:gd name="connsiteY5" fmla="*/ 0 h 5366756"/>
                <a:gd name="connsiteX6" fmla="*/ 7521873 w 7521873"/>
                <a:gd name="connsiteY6" fmla="*/ 5366756 h 5366756"/>
                <a:gd name="connsiteX7" fmla="*/ 0 w 7521873"/>
                <a:gd name="connsiteY7" fmla="*/ 5366756 h 5366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521873" h="5366756">
                  <a:moveTo>
                    <a:pt x="5780688" y="1989785"/>
                  </a:moveTo>
                  <a:lnTo>
                    <a:pt x="5457994" y="2658996"/>
                  </a:lnTo>
                  <a:lnTo>
                    <a:pt x="6159264" y="2997148"/>
                  </a:lnTo>
                  <a:lnTo>
                    <a:pt x="6481958" y="2327937"/>
                  </a:lnTo>
                  <a:close/>
                  <a:moveTo>
                    <a:pt x="0" y="0"/>
                  </a:moveTo>
                  <a:lnTo>
                    <a:pt x="7521873" y="0"/>
                  </a:lnTo>
                  <a:lnTo>
                    <a:pt x="7521873" y="5366756"/>
                  </a:lnTo>
                  <a:lnTo>
                    <a:pt x="0" y="5366756"/>
                  </a:lnTo>
                  <a:close/>
                </a:path>
              </a:pathLst>
            </a:cu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62494005-1388-4E97-B6FE-7CF4506CDC4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21202146">
              <a:off x="249873" y="2585451"/>
              <a:ext cx="500893" cy="165557"/>
            </a:xfrm>
            <a:prstGeom prst="rect">
              <a:avLst/>
            </a:prstGeom>
          </p:spPr>
        </p:pic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A9BD1776-E25C-44C3-A880-AC71F7B8CA4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ounded Rectangle 11">
            <a:extLst>
              <a:ext uri="{FF2B5EF4-FFF2-40B4-BE49-F238E27FC236}">
                <a16:creationId xmlns:a16="http://schemas.microsoft.com/office/drawing/2014/main" id="{914E9A13-823E-4D5A-8B05-BB2E04D0F323}"/>
              </a:ext>
            </a:extLst>
          </p:cNvPr>
          <p:cNvSpPr/>
          <p:nvPr/>
        </p:nvSpPr>
        <p:spPr>
          <a:xfrm>
            <a:off x="620238" y="5481641"/>
            <a:ext cx="7386709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 err="1">
                <a:latin typeface="NikoshBAN" panose="02000000000000000000" pitchFamily="2" charset="0"/>
                <a:cs typeface="NikoshBAN" panose="02000000000000000000" pitchFamily="2" charset="0"/>
              </a:rPr>
              <a:t>ঝক</a:t>
            </a:r>
            <a:r>
              <a:rPr lang="en-US" sz="7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7200" dirty="0">
                <a:latin typeface="NikoshBAN" panose="02000000000000000000" pitchFamily="2" charset="0"/>
                <a:cs typeface="NikoshBAN" panose="02000000000000000000" pitchFamily="2" charset="0"/>
              </a:rPr>
              <a:t>ঝ</a:t>
            </a:r>
            <a:r>
              <a:rPr lang="en-US" sz="7200" dirty="0"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bn-BD" sz="7200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en-US" sz="7200" dirty="0" err="1">
                <a:latin typeface="NikoshBAN" panose="02000000000000000000" pitchFamily="2" charset="0"/>
                <a:cs typeface="NikoshBAN" panose="02000000000000000000" pitchFamily="2" charset="0"/>
              </a:rPr>
              <a:t>ঝক</a:t>
            </a:r>
            <a:r>
              <a:rPr lang="en-US" sz="7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200" dirty="0" err="1">
                <a:latin typeface="NikoshBAN" panose="02000000000000000000" pitchFamily="2" charset="0"/>
                <a:cs typeface="NikoshBAN" panose="02000000000000000000" pitchFamily="2" charset="0"/>
              </a:rPr>
              <a:t>ট্রেন</a:t>
            </a:r>
            <a:r>
              <a:rPr lang="en-US" sz="7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200" dirty="0" err="1">
                <a:latin typeface="NikoshBAN" panose="02000000000000000000" pitchFamily="2" charset="0"/>
                <a:cs typeface="NikoshBAN" panose="02000000000000000000" pitchFamily="2" charset="0"/>
              </a:rPr>
              <a:t>চলেছে</a:t>
            </a:r>
            <a:endParaRPr lang="en-US" sz="7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488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49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44444E-6 L 0.29089 0.40232 " pathEditMode="relative" rAng="0" ptsTypes="AA">
                                      <p:cBhvr>
                                        <p:cTn id="15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544" y="20116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64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3.33333E-6 L -0.1776 -0.25092 " pathEditMode="relative" rAng="0" ptsTypes="AA">
                                      <p:cBhvr>
                                        <p:cTn id="17" dur="3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880" y="-125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5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8" grpId="0" animBg="1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>
            <a:extLst>
              <a:ext uri="{FF2B5EF4-FFF2-40B4-BE49-F238E27FC236}">
                <a16:creationId xmlns:a16="http://schemas.microsoft.com/office/drawing/2014/main" id="{7D6EC1D6-5394-41C4-A3DC-9FE1E39C522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0238" y="-1158459"/>
            <a:ext cx="13443093" cy="10116041"/>
          </a:xfrm>
          <a:prstGeom prst="rect">
            <a:avLst/>
          </a:prstGeom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36DB35C6-8F0A-4057-B7FC-94E97C7BDDA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14649" y="-4158844"/>
            <a:ext cx="7521873" cy="5366756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15B40A2B-4B1A-4D79-AA63-94CEFB64CF31}"/>
              </a:ext>
            </a:extLst>
          </p:cNvPr>
          <p:cNvGrpSpPr/>
          <p:nvPr/>
        </p:nvGrpSpPr>
        <p:grpSpPr>
          <a:xfrm>
            <a:off x="1775584" y="303106"/>
            <a:ext cx="12031499" cy="4249623"/>
            <a:chOff x="1749137" y="283552"/>
            <a:chExt cx="12031499" cy="4249623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EDA80725-3480-4ED2-BAC8-DBEBE4A61083}"/>
                </a:ext>
              </a:extLst>
            </p:cNvPr>
            <p:cNvGrpSpPr/>
            <p:nvPr/>
          </p:nvGrpSpPr>
          <p:grpSpPr>
            <a:xfrm>
              <a:off x="3107154" y="283552"/>
              <a:ext cx="10673482" cy="4007164"/>
              <a:chOff x="8849592" y="576950"/>
              <a:chExt cx="10673482" cy="4007164"/>
            </a:xfrm>
          </p:grpSpPr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5097356F-BF47-47A6-B8E7-DC0A40166E84}"/>
                  </a:ext>
                </a:extLst>
              </p:cNvPr>
              <p:cNvSpPr/>
              <p:nvPr/>
            </p:nvSpPr>
            <p:spPr>
              <a:xfrm>
                <a:off x="9797092" y="576950"/>
                <a:ext cx="272627" cy="278912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83BEF351-EE88-4D1D-9B66-1CBF68CFDCF5}"/>
                  </a:ext>
                </a:extLst>
              </p:cNvPr>
              <p:cNvSpPr/>
              <p:nvPr/>
            </p:nvSpPr>
            <p:spPr>
              <a:xfrm rot="7980402">
                <a:off x="13472898" y="-1466061"/>
                <a:ext cx="1426869" cy="10673482"/>
              </a:xfrm>
              <a:custGeom>
                <a:avLst/>
                <a:gdLst>
                  <a:gd name="connsiteX0" fmla="*/ 0 w 7167781"/>
                  <a:gd name="connsiteY0" fmla="*/ 0 h 5850383"/>
                  <a:gd name="connsiteX1" fmla="*/ 2986474 w 7167781"/>
                  <a:gd name="connsiteY1" fmla="*/ 0 h 5850383"/>
                  <a:gd name="connsiteX2" fmla="*/ 7167781 w 7167781"/>
                  <a:gd name="connsiteY2" fmla="*/ 5824596 h 5850383"/>
                  <a:gd name="connsiteX3" fmla="*/ 5292257 w 7167781"/>
                  <a:gd name="connsiteY3" fmla="*/ 5850383 h 5850383"/>
                  <a:gd name="connsiteX4" fmla="*/ 364242 w 7167781"/>
                  <a:gd name="connsiteY4" fmla="*/ 3788819 h 5850383"/>
                  <a:gd name="connsiteX5" fmla="*/ 0 w 7167781"/>
                  <a:gd name="connsiteY5" fmla="*/ 3631938 h 5850383"/>
                  <a:gd name="connsiteX0" fmla="*/ 0 w 7110631"/>
                  <a:gd name="connsiteY0" fmla="*/ 0 h 5850383"/>
                  <a:gd name="connsiteX1" fmla="*/ 2986474 w 7110631"/>
                  <a:gd name="connsiteY1" fmla="*/ 0 h 5850383"/>
                  <a:gd name="connsiteX2" fmla="*/ 7110631 w 7110631"/>
                  <a:gd name="connsiteY2" fmla="*/ 5805546 h 5850383"/>
                  <a:gd name="connsiteX3" fmla="*/ 5292257 w 7110631"/>
                  <a:gd name="connsiteY3" fmla="*/ 5850383 h 5850383"/>
                  <a:gd name="connsiteX4" fmla="*/ 364242 w 7110631"/>
                  <a:gd name="connsiteY4" fmla="*/ 3788819 h 5850383"/>
                  <a:gd name="connsiteX5" fmla="*/ 0 w 7110631"/>
                  <a:gd name="connsiteY5" fmla="*/ 3631938 h 5850383"/>
                  <a:gd name="connsiteX6" fmla="*/ 0 w 7110631"/>
                  <a:gd name="connsiteY6" fmla="*/ 0 h 5850383"/>
                  <a:gd name="connsiteX0" fmla="*/ 0 w 7243747"/>
                  <a:gd name="connsiteY0" fmla="*/ 0 h 5850383"/>
                  <a:gd name="connsiteX1" fmla="*/ 2986474 w 7243747"/>
                  <a:gd name="connsiteY1" fmla="*/ 0 h 5850383"/>
                  <a:gd name="connsiteX2" fmla="*/ 7243747 w 7243747"/>
                  <a:gd name="connsiteY2" fmla="*/ 5738414 h 5850383"/>
                  <a:gd name="connsiteX3" fmla="*/ 5292257 w 7243747"/>
                  <a:gd name="connsiteY3" fmla="*/ 5850383 h 5850383"/>
                  <a:gd name="connsiteX4" fmla="*/ 364242 w 7243747"/>
                  <a:gd name="connsiteY4" fmla="*/ 3788819 h 5850383"/>
                  <a:gd name="connsiteX5" fmla="*/ 0 w 7243747"/>
                  <a:gd name="connsiteY5" fmla="*/ 3631938 h 5850383"/>
                  <a:gd name="connsiteX6" fmla="*/ 0 w 7243747"/>
                  <a:gd name="connsiteY6" fmla="*/ 0 h 5850383"/>
                  <a:gd name="connsiteX0" fmla="*/ 0 w 7202025"/>
                  <a:gd name="connsiteY0" fmla="*/ 0 h 5850383"/>
                  <a:gd name="connsiteX1" fmla="*/ 2986474 w 7202025"/>
                  <a:gd name="connsiteY1" fmla="*/ 0 h 5850383"/>
                  <a:gd name="connsiteX2" fmla="*/ 7202025 w 7202025"/>
                  <a:gd name="connsiteY2" fmla="*/ 5724386 h 5850383"/>
                  <a:gd name="connsiteX3" fmla="*/ 5292257 w 7202025"/>
                  <a:gd name="connsiteY3" fmla="*/ 5850383 h 5850383"/>
                  <a:gd name="connsiteX4" fmla="*/ 364242 w 7202025"/>
                  <a:gd name="connsiteY4" fmla="*/ 3788819 h 5850383"/>
                  <a:gd name="connsiteX5" fmla="*/ 0 w 7202025"/>
                  <a:gd name="connsiteY5" fmla="*/ 3631938 h 5850383"/>
                  <a:gd name="connsiteX6" fmla="*/ 0 w 7202025"/>
                  <a:gd name="connsiteY6" fmla="*/ 0 h 5850383"/>
                  <a:gd name="connsiteX0" fmla="*/ 0 w 7202025"/>
                  <a:gd name="connsiteY0" fmla="*/ 0 h 5876490"/>
                  <a:gd name="connsiteX1" fmla="*/ 2986474 w 7202025"/>
                  <a:gd name="connsiteY1" fmla="*/ 0 h 5876490"/>
                  <a:gd name="connsiteX2" fmla="*/ 7202025 w 7202025"/>
                  <a:gd name="connsiteY2" fmla="*/ 5724386 h 5876490"/>
                  <a:gd name="connsiteX3" fmla="*/ 5175781 w 7202025"/>
                  <a:gd name="connsiteY3" fmla="*/ 5876490 h 5876490"/>
                  <a:gd name="connsiteX4" fmla="*/ 364242 w 7202025"/>
                  <a:gd name="connsiteY4" fmla="*/ 3788819 h 5876490"/>
                  <a:gd name="connsiteX5" fmla="*/ 0 w 7202025"/>
                  <a:gd name="connsiteY5" fmla="*/ 3631938 h 5876490"/>
                  <a:gd name="connsiteX6" fmla="*/ 0 w 7202025"/>
                  <a:gd name="connsiteY6" fmla="*/ 0 h 5876490"/>
                  <a:gd name="connsiteX0" fmla="*/ 0 w 7161560"/>
                  <a:gd name="connsiteY0" fmla="*/ 0 h 5876490"/>
                  <a:gd name="connsiteX1" fmla="*/ 2986474 w 7161560"/>
                  <a:gd name="connsiteY1" fmla="*/ 0 h 5876490"/>
                  <a:gd name="connsiteX2" fmla="*/ 7161560 w 7161560"/>
                  <a:gd name="connsiteY2" fmla="*/ 5655267 h 5876490"/>
                  <a:gd name="connsiteX3" fmla="*/ 5175781 w 7161560"/>
                  <a:gd name="connsiteY3" fmla="*/ 5876490 h 5876490"/>
                  <a:gd name="connsiteX4" fmla="*/ 364242 w 7161560"/>
                  <a:gd name="connsiteY4" fmla="*/ 3788819 h 5876490"/>
                  <a:gd name="connsiteX5" fmla="*/ 0 w 7161560"/>
                  <a:gd name="connsiteY5" fmla="*/ 3631938 h 5876490"/>
                  <a:gd name="connsiteX6" fmla="*/ 0 w 7161560"/>
                  <a:gd name="connsiteY6" fmla="*/ 0 h 5876490"/>
                  <a:gd name="connsiteX0" fmla="*/ 0 w 5658704"/>
                  <a:gd name="connsiteY0" fmla="*/ 0 h 5876490"/>
                  <a:gd name="connsiteX1" fmla="*/ 2986474 w 5658704"/>
                  <a:gd name="connsiteY1" fmla="*/ 0 h 5876490"/>
                  <a:gd name="connsiteX2" fmla="*/ 5658703 w 5658704"/>
                  <a:gd name="connsiteY2" fmla="*/ 5815782 h 5876490"/>
                  <a:gd name="connsiteX3" fmla="*/ 5175781 w 5658704"/>
                  <a:gd name="connsiteY3" fmla="*/ 5876490 h 5876490"/>
                  <a:gd name="connsiteX4" fmla="*/ 364242 w 5658704"/>
                  <a:gd name="connsiteY4" fmla="*/ 3788819 h 5876490"/>
                  <a:gd name="connsiteX5" fmla="*/ 0 w 5658704"/>
                  <a:gd name="connsiteY5" fmla="*/ 3631938 h 5876490"/>
                  <a:gd name="connsiteX6" fmla="*/ 0 w 5658704"/>
                  <a:gd name="connsiteY6" fmla="*/ 0 h 5876490"/>
                  <a:gd name="connsiteX0" fmla="*/ 0 w 5658703"/>
                  <a:gd name="connsiteY0" fmla="*/ 0 h 5876490"/>
                  <a:gd name="connsiteX1" fmla="*/ 2986474 w 5658703"/>
                  <a:gd name="connsiteY1" fmla="*/ 0 h 5876490"/>
                  <a:gd name="connsiteX2" fmla="*/ 5658703 w 5658703"/>
                  <a:gd name="connsiteY2" fmla="*/ 5815782 h 5876490"/>
                  <a:gd name="connsiteX3" fmla="*/ 5175781 w 5658703"/>
                  <a:gd name="connsiteY3" fmla="*/ 5876490 h 5876490"/>
                  <a:gd name="connsiteX4" fmla="*/ 364242 w 5658703"/>
                  <a:gd name="connsiteY4" fmla="*/ 3788819 h 5876490"/>
                  <a:gd name="connsiteX5" fmla="*/ 802379 w 5658703"/>
                  <a:gd name="connsiteY5" fmla="*/ 3155950 h 5876490"/>
                  <a:gd name="connsiteX6" fmla="*/ 0 w 5658703"/>
                  <a:gd name="connsiteY6" fmla="*/ 0 h 5876490"/>
                  <a:gd name="connsiteX0" fmla="*/ 0 w 5658703"/>
                  <a:gd name="connsiteY0" fmla="*/ 0 h 5876490"/>
                  <a:gd name="connsiteX1" fmla="*/ 2986474 w 5658703"/>
                  <a:gd name="connsiteY1" fmla="*/ 0 h 5876490"/>
                  <a:gd name="connsiteX2" fmla="*/ 5658703 w 5658703"/>
                  <a:gd name="connsiteY2" fmla="*/ 5815782 h 5876490"/>
                  <a:gd name="connsiteX3" fmla="*/ 5175781 w 5658703"/>
                  <a:gd name="connsiteY3" fmla="*/ 5876490 h 5876490"/>
                  <a:gd name="connsiteX4" fmla="*/ 364242 w 5658703"/>
                  <a:gd name="connsiteY4" fmla="*/ 3788819 h 5876490"/>
                  <a:gd name="connsiteX5" fmla="*/ 802379 w 5658703"/>
                  <a:gd name="connsiteY5" fmla="*/ 3155950 h 5876490"/>
                  <a:gd name="connsiteX6" fmla="*/ 0 w 5658703"/>
                  <a:gd name="connsiteY6" fmla="*/ 0 h 5876490"/>
                  <a:gd name="connsiteX0" fmla="*/ 0 w 5658703"/>
                  <a:gd name="connsiteY0" fmla="*/ 0 h 5876490"/>
                  <a:gd name="connsiteX1" fmla="*/ 2986474 w 5658703"/>
                  <a:gd name="connsiteY1" fmla="*/ 0 h 5876490"/>
                  <a:gd name="connsiteX2" fmla="*/ 5658703 w 5658703"/>
                  <a:gd name="connsiteY2" fmla="*/ 5815782 h 5876490"/>
                  <a:gd name="connsiteX3" fmla="*/ 5175781 w 5658703"/>
                  <a:gd name="connsiteY3" fmla="*/ 5876490 h 5876490"/>
                  <a:gd name="connsiteX4" fmla="*/ 5010879 w 5658703"/>
                  <a:gd name="connsiteY4" fmla="*/ 5872446 h 5876490"/>
                  <a:gd name="connsiteX5" fmla="*/ 802379 w 5658703"/>
                  <a:gd name="connsiteY5" fmla="*/ 3155950 h 5876490"/>
                  <a:gd name="connsiteX6" fmla="*/ 0 w 5658703"/>
                  <a:gd name="connsiteY6" fmla="*/ 0 h 5876490"/>
                  <a:gd name="connsiteX0" fmla="*/ 0 w 5658703"/>
                  <a:gd name="connsiteY0" fmla="*/ 0 h 5876490"/>
                  <a:gd name="connsiteX1" fmla="*/ 2986474 w 5658703"/>
                  <a:gd name="connsiteY1" fmla="*/ 0 h 5876490"/>
                  <a:gd name="connsiteX2" fmla="*/ 5658703 w 5658703"/>
                  <a:gd name="connsiteY2" fmla="*/ 5815782 h 5876490"/>
                  <a:gd name="connsiteX3" fmla="*/ 5175781 w 5658703"/>
                  <a:gd name="connsiteY3" fmla="*/ 5876490 h 5876490"/>
                  <a:gd name="connsiteX4" fmla="*/ 5010879 w 5658703"/>
                  <a:gd name="connsiteY4" fmla="*/ 5872446 h 5876490"/>
                  <a:gd name="connsiteX5" fmla="*/ 2524022 w 5658703"/>
                  <a:gd name="connsiteY5" fmla="*/ 2681219 h 5876490"/>
                  <a:gd name="connsiteX6" fmla="*/ 0 w 5658703"/>
                  <a:gd name="connsiteY6" fmla="*/ 0 h 5876490"/>
                  <a:gd name="connsiteX0" fmla="*/ 0 w 4723846"/>
                  <a:gd name="connsiteY0" fmla="*/ 800313 h 5876490"/>
                  <a:gd name="connsiteX1" fmla="*/ 2051617 w 4723846"/>
                  <a:gd name="connsiteY1" fmla="*/ 0 h 5876490"/>
                  <a:gd name="connsiteX2" fmla="*/ 4723846 w 4723846"/>
                  <a:gd name="connsiteY2" fmla="*/ 5815782 h 5876490"/>
                  <a:gd name="connsiteX3" fmla="*/ 4240924 w 4723846"/>
                  <a:gd name="connsiteY3" fmla="*/ 5876490 h 5876490"/>
                  <a:gd name="connsiteX4" fmla="*/ 4076022 w 4723846"/>
                  <a:gd name="connsiteY4" fmla="*/ 5872446 h 5876490"/>
                  <a:gd name="connsiteX5" fmla="*/ 1589165 w 4723846"/>
                  <a:gd name="connsiteY5" fmla="*/ 2681219 h 5876490"/>
                  <a:gd name="connsiteX6" fmla="*/ 0 w 4723846"/>
                  <a:gd name="connsiteY6" fmla="*/ 800313 h 5876490"/>
                  <a:gd name="connsiteX0" fmla="*/ 0 w 4723846"/>
                  <a:gd name="connsiteY0" fmla="*/ 800313 h 5876490"/>
                  <a:gd name="connsiteX1" fmla="*/ 2051617 w 4723846"/>
                  <a:gd name="connsiteY1" fmla="*/ 0 h 5876490"/>
                  <a:gd name="connsiteX2" fmla="*/ 4723846 w 4723846"/>
                  <a:gd name="connsiteY2" fmla="*/ 5815782 h 5876490"/>
                  <a:gd name="connsiteX3" fmla="*/ 4240924 w 4723846"/>
                  <a:gd name="connsiteY3" fmla="*/ 5876490 h 5876490"/>
                  <a:gd name="connsiteX4" fmla="*/ 4076022 w 4723846"/>
                  <a:gd name="connsiteY4" fmla="*/ 5872446 h 5876490"/>
                  <a:gd name="connsiteX5" fmla="*/ 1527005 w 4723846"/>
                  <a:gd name="connsiteY5" fmla="*/ 2502626 h 5876490"/>
                  <a:gd name="connsiteX6" fmla="*/ 0 w 4723846"/>
                  <a:gd name="connsiteY6" fmla="*/ 800313 h 5876490"/>
                  <a:gd name="connsiteX0" fmla="*/ 0 w 4723846"/>
                  <a:gd name="connsiteY0" fmla="*/ 800313 h 5876490"/>
                  <a:gd name="connsiteX1" fmla="*/ 2051617 w 4723846"/>
                  <a:gd name="connsiteY1" fmla="*/ 0 h 5876490"/>
                  <a:gd name="connsiteX2" fmla="*/ 4723846 w 4723846"/>
                  <a:gd name="connsiteY2" fmla="*/ 5815782 h 5876490"/>
                  <a:gd name="connsiteX3" fmla="*/ 4240924 w 4723846"/>
                  <a:gd name="connsiteY3" fmla="*/ 5876490 h 5876490"/>
                  <a:gd name="connsiteX4" fmla="*/ 4076022 w 4723846"/>
                  <a:gd name="connsiteY4" fmla="*/ 5872446 h 5876490"/>
                  <a:gd name="connsiteX5" fmla="*/ 1389764 w 4723846"/>
                  <a:gd name="connsiteY5" fmla="*/ 2485438 h 5876490"/>
                  <a:gd name="connsiteX6" fmla="*/ 0 w 4723846"/>
                  <a:gd name="connsiteY6" fmla="*/ 800313 h 5876490"/>
                  <a:gd name="connsiteX0" fmla="*/ 0 w 4723846"/>
                  <a:gd name="connsiteY0" fmla="*/ 800313 h 5876490"/>
                  <a:gd name="connsiteX1" fmla="*/ 2051617 w 4723846"/>
                  <a:gd name="connsiteY1" fmla="*/ 0 h 5876490"/>
                  <a:gd name="connsiteX2" fmla="*/ 4723846 w 4723846"/>
                  <a:gd name="connsiteY2" fmla="*/ 5815782 h 5876490"/>
                  <a:gd name="connsiteX3" fmla="*/ 4240924 w 4723846"/>
                  <a:gd name="connsiteY3" fmla="*/ 5876490 h 5876490"/>
                  <a:gd name="connsiteX4" fmla="*/ 4076022 w 4723846"/>
                  <a:gd name="connsiteY4" fmla="*/ 5872446 h 5876490"/>
                  <a:gd name="connsiteX5" fmla="*/ 1389764 w 4723846"/>
                  <a:gd name="connsiteY5" fmla="*/ 2485438 h 5876490"/>
                  <a:gd name="connsiteX6" fmla="*/ 0 w 4723846"/>
                  <a:gd name="connsiteY6" fmla="*/ 800313 h 5876490"/>
                  <a:gd name="connsiteX0" fmla="*/ 0 w 4673995"/>
                  <a:gd name="connsiteY0" fmla="*/ 800313 h 5876490"/>
                  <a:gd name="connsiteX1" fmla="*/ 2051617 w 4673995"/>
                  <a:gd name="connsiteY1" fmla="*/ 0 h 5876490"/>
                  <a:gd name="connsiteX2" fmla="*/ 4673996 w 4673995"/>
                  <a:gd name="connsiteY2" fmla="*/ 5766838 h 5876490"/>
                  <a:gd name="connsiteX3" fmla="*/ 4240924 w 4673995"/>
                  <a:gd name="connsiteY3" fmla="*/ 5876490 h 5876490"/>
                  <a:gd name="connsiteX4" fmla="*/ 4076022 w 4673995"/>
                  <a:gd name="connsiteY4" fmla="*/ 5872446 h 5876490"/>
                  <a:gd name="connsiteX5" fmla="*/ 1389764 w 4673995"/>
                  <a:gd name="connsiteY5" fmla="*/ 2485438 h 5876490"/>
                  <a:gd name="connsiteX6" fmla="*/ 0 w 4673995"/>
                  <a:gd name="connsiteY6" fmla="*/ 800313 h 5876490"/>
                  <a:gd name="connsiteX0" fmla="*/ 0 w 4673996"/>
                  <a:gd name="connsiteY0" fmla="*/ 800313 h 5931976"/>
                  <a:gd name="connsiteX1" fmla="*/ 2051617 w 4673996"/>
                  <a:gd name="connsiteY1" fmla="*/ 0 h 5931976"/>
                  <a:gd name="connsiteX2" fmla="*/ 4673996 w 4673996"/>
                  <a:gd name="connsiteY2" fmla="*/ 5766838 h 5931976"/>
                  <a:gd name="connsiteX3" fmla="*/ 4240924 w 4673996"/>
                  <a:gd name="connsiteY3" fmla="*/ 5876490 h 5931976"/>
                  <a:gd name="connsiteX4" fmla="*/ 4096742 w 4673996"/>
                  <a:gd name="connsiteY4" fmla="*/ 5931976 h 5931976"/>
                  <a:gd name="connsiteX5" fmla="*/ 1389764 w 4673996"/>
                  <a:gd name="connsiteY5" fmla="*/ 2485438 h 5931976"/>
                  <a:gd name="connsiteX6" fmla="*/ 0 w 4673996"/>
                  <a:gd name="connsiteY6" fmla="*/ 800313 h 5931976"/>
                  <a:gd name="connsiteX0" fmla="*/ 0 w 4427529"/>
                  <a:gd name="connsiteY0" fmla="*/ 800313 h 5931976"/>
                  <a:gd name="connsiteX1" fmla="*/ 2051617 w 4427529"/>
                  <a:gd name="connsiteY1" fmla="*/ 0 h 5931976"/>
                  <a:gd name="connsiteX2" fmla="*/ 4292371 w 4427529"/>
                  <a:gd name="connsiteY2" fmla="*/ 5754628 h 5931976"/>
                  <a:gd name="connsiteX3" fmla="*/ 4240924 w 4427529"/>
                  <a:gd name="connsiteY3" fmla="*/ 5876490 h 5931976"/>
                  <a:gd name="connsiteX4" fmla="*/ 4096742 w 4427529"/>
                  <a:gd name="connsiteY4" fmla="*/ 5931976 h 5931976"/>
                  <a:gd name="connsiteX5" fmla="*/ 1389764 w 4427529"/>
                  <a:gd name="connsiteY5" fmla="*/ 2485438 h 5931976"/>
                  <a:gd name="connsiteX6" fmla="*/ 0 w 4427529"/>
                  <a:gd name="connsiteY6" fmla="*/ 800313 h 5931976"/>
                  <a:gd name="connsiteX0" fmla="*/ 0 w 4487787"/>
                  <a:gd name="connsiteY0" fmla="*/ 800313 h 5931976"/>
                  <a:gd name="connsiteX1" fmla="*/ 2051617 w 4487787"/>
                  <a:gd name="connsiteY1" fmla="*/ 0 h 5931976"/>
                  <a:gd name="connsiteX2" fmla="*/ 4292371 w 4487787"/>
                  <a:gd name="connsiteY2" fmla="*/ 5754628 h 5931976"/>
                  <a:gd name="connsiteX3" fmla="*/ 4240924 w 4487787"/>
                  <a:gd name="connsiteY3" fmla="*/ 5876490 h 5931976"/>
                  <a:gd name="connsiteX4" fmla="*/ 4096742 w 4487787"/>
                  <a:gd name="connsiteY4" fmla="*/ 5931976 h 5931976"/>
                  <a:gd name="connsiteX5" fmla="*/ 1389764 w 4487787"/>
                  <a:gd name="connsiteY5" fmla="*/ 2485438 h 5931976"/>
                  <a:gd name="connsiteX6" fmla="*/ 0 w 4487787"/>
                  <a:gd name="connsiteY6" fmla="*/ 800313 h 5931976"/>
                  <a:gd name="connsiteX0" fmla="*/ 1 w 3957004"/>
                  <a:gd name="connsiteY0" fmla="*/ 476405 h 5931976"/>
                  <a:gd name="connsiteX1" fmla="*/ 1520834 w 3957004"/>
                  <a:gd name="connsiteY1" fmla="*/ 0 h 5931976"/>
                  <a:gd name="connsiteX2" fmla="*/ 3761588 w 3957004"/>
                  <a:gd name="connsiteY2" fmla="*/ 5754628 h 5931976"/>
                  <a:gd name="connsiteX3" fmla="*/ 3710141 w 3957004"/>
                  <a:gd name="connsiteY3" fmla="*/ 5876490 h 5931976"/>
                  <a:gd name="connsiteX4" fmla="*/ 3565959 w 3957004"/>
                  <a:gd name="connsiteY4" fmla="*/ 5931976 h 5931976"/>
                  <a:gd name="connsiteX5" fmla="*/ 858981 w 3957004"/>
                  <a:gd name="connsiteY5" fmla="*/ 2485438 h 5931976"/>
                  <a:gd name="connsiteX6" fmla="*/ 1 w 3957004"/>
                  <a:gd name="connsiteY6" fmla="*/ 476405 h 5931976"/>
                  <a:gd name="connsiteX0" fmla="*/ -1 w 3957002"/>
                  <a:gd name="connsiteY0" fmla="*/ 476405 h 5931976"/>
                  <a:gd name="connsiteX1" fmla="*/ 1520832 w 3957002"/>
                  <a:gd name="connsiteY1" fmla="*/ 0 h 5931976"/>
                  <a:gd name="connsiteX2" fmla="*/ 3761586 w 3957002"/>
                  <a:gd name="connsiteY2" fmla="*/ 5754628 h 5931976"/>
                  <a:gd name="connsiteX3" fmla="*/ 3710139 w 3957002"/>
                  <a:gd name="connsiteY3" fmla="*/ 5876490 h 5931976"/>
                  <a:gd name="connsiteX4" fmla="*/ 3565957 w 3957002"/>
                  <a:gd name="connsiteY4" fmla="*/ 5931976 h 5931976"/>
                  <a:gd name="connsiteX5" fmla="*/ 1175899 w 3957002"/>
                  <a:gd name="connsiteY5" fmla="*/ 2574160 h 5931976"/>
                  <a:gd name="connsiteX6" fmla="*/ -1 w 3957002"/>
                  <a:gd name="connsiteY6" fmla="*/ 476405 h 5931976"/>
                  <a:gd name="connsiteX0" fmla="*/ 1 w 3957004"/>
                  <a:gd name="connsiteY0" fmla="*/ 476405 h 5931976"/>
                  <a:gd name="connsiteX1" fmla="*/ 1520834 w 3957004"/>
                  <a:gd name="connsiteY1" fmla="*/ 0 h 5931976"/>
                  <a:gd name="connsiteX2" fmla="*/ 3761588 w 3957004"/>
                  <a:gd name="connsiteY2" fmla="*/ 5754628 h 5931976"/>
                  <a:gd name="connsiteX3" fmla="*/ 3710141 w 3957004"/>
                  <a:gd name="connsiteY3" fmla="*/ 5876490 h 5931976"/>
                  <a:gd name="connsiteX4" fmla="*/ 3565959 w 3957004"/>
                  <a:gd name="connsiteY4" fmla="*/ 5931976 h 5931976"/>
                  <a:gd name="connsiteX5" fmla="*/ 1175901 w 3957004"/>
                  <a:gd name="connsiteY5" fmla="*/ 2574160 h 5931976"/>
                  <a:gd name="connsiteX6" fmla="*/ 1 w 3957004"/>
                  <a:gd name="connsiteY6" fmla="*/ 476405 h 5931976"/>
                  <a:gd name="connsiteX0" fmla="*/ -1 w 3957002"/>
                  <a:gd name="connsiteY0" fmla="*/ 476405 h 5931976"/>
                  <a:gd name="connsiteX1" fmla="*/ 1520832 w 3957002"/>
                  <a:gd name="connsiteY1" fmla="*/ 0 h 5931976"/>
                  <a:gd name="connsiteX2" fmla="*/ 3761586 w 3957002"/>
                  <a:gd name="connsiteY2" fmla="*/ 5754628 h 5931976"/>
                  <a:gd name="connsiteX3" fmla="*/ 3710139 w 3957002"/>
                  <a:gd name="connsiteY3" fmla="*/ 5876490 h 5931976"/>
                  <a:gd name="connsiteX4" fmla="*/ 3565957 w 3957002"/>
                  <a:gd name="connsiteY4" fmla="*/ 5931976 h 5931976"/>
                  <a:gd name="connsiteX5" fmla="*/ 1642413 w 3957002"/>
                  <a:gd name="connsiteY5" fmla="*/ 2621379 h 5931976"/>
                  <a:gd name="connsiteX6" fmla="*/ -1 w 3957002"/>
                  <a:gd name="connsiteY6" fmla="*/ 476405 h 5931976"/>
                  <a:gd name="connsiteX0" fmla="*/ 0 w 3965992"/>
                  <a:gd name="connsiteY0" fmla="*/ 223743 h 5931976"/>
                  <a:gd name="connsiteX1" fmla="*/ 1529822 w 3965992"/>
                  <a:gd name="connsiteY1" fmla="*/ 0 h 5931976"/>
                  <a:gd name="connsiteX2" fmla="*/ 3770576 w 3965992"/>
                  <a:gd name="connsiteY2" fmla="*/ 5754628 h 5931976"/>
                  <a:gd name="connsiteX3" fmla="*/ 3719129 w 3965992"/>
                  <a:gd name="connsiteY3" fmla="*/ 5876490 h 5931976"/>
                  <a:gd name="connsiteX4" fmla="*/ 3574947 w 3965992"/>
                  <a:gd name="connsiteY4" fmla="*/ 5931976 h 5931976"/>
                  <a:gd name="connsiteX5" fmla="*/ 1651403 w 3965992"/>
                  <a:gd name="connsiteY5" fmla="*/ 2621379 h 5931976"/>
                  <a:gd name="connsiteX6" fmla="*/ 0 w 3965992"/>
                  <a:gd name="connsiteY6" fmla="*/ 223743 h 5931976"/>
                  <a:gd name="connsiteX0" fmla="*/ 0 w 3957165"/>
                  <a:gd name="connsiteY0" fmla="*/ 223743 h 5931976"/>
                  <a:gd name="connsiteX1" fmla="*/ 1529822 w 3957165"/>
                  <a:gd name="connsiteY1" fmla="*/ 0 h 5931976"/>
                  <a:gd name="connsiteX2" fmla="*/ 3727351 w 3957165"/>
                  <a:gd name="connsiteY2" fmla="*/ 5843491 h 5931976"/>
                  <a:gd name="connsiteX3" fmla="*/ 3719129 w 3957165"/>
                  <a:gd name="connsiteY3" fmla="*/ 5876490 h 5931976"/>
                  <a:gd name="connsiteX4" fmla="*/ 3574947 w 3957165"/>
                  <a:gd name="connsiteY4" fmla="*/ 5931976 h 5931976"/>
                  <a:gd name="connsiteX5" fmla="*/ 1651403 w 3957165"/>
                  <a:gd name="connsiteY5" fmla="*/ 2621379 h 5931976"/>
                  <a:gd name="connsiteX6" fmla="*/ 0 w 3957165"/>
                  <a:gd name="connsiteY6" fmla="*/ 223743 h 5931976"/>
                  <a:gd name="connsiteX0" fmla="*/ 0 w 4217943"/>
                  <a:gd name="connsiteY0" fmla="*/ 223743 h 5931976"/>
                  <a:gd name="connsiteX1" fmla="*/ 1529822 w 4217943"/>
                  <a:gd name="connsiteY1" fmla="*/ 0 h 5931976"/>
                  <a:gd name="connsiteX2" fmla="*/ 3727351 w 4217943"/>
                  <a:gd name="connsiteY2" fmla="*/ 5843491 h 5931976"/>
                  <a:gd name="connsiteX3" fmla="*/ 4028128 w 4217943"/>
                  <a:gd name="connsiteY3" fmla="*/ 5886662 h 5931976"/>
                  <a:gd name="connsiteX4" fmla="*/ 3574947 w 4217943"/>
                  <a:gd name="connsiteY4" fmla="*/ 5931976 h 5931976"/>
                  <a:gd name="connsiteX5" fmla="*/ 1651403 w 4217943"/>
                  <a:gd name="connsiteY5" fmla="*/ 2621379 h 5931976"/>
                  <a:gd name="connsiteX6" fmla="*/ 0 w 4217943"/>
                  <a:gd name="connsiteY6" fmla="*/ 223743 h 5931976"/>
                  <a:gd name="connsiteX0" fmla="*/ 0 w 4324937"/>
                  <a:gd name="connsiteY0" fmla="*/ 223743 h 5931976"/>
                  <a:gd name="connsiteX1" fmla="*/ 1529822 w 4324937"/>
                  <a:gd name="connsiteY1" fmla="*/ 0 h 5931976"/>
                  <a:gd name="connsiteX2" fmla="*/ 4274098 w 4324937"/>
                  <a:gd name="connsiteY2" fmla="*/ 5364912 h 5931976"/>
                  <a:gd name="connsiteX3" fmla="*/ 4028128 w 4324937"/>
                  <a:gd name="connsiteY3" fmla="*/ 5886662 h 5931976"/>
                  <a:gd name="connsiteX4" fmla="*/ 3574947 w 4324937"/>
                  <a:gd name="connsiteY4" fmla="*/ 5931976 h 5931976"/>
                  <a:gd name="connsiteX5" fmla="*/ 1651403 w 4324937"/>
                  <a:gd name="connsiteY5" fmla="*/ 2621379 h 5931976"/>
                  <a:gd name="connsiteX6" fmla="*/ 0 w 4324937"/>
                  <a:gd name="connsiteY6" fmla="*/ 223743 h 5931976"/>
                  <a:gd name="connsiteX0" fmla="*/ 0 w 4274099"/>
                  <a:gd name="connsiteY0" fmla="*/ 223743 h 5931976"/>
                  <a:gd name="connsiteX1" fmla="*/ 1529822 w 4274099"/>
                  <a:gd name="connsiteY1" fmla="*/ 0 h 5931976"/>
                  <a:gd name="connsiteX2" fmla="*/ 4274098 w 4274099"/>
                  <a:gd name="connsiteY2" fmla="*/ 5364912 h 5931976"/>
                  <a:gd name="connsiteX3" fmla="*/ 3663684 w 4274099"/>
                  <a:gd name="connsiteY3" fmla="*/ 5893218 h 5931976"/>
                  <a:gd name="connsiteX4" fmla="*/ 3574947 w 4274099"/>
                  <a:gd name="connsiteY4" fmla="*/ 5931976 h 5931976"/>
                  <a:gd name="connsiteX5" fmla="*/ 1651403 w 4274099"/>
                  <a:gd name="connsiteY5" fmla="*/ 2621379 h 5931976"/>
                  <a:gd name="connsiteX6" fmla="*/ 0 w 4274099"/>
                  <a:gd name="connsiteY6" fmla="*/ 223743 h 5931976"/>
                  <a:gd name="connsiteX0" fmla="*/ 0 w 4186397"/>
                  <a:gd name="connsiteY0" fmla="*/ 223743 h 5931976"/>
                  <a:gd name="connsiteX1" fmla="*/ 1529822 w 4186397"/>
                  <a:gd name="connsiteY1" fmla="*/ 0 h 5931976"/>
                  <a:gd name="connsiteX2" fmla="*/ 4186397 w 4186397"/>
                  <a:gd name="connsiteY2" fmla="*/ 5687769 h 5931976"/>
                  <a:gd name="connsiteX3" fmla="*/ 3663684 w 4186397"/>
                  <a:gd name="connsiteY3" fmla="*/ 5893218 h 5931976"/>
                  <a:gd name="connsiteX4" fmla="*/ 3574947 w 4186397"/>
                  <a:gd name="connsiteY4" fmla="*/ 5931976 h 5931976"/>
                  <a:gd name="connsiteX5" fmla="*/ 1651403 w 4186397"/>
                  <a:gd name="connsiteY5" fmla="*/ 2621379 h 5931976"/>
                  <a:gd name="connsiteX6" fmla="*/ 0 w 4186397"/>
                  <a:gd name="connsiteY6" fmla="*/ 223743 h 59319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186397" h="5931976">
                    <a:moveTo>
                      <a:pt x="0" y="223743"/>
                    </a:moveTo>
                    <a:lnTo>
                      <a:pt x="1529822" y="0"/>
                    </a:lnTo>
                    <a:cubicBezTo>
                      <a:pt x="2276740" y="1918209"/>
                      <a:pt x="3439479" y="3769560"/>
                      <a:pt x="4186397" y="5687769"/>
                    </a:cubicBezTo>
                    <a:cubicBezTo>
                      <a:pt x="3974902" y="5847811"/>
                      <a:pt x="4288859" y="5884622"/>
                      <a:pt x="3663684" y="5893218"/>
                    </a:cubicBezTo>
                    <a:lnTo>
                      <a:pt x="3574947" y="5931976"/>
                    </a:lnTo>
                    <a:cubicBezTo>
                      <a:pt x="3675042" y="5871840"/>
                      <a:pt x="3486612" y="5987333"/>
                      <a:pt x="1651403" y="2621379"/>
                    </a:cubicBezTo>
                    <a:lnTo>
                      <a:pt x="0" y="223743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4">
                      <a:lumMod val="5000"/>
                      <a:lumOff val="95000"/>
                    </a:schemeClr>
                  </a:gs>
                  <a:gs pos="17000">
                    <a:schemeClr val="accent4">
                      <a:lumMod val="45000"/>
                      <a:lumOff val="55000"/>
                    </a:schemeClr>
                  </a:gs>
                  <a:gs pos="36000">
                    <a:schemeClr val="accent4">
                      <a:lumMod val="45000"/>
                      <a:lumOff val="55000"/>
                    </a:schemeClr>
                  </a:gs>
                  <a:gs pos="100000">
                    <a:srgbClr val="FFFF00"/>
                  </a:gs>
                </a:gsLst>
                <a:lin ang="5400000" scaled="1"/>
                <a:tileRect/>
              </a:gra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2641B373-83F6-4A9A-9E41-203C20AA7DF8}"/>
                </a:ext>
              </a:extLst>
            </p:cNvPr>
            <p:cNvGrpSpPr/>
            <p:nvPr/>
          </p:nvGrpSpPr>
          <p:grpSpPr>
            <a:xfrm>
              <a:off x="1749137" y="399399"/>
              <a:ext cx="11096463" cy="4133776"/>
              <a:chOff x="8699658" y="464495"/>
              <a:chExt cx="11096463" cy="4133776"/>
            </a:xfrm>
          </p:grpSpPr>
          <p:sp>
            <p:nvSpPr>
              <p:cNvPr id="76" name="Oval 75">
                <a:extLst>
                  <a:ext uri="{FF2B5EF4-FFF2-40B4-BE49-F238E27FC236}">
                    <a16:creationId xmlns:a16="http://schemas.microsoft.com/office/drawing/2014/main" id="{B43F141A-BEF5-4511-AD6A-1D9A8DBEFD66}"/>
                  </a:ext>
                </a:extLst>
              </p:cNvPr>
              <p:cNvSpPr/>
              <p:nvPr/>
            </p:nvSpPr>
            <p:spPr>
              <a:xfrm>
                <a:off x="9734180" y="464495"/>
                <a:ext cx="272627" cy="278912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4EF30765-2F7F-4191-89EB-DA831CD9F057}"/>
                  </a:ext>
                </a:extLst>
              </p:cNvPr>
              <p:cNvSpPr/>
              <p:nvPr/>
            </p:nvSpPr>
            <p:spPr>
              <a:xfrm rot="7980402">
                <a:off x="13534455" y="-1663395"/>
                <a:ext cx="1426869" cy="11096463"/>
              </a:xfrm>
              <a:custGeom>
                <a:avLst/>
                <a:gdLst>
                  <a:gd name="connsiteX0" fmla="*/ 0 w 7167781"/>
                  <a:gd name="connsiteY0" fmla="*/ 0 h 5850383"/>
                  <a:gd name="connsiteX1" fmla="*/ 2986474 w 7167781"/>
                  <a:gd name="connsiteY1" fmla="*/ 0 h 5850383"/>
                  <a:gd name="connsiteX2" fmla="*/ 7167781 w 7167781"/>
                  <a:gd name="connsiteY2" fmla="*/ 5824596 h 5850383"/>
                  <a:gd name="connsiteX3" fmla="*/ 5292257 w 7167781"/>
                  <a:gd name="connsiteY3" fmla="*/ 5850383 h 5850383"/>
                  <a:gd name="connsiteX4" fmla="*/ 364242 w 7167781"/>
                  <a:gd name="connsiteY4" fmla="*/ 3788819 h 5850383"/>
                  <a:gd name="connsiteX5" fmla="*/ 0 w 7167781"/>
                  <a:gd name="connsiteY5" fmla="*/ 3631938 h 5850383"/>
                  <a:gd name="connsiteX0" fmla="*/ 0 w 7110631"/>
                  <a:gd name="connsiteY0" fmla="*/ 0 h 5850383"/>
                  <a:gd name="connsiteX1" fmla="*/ 2986474 w 7110631"/>
                  <a:gd name="connsiteY1" fmla="*/ 0 h 5850383"/>
                  <a:gd name="connsiteX2" fmla="*/ 7110631 w 7110631"/>
                  <a:gd name="connsiteY2" fmla="*/ 5805546 h 5850383"/>
                  <a:gd name="connsiteX3" fmla="*/ 5292257 w 7110631"/>
                  <a:gd name="connsiteY3" fmla="*/ 5850383 h 5850383"/>
                  <a:gd name="connsiteX4" fmla="*/ 364242 w 7110631"/>
                  <a:gd name="connsiteY4" fmla="*/ 3788819 h 5850383"/>
                  <a:gd name="connsiteX5" fmla="*/ 0 w 7110631"/>
                  <a:gd name="connsiteY5" fmla="*/ 3631938 h 5850383"/>
                  <a:gd name="connsiteX6" fmla="*/ 0 w 7110631"/>
                  <a:gd name="connsiteY6" fmla="*/ 0 h 5850383"/>
                  <a:gd name="connsiteX0" fmla="*/ 0 w 7243747"/>
                  <a:gd name="connsiteY0" fmla="*/ 0 h 5850383"/>
                  <a:gd name="connsiteX1" fmla="*/ 2986474 w 7243747"/>
                  <a:gd name="connsiteY1" fmla="*/ 0 h 5850383"/>
                  <a:gd name="connsiteX2" fmla="*/ 7243747 w 7243747"/>
                  <a:gd name="connsiteY2" fmla="*/ 5738414 h 5850383"/>
                  <a:gd name="connsiteX3" fmla="*/ 5292257 w 7243747"/>
                  <a:gd name="connsiteY3" fmla="*/ 5850383 h 5850383"/>
                  <a:gd name="connsiteX4" fmla="*/ 364242 w 7243747"/>
                  <a:gd name="connsiteY4" fmla="*/ 3788819 h 5850383"/>
                  <a:gd name="connsiteX5" fmla="*/ 0 w 7243747"/>
                  <a:gd name="connsiteY5" fmla="*/ 3631938 h 5850383"/>
                  <a:gd name="connsiteX6" fmla="*/ 0 w 7243747"/>
                  <a:gd name="connsiteY6" fmla="*/ 0 h 5850383"/>
                  <a:gd name="connsiteX0" fmla="*/ 0 w 7202025"/>
                  <a:gd name="connsiteY0" fmla="*/ 0 h 5850383"/>
                  <a:gd name="connsiteX1" fmla="*/ 2986474 w 7202025"/>
                  <a:gd name="connsiteY1" fmla="*/ 0 h 5850383"/>
                  <a:gd name="connsiteX2" fmla="*/ 7202025 w 7202025"/>
                  <a:gd name="connsiteY2" fmla="*/ 5724386 h 5850383"/>
                  <a:gd name="connsiteX3" fmla="*/ 5292257 w 7202025"/>
                  <a:gd name="connsiteY3" fmla="*/ 5850383 h 5850383"/>
                  <a:gd name="connsiteX4" fmla="*/ 364242 w 7202025"/>
                  <a:gd name="connsiteY4" fmla="*/ 3788819 h 5850383"/>
                  <a:gd name="connsiteX5" fmla="*/ 0 w 7202025"/>
                  <a:gd name="connsiteY5" fmla="*/ 3631938 h 5850383"/>
                  <a:gd name="connsiteX6" fmla="*/ 0 w 7202025"/>
                  <a:gd name="connsiteY6" fmla="*/ 0 h 5850383"/>
                  <a:gd name="connsiteX0" fmla="*/ 0 w 7202025"/>
                  <a:gd name="connsiteY0" fmla="*/ 0 h 5876490"/>
                  <a:gd name="connsiteX1" fmla="*/ 2986474 w 7202025"/>
                  <a:gd name="connsiteY1" fmla="*/ 0 h 5876490"/>
                  <a:gd name="connsiteX2" fmla="*/ 7202025 w 7202025"/>
                  <a:gd name="connsiteY2" fmla="*/ 5724386 h 5876490"/>
                  <a:gd name="connsiteX3" fmla="*/ 5175781 w 7202025"/>
                  <a:gd name="connsiteY3" fmla="*/ 5876490 h 5876490"/>
                  <a:gd name="connsiteX4" fmla="*/ 364242 w 7202025"/>
                  <a:gd name="connsiteY4" fmla="*/ 3788819 h 5876490"/>
                  <a:gd name="connsiteX5" fmla="*/ 0 w 7202025"/>
                  <a:gd name="connsiteY5" fmla="*/ 3631938 h 5876490"/>
                  <a:gd name="connsiteX6" fmla="*/ 0 w 7202025"/>
                  <a:gd name="connsiteY6" fmla="*/ 0 h 5876490"/>
                  <a:gd name="connsiteX0" fmla="*/ 0 w 7161560"/>
                  <a:gd name="connsiteY0" fmla="*/ 0 h 5876490"/>
                  <a:gd name="connsiteX1" fmla="*/ 2986474 w 7161560"/>
                  <a:gd name="connsiteY1" fmla="*/ 0 h 5876490"/>
                  <a:gd name="connsiteX2" fmla="*/ 7161560 w 7161560"/>
                  <a:gd name="connsiteY2" fmla="*/ 5655267 h 5876490"/>
                  <a:gd name="connsiteX3" fmla="*/ 5175781 w 7161560"/>
                  <a:gd name="connsiteY3" fmla="*/ 5876490 h 5876490"/>
                  <a:gd name="connsiteX4" fmla="*/ 364242 w 7161560"/>
                  <a:gd name="connsiteY4" fmla="*/ 3788819 h 5876490"/>
                  <a:gd name="connsiteX5" fmla="*/ 0 w 7161560"/>
                  <a:gd name="connsiteY5" fmla="*/ 3631938 h 5876490"/>
                  <a:gd name="connsiteX6" fmla="*/ 0 w 7161560"/>
                  <a:gd name="connsiteY6" fmla="*/ 0 h 5876490"/>
                  <a:gd name="connsiteX0" fmla="*/ 0 w 5658704"/>
                  <a:gd name="connsiteY0" fmla="*/ 0 h 5876490"/>
                  <a:gd name="connsiteX1" fmla="*/ 2986474 w 5658704"/>
                  <a:gd name="connsiteY1" fmla="*/ 0 h 5876490"/>
                  <a:gd name="connsiteX2" fmla="*/ 5658703 w 5658704"/>
                  <a:gd name="connsiteY2" fmla="*/ 5815782 h 5876490"/>
                  <a:gd name="connsiteX3" fmla="*/ 5175781 w 5658704"/>
                  <a:gd name="connsiteY3" fmla="*/ 5876490 h 5876490"/>
                  <a:gd name="connsiteX4" fmla="*/ 364242 w 5658704"/>
                  <a:gd name="connsiteY4" fmla="*/ 3788819 h 5876490"/>
                  <a:gd name="connsiteX5" fmla="*/ 0 w 5658704"/>
                  <a:gd name="connsiteY5" fmla="*/ 3631938 h 5876490"/>
                  <a:gd name="connsiteX6" fmla="*/ 0 w 5658704"/>
                  <a:gd name="connsiteY6" fmla="*/ 0 h 5876490"/>
                  <a:gd name="connsiteX0" fmla="*/ 0 w 5658703"/>
                  <a:gd name="connsiteY0" fmla="*/ 0 h 5876490"/>
                  <a:gd name="connsiteX1" fmla="*/ 2986474 w 5658703"/>
                  <a:gd name="connsiteY1" fmla="*/ 0 h 5876490"/>
                  <a:gd name="connsiteX2" fmla="*/ 5658703 w 5658703"/>
                  <a:gd name="connsiteY2" fmla="*/ 5815782 h 5876490"/>
                  <a:gd name="connsiteX3" fmla="*/ 5175781 w 5658703"/>
                  <a:gd name="connsiteY3" fmla="*/ 5876490 h 5876490"/>
                  <a:gd name="connsiteX4" fmla="*/ 364242 w 5658703"/>
                  <a:gd name="connsiteY4" fmla="*/ 3788819 h 5876490"/>
                  <a:gd name="connsiteX5" fmla="*/ 802379 w 5658703"/>
                  <a:gd name="connsiteY5" fmla="*/ 3155950 h 5876490"/>
                  <a:gd name="connsiteX6" fmla="*/ 0 w 5658703"/>
                  <a:gd name="connsiteY6" fmla="*/ 0 h 5876490"/>
                  <a:gd name="connsiteX0" fmla="*/ 0 w 5658703"/>
                  <a:gd name="connsiteY0" fmla="*/ 0 h 5876490"/>
                  <a:gd name="connsiteX1" fmla="*/ 2986474 w 5658703"/>
                  <a:gd name="connsiteY1" fmla="*/ 0 h 5876490"/>
                  <a:gd name="connsiteX2" fmla="*/ 5658703 w 5658703"/>
                  <a:gd name="connsiteY2" fmla="*/ 5815782 h 5876490"/>
                  <a:gd name="connsiteX3" fmla="*/ 5175781 w 5658703"/>
                  <a:gd name="connsiteY3" fmla="*/ 5876490 h 5876490"/>
                  <a:gd name="connsiteX4" fmla="*/ 364242 w 5658703"/>
                  <a:gd name="connsiteY4" fmla="*/ 3788819 h 5876490"/>
                  <a:gd name="connsiteX5" fmla="*/ 802379 w 5658703"/>
                  <a:gd name="connsiteY5" fmla="*/ 3155950 h 5876490"/>
                  <a:gd name="connsiteX6" fmla="*/ 0 w 5658703"/>
                  <a:gd name="connsiteY6" fmla="*/ 0 h 5876490"/>
                  <a:gd name="connsiteX0" fmla="*/ 0 w 5658703"/>
                  <a:gd name="connsiteY0" fmla="*/ 0 h 5876490"/>
                  <a:gd name="connsiteX1" fmla="*/ 2986474 w 5658703"/>
                  <a:gd name="connsiteY1" fmla="*/ 0 h 5876490"/>
                  <a:gd name="connsiteX2" fmla="*/ 5658703 w 5658703"/>
                  <a:gd name="connsiteY2" fmla="*/ 5815782 h 5876490"/>
                  <a:gd name="connsiteX3" fmla="*/ 5175781 w 5658703"/>
                  <a:gd name="connsiteY3" fmla="*/ 5876490 h 5876490"/>
                  <a:gd name="connsiteX4" fmla="*/ 5010879 w 5658703"/>
                  <a:gd name="connsiteY4" fmla="*/ 5872446 h 5876490"/>
                  <a:gd name="connsiteX5" fmla="*/ 802379 w 5658703"/>
                  <a:gd name="connsiteY5" fmla="*/ 3155950 h 5876490"/>
                  <a:gd name="connsiteX6" fmla="*/ 0 w 5658703"/>
                  <a:gd name="connsiteY6" fmla="*/ 0 h 5876490"/>
                  <a:gd name="connsiteX0" fmla="*/ 0 w 5658703"/>
                  <a:gd name="connsiteY0" fmla="*/ 0 h 5876490"/>
                  <a:gd name="connsiteX1" fmla="*/ 2986474 w 5658703"/>
                  <a:gd name="connsiteY1" fmla="*/ 0 h 5876490"/>
                  <a:gd name="connsiteX2" fmla="*/ 5658703 w 5658703"/>
                  <a:gd name="connsiteY2" fmla="*/ 5815782 h 5876490"/>
                  <a:gd name="connsiteX3" fmla="*/ 5175781 w 5658703"/>
                  <a:gd name="connsiteY3" fmla="*/ 5876490 h 5876490"/>
                  <a:gd name="connsiteX4" fmla="*/ 5010879 w 5658703"/>
                  <a:gd name="connsiteY4" fmla="*/ 5872446 h 5876490"/>
                  <a:gd name="connsiteX5" fmla="*/ 2524022 w 5658703"/>
                  <a:gd name="connsiteY5" fmla="*/ 2681219 h 5876490"/>
                  <a:gd name="connsiteX6" fmla="*/ 0 w 5658703"/>
                  <a:gd name="connsiteY6" fmla="*/ 0 h 5876490"/>
                  <a:gd name="connsiteX0" fmla="*/ 0 w 4723846"/>
                  <a:gd name="connsiteY0" fmla="*/ 800313 h 5876490"/>
                  <a:gd name="connsiteX1" fmla="*/ 2051617 w 4723846"/>
                  <a:gd name="connsiteY1" fmla="*/ 0 h 5876490"/>
                  <a:gd name="connsiteX2" fmla="*/ 4723846 w 4723846"/>
                  <a:gd name="connsiteY2" fmla="*/ 5815782 h 5876490"/>
                  <a:gd name="connsiteX3" fmla="*/ 4240924 w 4723846"/>
                  <a:gd name="connsiteY3" fmla="*/ 5876490 h 5876490"/>
                  <a:gd name="connsiteX4" fmla="*/ 4076022 w 4723846"/>
                  <a:gd name="connsiteY4" fmla="*/ 5872446 h 5876490"/>
                  <a:gd name="connsiteX5" fmla="*/ 1589165 w 4723846"/>
                  <a:gd name="connsiteY5" fmla="*/ 2681219 h 5876490"/>
                  <a:gd name="connsiteX6" fmla="*/ 0 w 4723846"/>
                  <a:gd name="connsiteY6" fmla="*/ 800313 h 5876490"/>
                  <a:gd name="connsiteX0" fmla="*/ 0 w 4723846"/>
                  <a:gd name="connsiteY0" fmla="*/ 800313 h 5876490"/>
                  <a:gd name="connsiteX1" fmla="*/ 2051617 w 4723846"/>
                  <a:gd name="connsiteY1" fmla="*/ 0 h 5876490"/>
                  <a:gd name="connsiteX2" fmla="*/ 4723846 w 4723846"/>
                  <a:gd name="connsiteY2" fmla="*/ 5815782 h 5876490"/>
                  <a:gd name="connsiteX3" fmla="*/ 4240924 w 4723846"/>
                  <a:gd name="connsiteY3" fmla="*/ 5876490 h 5876490"/>
                  <a:gd name="connsiteX4" fmla="*/ 4076022 w 4723846"/>
                  <a:gd name="connsiteY4" fmla="*/ 5872446 h 5876490"/>
                  <a:gd name="connsiteX5" fmla="*/ 1527005 w 4723846"/>
                  <a:gd name="connsiteY5" fmla="*/ 2502626 h 5876490"/>
                  <a:gd name="connsiteX6" fmla="*/ 0 w 4723846"/>
                  <a:gd name="connsiteY6" fmla="*/ 800313 h 5876490"/>
                  <a:gd name="connsiteX0" fmla="*/ 0 w 4723846"/>
                  <a:gd name="connsiteY0" fmla="*/ 800313 h 5876490"/>
                  <a:gd name="connsiteX1" fmla="*/ 2051617 w 4723846"/>
                  <a:gd name="connsiteY1" fmla="*/ 0 h 5876490"/>
                  <a:gd name="connsiteX2" fmla="*/ 4723846 w 4723846"/>
                  <a:gd name="connsiteY2" fmla="*/ 5815782 h 5876490"/>
                  <a:gd name="connsiteX3" fmla="*/ 4240924 w 4723846"/>
                  <a:gd name="connsiteY3" fmla="*/ 5876490 h 5876490"/>
                  <a:gd name="connsiteX4" fmla="*/ 4076022 w 4723846"/>
                  <a:gd name="connsiteY4" fmla="*/ 5872446 h 5876490"/>
                  <a:gd name="connsiteX5" fmla="*/ 1389764 w 4723846"/>
                  <a:gd name="connsiteY5" fmla="*/ 2485438 h 5876490"/>
                  <a:gd name="connsiteX6" fmla="*/ 0 w 4723846"/>
                  <a:gd name="connsiteY6" fmla="*/ 800313 h 5876490"/>
                  <a:gd name="connsiteX0" fmla="*/ 0 w 4723846"/>
                  <a:gd name="connsiteY0" fmla="*/ 800313 h 5876490"/>
                  <a:gd name="connsiteX1" fmla="*/ 2051617 w 4723846"/>
                  <a:gd name="connsiteY1" fmla="*/ 0 h 5876490"/>
                  <a:gd name="connsiteX2" fmla="*/ 4723846 w 4723846"/>
                  <a:gd name="connsiteY2" fmla="*/ 5815782 h 5876490"/>
                  <a:gd name="connsiteX3" fmla="*/ 4240924 w 4723846"/>
                  <a:gd name="connsiteY3" fmla="*/ 5876490 h 5876490"/>
                  <a:gd name="connsiteX4" fmla="*/ 4076022 w 4723846"/>
                  <a:gd name="connsiteY4" fmla="*/ 5872446 h 5876490"/>
                  <a:gd name="connsiteX5" fmla="*/ 1389764 w 4723846"/>
                  <a:gd name="connsiteY5" fmla="*/ 2485438 h 5876490"/>
                  <a:gd name="connsiteX6" fmla="*/ 0 w 4723846"/>
                  <a:gd name="connsiteY6" fmla="*/ 800313 h 5876490"/>
                  <a:gd name="connsiteX0" fmla="*/ 0 w 4673995"/>
                  <a:gd name="connsiteY0" fmla="*/ 800313 h 5876490"/>
                  <a:gd name="connsiteX1" fmla="*/ 2051617 w 4673995"/>
                  <a:gd name="connsiteY1" fmla="*/ 0 h 5876490"/>
                  <a:gd name="connsiteX2" fmla="*/ 4673996 w 4673995"/>
                  <a:gd name="connsiteY2" fmla="*/ 5766838 h 5876490"/>
                  <a:gd name="connsiteX3" fmla="*/ 4240924 w 4673995"/>
                  <a:gd name="connsiteY3" fmla="*/ 5876490 h 5876490"/>
                  <a:gd name="connsiteX4" fmla="*/ 4076022 w 4673995"/>
                  <a:gd name="connsiteY4" fmla="*/ 5872446 h 5876490"/>
                  <a:gd name="connsiteX5" fmla="*/ 1389764 w 4673995"/>
                  <a:gd name="connsiteY5" fmla="*/ 2485438 h 5876490"/>
                  <a:gd name="connsiteX6" fmla="*/ 0 w 4673995"/>
                  <a:gd name="connsiteY6" fmla="*/ 800313 h 5876490"/>
                  <a:gd name="connsiteX0" fmla="*/ 0 w 4673996"/>
                  <a:gd name="connsiteY0" fmla="*/ 800313 h 5931976"/>
                  <a:gd name="connsiteX1" fmla="*/ 2051617 w 4673996"/>
                  <a:gd name="connsiteY1" fmla="*/ 0 h 5931976"/>
                  <a:gd name="connsiteX2" fmla="*/ 4673996 w 4673996"/>
                  <a:gd name="connsiteY2" fmla="*/ 5766838 h 5931976"/>
                  <a:gd name="connsiteX3" fmla="*/ 4240924 w 4673996"/>
                  <a:gd name="connsiteY3" fmla="*/ 5876490 h 5931976"/>
                  <a:gd name="connsiteX4" fmla="*/ 4096742 w 4673996"/>
                  <a:gd name="connsiteY4" fmla="*/ 5931976 h 5931976"/>
                  <a:gd name="connsiteX5" fmla="*/ 1389764 w 4673996"/>
                  <a:gd name="connsiteY5" fmla="*/ 2485438 h 5931976"/>
                  <a:gd name="connsiteX6" fmla="*/ 0 w 4673996"/>
                  <a:gd name="connsiteY6" fmla="*/ 800313 h 5931976"/>
                  <a:gd name="connsiteX0" fmla="*/ 0 w 4427529"/>
                  <a:gd name="connsiteY0" fmla="*/ 800313 h 5931976"/>
                  <a:gd name="connsiteX1" fmla="*/ 2051617 w 4427529"/>
                  <a:gd name="connsiteY1" fmla="*/ 0 h 5931976"/>
                  <a:gd name="connsiteX2" fmla="*/ 4292371 w 4427529"/>
                  <a:gd name="connsiteY2" fmla="*/ 5754628 h 5931976"/>
                  <a:gd name="connsiteX3" fmla="*/ 4240924 w 4427529"/>
                  <a:gd name="connsiteY3" fmla="*/ 5876490 h 5931976"/>
                  <a:gd name="connsiteX4" fmla="*/ 4096742 w 4427529"/>
                  <a:gd name="connsiteY4" fmla="*/ 5931976 h 5931976"/>
                  <a:gd name="connsiteX5" fmla="*/ 1389764 w 4427529"/>
                  <a:gd name="connsiteY5" fmla="*/ 2485438 h 5931976"/>
                  <a:gd name="connsiteX6" fmla="*/ 0 w 4427529"/>
                  <a:gd name="connsiteY6" fmla="*/ 800313 h 5931976"/>
                  <a:gd name="connsiteX0" fmla="*/ 0 w 4487787"/>
                  <a:gd name="connsiteY0" fmla="*/ 800313 h 5931976"/>
                  <a:gd name="connsiteX1" fmla="*/ 2051617 w 4487787"/>
                  <a:gd name="connsiteY1" fmla="*/ 0 h 5931976"/>
                  <a:gd name="connsiteX2" fmla="*/ 4292371 w 4487787"/>
                  <a:gd name="connsiteY2" fmla="*/ 5754628 h 5931976"/>
                  <a:gd name="connsiteX3" fmla="*/ 4240924 w 4487787"/>
                  <a:gd name="connsiteY3" fmla="*/ 5876490 h 5931976"/>
                  <a:gd name="connsiteX4" fmla="*/ 4096742 w 4487787"/>
                  <a:gd name="connsiteY4" fmla="*/ 5931976 h 5931976"/>
                  <a:gd name="connsiteX5" fmla="*/ 1389764 w 4487787"/>
                  <a:gd name="connsiteY5" fmla="*/ 2485438 h 5931976"/>
                  <a:gd name="connsiteX6" fmla="*/ 0 w 4487787"/>
                  <a:gd name="connsiteY6" fmla="*/ 800313 h 5931976"/>
                  <a:gd name="connsiteX0" fmla="*/ 1 w 3957004"/>
                  <a:gd name="connsiteY0" fmla="*/ 476405 h 5931976"/>
                  <a:gd name="connsiteX1" fmla="*/ 1520834 w 3957004"/>
                  <a:gd name="connsiteY1" fmla="*/ 0 h 5931976"/>
                  <a:gd name="connsiteX2" fmla="*/ 3761588 w 3957004"/>
                  <a:gd name="connsiteY2" fmla="*/ 5754628 h 5931976"/>
                  <a:gd name="connsiteX3" fmla="*/ 3710141 w 3957004"/>
                  <a:gd name="connsiteY3" fmla="*/ 5876490 h 5931976"/>
                  <a:gd name="connsiteX4" fmla="*/ 3565959 w 3957004"/>
                  <a:gd name="connsiteY4" fmla="*/ 5931976 h 5931976"/>
                  <a:gd name="connsiteX5" fmla="*/ 858981 w 3957004"/>
                  <a:gd name="connsiteY5" fmla="*/ 2485438 h 5931976"/>
                  <a:gd name="connsiteX6" fmla="*/ 1 w 3957004"/>
                  <a:gd name="connsiteY6" fmla="*/ 476405 h 5931976"/>
                  <a:gd name="connsiteX0" fmla="*/ -1 w 3957002"/>
                  <a:gd name="connsiteY0" fmla="*/ 476405 h 5931976"/>
                  <a:gd name="connsiteX1" fmla="*/ 1520832 w 3957002"/>
                  <a:gd name="connsiteY1" fmla="*/ 0 h 5931976"/>
                  <a:gd name="connsiteX2" fmla="*/ 3761586 w 3957002"/>
                  <a:gd name="connsiteY2" fmla="*/ 5754628 h 5931976"/>
                  <a:gd name="connsiteX3" fmla="*/ 3710139 w 3957002"/>
                  <a:gd name="connsiteY3" fmla="*/ 5876490 h 5931976"/>
                  <a:gd name="connsiteX4" fmla="*/ 3565957 w 3957002"/>
                  <a:gd name="connsiteY4" fmla="*/ 5931976 h 5931976"/>
                  <a:gd name="connsiteX5" fmla="*/ 1175899 w 3957002"/>
                  <a:gd name="connsiteY5" fmla="*/ 2574160 h 5931976"/>
                  <a:gd name="connsiteX6" fmla="*/ -1 w 3957002"/>
                  <a:gd name="connsiteY6" fmla="*/ 476405 h 5931976"/>
                  <a:gd name="connsiteX0" fmla="*/ 1 w 3957004"/>
                  <a:gd name="connsiteY0" fmla="*/ 476405 h 5931976"/>
                  <a:gd name="connsiteX1" fmla="*/ 1520834 w 3957004"/>
                  <a:gd name="connsiteY1" fmla="*/ 0 h 5931976"/>
                  <a:gd name="connsiteX2" fmla="*/ 3761588 w 3957004"/>
                  <a:gd name="connsiteY2" fmla="*/ 5754628 h 5931976"/>
                  <a:gd name="connsiteX3" fmla="*/ 3710141 w 3957004"/>
                  <a:gd name="connsiteY3" fmla="*/ 5876490 h 5931976"/>
                  <a:gd name="connsiteX4" fmla="*/ 3565959 w 3957004"/>
                  <a:gd name="connsiteY4" fmla="*/ 5931976 h 5931976"/>
                  <a:gd name="connsiteX5" fmla="*/ 1175901 w 3957004"/>
                  <a:gd name="connsiteY5" fmla="*/ 2574160 h 5931976"/>
                  <a:gd name="connsiteX6" fmla="*/ 1 w 3957004"/>
                  <a:gd name="connsiteY6" fmla="*/ 476405 h 5931976"/>
                  <a:gd name="connsiteX0" fmla="*/ -1 w 3957002"/>
                  <a:gd name="connsiteY0" fmla="*/ 476405 h 5931976"/>
                  <a:gd name="connsiteX1" fmla="*/ 1520832 w 3957002"/>
                  <a:gd name="connsiteY1" fmla="*/ 0 h 5931976"/>
                  <a:gd name="connsiteX2" fmla="*/ 3761586 w 3957002"/>
                  <a:gd name="connsiteY2" fmla="*/ 5754628 h 5931976"/>
                  <a:gd name="connsiteX3" fmla="*/ 3710139 w 3957002"/>
                  <a:gd name="connsiteY3" fmla="*/ 5876490 h 5931976"/>
                  <a:gd name="connsiteX4" fmla="*/ 3565957 w 3957002"/>
                  <a:gd name="connsiteY4" fmla="*/ 5931976 h 5931976"/>
                  <a:gd name="connsiteX5" fmla="*/ 1642413 w 3957002"/>
                  <a:gd name="connsiteY5" fmla="*/ 2621379 h 5931976"/>
                  <a:gd name="connsiteX6" fmla="*/ -1 w 3957002"/>
                  <a:gd name="connsiteY6" fmla="*/ 476405 h 5931976"/>
                  <a:gd name="connsiteX0" fmla="*/ 0 w 3965992"/>
                  <a:gd name="connsiteY0" fmla="*/ 223743 h 5931976"/>
                  <a:gd name="connsiteX1" fmla="*/ 1529822 w 3965992"/>
                  <a:gd name="connsiteY1" fmla="*/ 0 h 5931976"/>
                  <a:gd name="connsiteX2" fmla="*/ 3770576 w 3965992"/>
                  <a:gd name="connsiteY2" fmla="*/ 5754628 h 5931976"/>
                  <a:gd name="connsiteX3" fmla="*/ 3719129 w 3965992"/>
                  <a:gd name="connsiteY3" fmla="*/ 5876490 h 5931976"/>
                  <a:gd name="connsiteX4" fmla="*/ 3574947 w 3965992"/>
                  <a:gd name="connsiteY4" fmla="*/ 5931976 h 5931976"/>
                  <a:gd name="connsiteX5" fmla="*/ 1651403 w 3965992"/>
                  <a:gd name="connsiteY5" fmla="*/ 2621379 h 5931976"/>
                  <a:gd name="connsiteX6" fmla="*/ 0 w 3965992"/>
                  <a:gd name="connsiteY6" fmla="*/ 223743 h 5931976"/>
                  <a:gd name="connsiteX0" fmla="*/ 0 w 3957165"/>
                  <a:gd name="connsiteY0" fmla="*/ 223743 h 5931976"/>
                  <a:gd name="connsiteX1" fmla="*/ 1529822 w 3957165"/>
                  <a:gd name="connsiteY1" fmla="*/ 0 h 5931976"/>
                  <a:gd name="connsiteX2" fmla="*/ 3727351 w 3957165"/>
                  <a:gd name="connsiteY2" fmla="*/ 5843491 h 5931976"/>
                  <a:gd name="connsiteX3" fmla="*/ 3719129 w 3957165"/>
                  <a:gd name="connsiteY3" fmla="*/ 5876490 h 5931976"/>
                  <a:gd name="connsiteX4" fmla="*/ 3574947 w 3957165"/>
                  <a:gd name="connsiteY4" fmla="*/ 5931976 h 5931976"/>
                  <a:gd name="connsiteX5" fmla="*/ 1651403 w 3957165"/>
                  <a:gd name="connsiteY5" fmla="*/ 2621379 h 5931976"/>
                  <a:gd name="connsiteX6" fmla="*/ 0 w 3957165"/>
                  <a:gd name="connsiteY6" fmla="*/ 223743 h 5931976"/>
                  <a:gd name="connsiteX0" fmla="*/ 0 w 4217943"/>
                  <a:gd name="connsiteY0" fmla="*/ 223743 h 5931976"/>
                  <a:gd name="connsiteX1" fmla="*/ 1529822 w 4217943"/>
                  <a:gd name="connsiteY1" fmla="*/ 0 h 5931976"/>
                  <a:gd name="connsiteX2" fmla="*/ 3727351 w 4217943"/>
                  <a:gd name="connsiteY2" fmla="*/ 5843491 h 5931976"/>
                  <a:gd name="connsiteX3" fmla="*/ 4028128 w 4217943"/>
                  <a:gd name="connsiteY3" fmla="*/ 5886662 h 5931976"/>
                  <a:gd name="connsiteX4" fmla="*/ 3574947 w 4217943"/>
                  <a:gd name="connsiteY4" fmla="*/ 5931976 h 5931976"/>
                  <a:gd name="connsiteX5" fmla="*/ 1651403 w 4217943"/>
                  <a:gd name="connsiteY5" fmla="*/ 2621379 h 5931976"/>
                  <a:gd name="connsiteX6" fmla="*/ 0 w 4217943"/>
                  <a:gd name="connsiteY6" fmla="*/ 223743 h 5931976"/>
                  <a:gd name="connsiteX0" fmla="*/ 0 w 4324937"/>
                  <a:gd name="connsiteY0" fmla="*/ 223743 h 5931976"/>
                  <a:gd name="connsiteX1" fmla="*/ 1529822 w 4324937"/>
                  <a:gd name="connsiteY1" fmla="*/ 0 h 5931976"/>
                  <a:gd name="connsiteX2" fmla="*/ 4274098 w 4324937"/>
                  <a:gd name="connsiteY2" fmla="*/ 5364912 h 5931976"/>
                  <a:gd name="connsiteX3" fmla="*/ 4028128 w 4324937"/>
                  <a:gd name="connsiteY3" fmla="*/ 5886662 h 5931976"/>
                  <a:gd name="connsiteX4" fmla="*/ 3574947 w 4324937"/>
                  <a:gd name="connsiteY4" fmla="*/ 5931976 h 5931976"/>
                  <a:gd name="connsiteX5" fmla="*/ 1651403 w 4324937"/>
                  <a:gd name="connsiteY5" fmla="*/ 2621379 h 5931976"/>
                  <a:gd name="connsiteX6" fmla="*/ 0 w 4324937"/>
                  <a:gd name="connsiteY6" fmla="*/ 223743 h 5931976"/>
                  <a:gd name="connsiteX0" fmla="*/ 0 w 4274099"/>
                  <a:gd name="connsiteY0" fmla="*/ 223743 h 5931976"/>
                  <a:gd name="connsiteX1" fmla="*/ 1529822 w 4274099"/>
                  <a:gd name="connsiteY1" fmla="*/ 0 h 5931976"/>
                  <a:gd name="connsiteX2" fmla="*/ 4274098 w 4274099"/>
                  <a:gd name="connsiteY2" fmla="*/ 5364912 h 5931976"/>
                  <a:gd name="connsiteX3" fmla="*/ 3663684 w 4274099"/>
                  <a:gd name="connsiteY3" fmla="*/ 5893218 h 5931976"/>
                  <a:gd name="connsiteX4" fmla="*/ 3574947 w 4274099"/>
                  <a:gd name="connsiteY4" fmla="*/ 5931976 h 5931976"/>
                  <a:gd name="connsiteX5" fmla="*/ 1651403 w 4274099"/>
                  <a:gd name="connsiteY5" fmla="*/ 2621379 h 5931976"/>
                  <a:gd name="connsiteX6" fmla="*/ 0 w 4274099"/>
                  <a:gd name="connsiteY6" fmla="*/ 223743 h 5931976"/>
                  <a:gd name="connsiteX0" fmla="*/ 0 w 4186397"/>
                  <a:gd name="connsiteY0" fmla="*/ 223743 h 5931976"/>
                  <a:gd name="connsiteX1" fmla="*/ 1529822 w 4186397"/>
                  <a:gd name="connsiteY1" fmla="*/ 0 h 5931976"/>
                  <a:gd name="connsiteX2" fmla="*/ 4186397 w 4186397"/>
                  <a:gd name="connsiteY2" fmla="*/ 5687769 h 5931976"/>
                  <a:gd name="connsiteX3" fmla="*/ 3663684 w 4186397"/>
                  <a:gd name="connsiteY3" fmla="*/ 5893218 h 5931976"/>
                  <a:gd name="connsiteX4" fmla="*/ 3574947 w 4186397"/>
                  <a:gd name="connsiteY4" fmla="*/ 5931976 h 5931976"/>
                  <a:gd name="connsiteX5" fmla="*/ 1651403 w 4186397"/>
                  <a:gd name="connsiteY5" fmla="*/ 2621379 h 5931976"/>
                  <a:gd name="connsiteX6" fmla="*/ 0 w 4186397"/>
                  <a:gd name="connsiteY6" fmla="*/ 223743 h 59319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186397" h="5931976">
                    <a:moveTo>
                      <a:pt x="0" y="223743"/>
                    </a:moveTo>
                    <a:lnTo>
                      <a:pt x="1529822" y="0"/>
                    </a:lnTo>
                    <a:cubicBezTo>
                      <a:pt x="2276740" y="1918209"/>
                      <a:pt x="3439479" y="3769560"/>
                      <a:pt x="4186397" y="5687769"/>
                    </a:cubicBezTo>
                    <a:cubicBezTo>
                      <a:pt x="3974902" y="5847811"/>
                      <a:pt x="4288859" y="5884622"/>
                      <a:pt x="3663684" y="5893218"/>
                    </a:cubicBezTo>
                    <a:lnTo>
                      <a:pt x="3574947" y="5931976"/>
                    </a:lnTo>
                    <a:cubicBezTo>
                      <a:pt x="3675042" y="5871840"/>
                      <a:pt x="3486612" y="5987333"/>
                      <a:pt x="1651403" y="2621379"/>
                    </a:cubicBezTo>
                    <a:lnTo>
                      <a:pt x="0" y="223743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4">
                      <a:lumMod val="5000"/>
                      <a:lumOff val="95000"/>
                    </a:schemeClr>
                  </a:gs>
                  <a:gs pos="17000">
                    <a:schemeClr val="accent4">
                      <a:lumMod val="45000"/>
                      <a:lumOff val="55000"/>
                    </a:schemeClr>
                  </a:gs>
                  <a:gs pos="36000">
                    <a:schemeClr val="accent4">
                      <a:lumMod val="45000"/>
                      <a:lumOff val="55000"/>
                    </a:schemeClr>
                  </a:gs>
                  <a:gs pos="100000">
                    <a:srgbClr val="FFFF00"/>
                  </a:gs>
                </a:gsLst>
                <a:lin ang="5400000" scaled="1"/>
                <a:tileRect/>
              </a:gra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B17ADAB9-47E0-4F49-9446-413286868B9D}"/>
              </a:ext>
            </a:extLst>
          </p:cNvPr>
          <p:cNvSpPr/>
          <p:nvPr/>
        </p:nvSpPr>
        <p:spPr>
          <a:xfrm>
            <a:off x="0" y="0"/>
            <a:ext cx="12192000" cy="6890656"/>
          </a:xfrm>
          <a:prstGeom prst="rect">
            <a:avLst/>
          </a:prstGeom>
          <a:solidFill>
            <a:schemeClr val="tx1">
              <a:lumMod val="95000"/>
              <a:lumOff val="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ounded Rectangle 2">
            <a:extLst>
              <a:ext uri="{FF2B5EF4-FFF2-40B4-BE49-F238E27FC236}">
                <a16:creationId xmlns:a16="http://schemas.microsoft.com/office/drawing/2014/main" id="{1A78A00E-9558-418E-AD15-8000DDA58F0B}"/>
              </a:ext>
            </a:extLst>
          </p:cNvPr>
          <p:cNvSpPr/>
          <p:nvPr/>
        </p:nvSpPr>
        <p:spPr>
          <a:xfrm>
            <a:off x="1391924" y="4379955"/>
            <a:ext cx="4704076" cy="914400"/>
          </a:xfrm>
          <a:prstGeom prst="roundRect">
            <a:avLst/>
          </a:prstGeom>
          <a:blipFill>
            <a:blip r:embed="rId5">
              <a:alphaModFix amt="93000"/>
            </a:blip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রাত</a:t>
            </a: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7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দুপুরে</a:t>
            </a: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7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অই</a:t>
            </a: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626571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9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4.81481E-6 L 0.29089 0.40231 " pathEditMode="relative" rAng="0" ptsTypes="AA">
                                      <p:cBhvr>
                                        <p:cTn id="20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544" y="20116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9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59259E-6 L 0.29088 0.40231 " pathEditMode="relative" rAng="0" ptsTypes="AA">
                                      <p:cBhvr>
                                        <p:cTn id="22" dur="5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544" y="20116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64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1.48148E-6 L -0.1776 -0.25093 " pathEditMode="relative" rAng="0" ptsTypes="AA">
                                      <p:cBhvr>
                                        <p:cTn id="24" dur="3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880" y="-125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30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716</TotalTime>
  <Words>597</Words>
  <Application>Microsoft Office PowerPoint</Application>
  <PresentationFormat>Widescreen</PresentationFormat>
  <Paragraphs>134</Paragraphs>
  <Slides>29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29</vt:i4>
      </vt:variant>
    </vt:vector>
  </HeadingPairs>
  <TitlesOfParts>
    <vt:vector size="39" baseType="lpstr">
      <vt:lpstr>Arial</vt:lpstr>
      <vt:lpstr>Calibri</vt:lpstr>
      <vt:lpstr>Calibri Light</vt:lpstr>
      <vt:lpstr>NikoshBAN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বামপাশে সাথে ডানপাশের মিল কর 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DPE</dc:creator>
  <cp:lastModifiedBy>DPE</cp:lastModifiedBy>
  <cp:revision>84</cp:revision>
  <dcterms:created xsi:type="dcterms:W3CDTF">2019-07-20T09:34:48Z</dcterms:created>
  <dcterms:modified xsi:type="dcterms:W3CDTF">2019-11-13T06:08:33Z</dcterms:modified>
</cp:coreProperties>
</file>