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6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58BE6-06BC-417F-981E-108B10965A28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5D7AC-10B3-4D33-BE6B-2AEC8CBFD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7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5B6D-8BC6-49EC-8907-EA048E2614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8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1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5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6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7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F6AE-3723-4D05-B297-DFD6A33661FD}" type="datetimeFigureOut">
              <a:rPr lang="en-US" smtClean="0"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9774-8F75-493E-97CD-6076D8A08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10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nt\m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38200"/>
            <a:ext cx="8153400" cy="4267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22860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মেট্রোপলেটন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105401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একটি বড় শহর বা পাশাপাশি অবস্থিত কয়েকটি ছোট শহরের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প্রতিষ্ঠানের কম্পিউটার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সমূহের মধ্যে যে নেটওয়ার্ক গড়ে তোলা হয়, তাকে মেট্রোপলিটন এরিয়া নেটওয়ার্ক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(MAN) </a:t>
            </a:r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ওয়াইড এরিয়া নেটওয়ার্ক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876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28800" y="51054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বিশাল এলাকা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জুড়ে বিস্তৃত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 যেমন - অঞ্চল, দেশ, মহাদেশ বা বিশ্ব 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নেটওয়ার্ককে ওয়াইড এরিয়া নেটওয়ার্ক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( WAN ) </a:t>
            </a:r>
            <a:r>
              <a:rPr lang="bn-BD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 ।</a:t>
            </a:r>
          </a:p>
          <a:p>
            <a:pPr algn="just">
              <a:defRPr/>
            </a:pPr>
            <a:r>
              <a:rPr lang="bn-BD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অসংখ্য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LAN, MAN </a:t>
            </a:r>
            <a:r>
              <a:rPr lang="bn-BD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এর সম্বন্বয়ে গঠিত।</a:t>
            </a:r>
          </a:p>
          <a:p>
            <a:pPr algn="just">
              <a:defRPr/>
            </a:pPr>
            <a:r>
              <a:rPr lang="bn-BD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ইন্টারনেট  এক ধরনের ওয়াইড এরিয়া নেটওয়ার্ক ।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09601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9812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8100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7526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তথ্য আদান-প্রদান করার জন্য পাশাপাশি বা দূরবর্তী স্থানে অবস্থিত দুই বা ততোধিক কম্পিউটারের মধ্যে যে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 ব্যবস্থা গড়ে ওঠে তাকেই কম্পিউটার নেটওয়ার্ক বলে।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bn-BD" sz="2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LAM 2. MAN  3. WAN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Aria Network.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7620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9050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LAN, MAN, WAN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7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8763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নেটওয়াক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39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22098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0500" y="457200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67273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0"/>
            <a:ext cx="3695700" cy="1325563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8424"/>
            <a:ext cx="10725151" cy="5222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কবির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 কে নুরুল আমিন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ধুরী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চকরিয়া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কক্সবাজার 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:01618921724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E-mail: akabirbabul@gmail.com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713" y="0"/>
            <a:ext cx="2608287" cy="2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547638"/>
            <a:ext cx="111442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৪০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66" y="619124"/>
            <a:ext cx="3117222" cy="4124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29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Desktop\nt\human_networ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85800"/>
            <a:ext cx="8254502" cy="33528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C:\Documents and Settings\Administrator\Desktop\nt\Computer-Networ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267201"/>
            <a:ext cx="8153400" cy="23621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419600" y="1"/>
            <a:ext cx="3998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43400" y="3886200"/>
            <a:ext cx="38862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মানুষের 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6477000"/>
            <a:ext cx="38862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1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948" y="2209800"/>
            <a:ext cx="7924800" cy="230832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76600" y="457200"/>
            <a:ext cx="62484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9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2057400" y="2667000"/>
            <a:ext cx="8382000" cy="30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কম্পিউটার নেটওয়ার্ক কী তা  বলতে পারবে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২। কম্পিউটার নেটওয়ার্কের প্রকারভেদ উল্লেখ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	৩। নেট ওয়ার্কগুলোর কর্মপরিধি বর্ণনা করতে পারবে।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1" y="1"/>
            <a:ext cx="6934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নেটওয়ার্কের ধারণা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Documents and Settings\Administrator\Desktop\nt\network topology_clip_image001_0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14400"/>
            <a:ext cx="7848600" cy="3352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4648201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bn-BD" sz="28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তথ্য আদান-প্রদান করার জন্য পাশাপাশি বা দূরবর্তী স্থানে অবস্থিত দুই বা ততোধিক কম্পিউটারের মধ্যে যে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 ব্যবস্থা গড়ে ওঠে তাকেই কম্পিউটার নেটওয়ার্ক বলে।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81200" y="304801"/>
            <a:ext cx="8001000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নেটওয়ার্কের প্রকারভেদ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67640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3733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76400" y="2514600"/>
            <a:ext cx="8763000" cy="2209800"/>
            <a:chOff x="228600" y="2667000"/>
            <a:chExt cx="8763000" cy="2209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6800" y="2667000"/>
              <a:ext cx="7239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96094" y="3237706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7735094" y="3237706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001294" y="3237706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Alternate Process 19"/>
            <p:cNvSpPr/>
            <p:nvPr/>
          </p:nvSpPr>
          <p:spPr>
            <a:xfrm>
              <a:off x="228600" y="3886200"/>
              <a:ext cx="2057400" cy="914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LAN</a:t>
              </a:r>
            </a:p>
          </p:txBody>
        </p:sp>
        <p:sp>
          <p:nvSpPr>
            <p:cNvPr id="22" name="Flowchart: Alternate Process 21"/>
            <p:cNvSpPr/>
            <p:nvPr/>
          </p:nvSpPr>
          <p:spPr>
            <a:xfrm>
              <a:off x="6934200" y="3962400"/>
              <a:ext cx="2057400" cy="914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WAN</a:t>
              </a:r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3657600" y="3886200"/>
              <a:ext cx="2057400" cy="914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1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"/>
            <a:ext cx="8534400" cy="1108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লোকাল এরিয়া নেটওয়ার্ক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4191002"/>
            <a:ext cx="86106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LAN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একই ভবন, পাশাপাশি অবস্থিত ভবন অথবা একটি শহরের ছোট একটি এলাকা নিয়ে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লোকাল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২। পরিধি সর্বোচ্চ ১০ কিমি।</a:t>
            </a:r>
          </a:p>
          <a:p>
            <a:pPr>
              <a:defRPr/>
            </a:pP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৩। সংযোগ প্রক্রিয়ায় সাধারনত তার ব্যবহার করা হয়।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Documents and Settings\Administrator\Desktop\nt\lan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66800"/>
            <a:ext cx="8534400" cy="2819400"/>
          </a:xfrm>
          <a:prstGeom prst="rect">
            <a:avLst/>
          </a:prstGeom>
          <a:noFill/>
        </p:spPr>
      </p:pic>
      <p:graphicFrame>
        <p:nvGraphicFramePr>
          <p:cNvPr id="20482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8610600" y="26670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1371960" imgH="685800" progId="Package">
                  <p:embed/>
                </p:oleObj>
              </mc:Choice>
              <mc:Fallback>
                <p:oleObj name="Packager Shell Object" showAsIcon="1" r:id="rId4" imgW="137196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667000"/>
                        <a:ext cx="1371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93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351</Words>
  <Application>Microsoft Office PowerPoint</Application>
  <PresentationFormat>Widescreen</PresentationFormat>
  <Paragraphs>63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dc:title>
  <dc:creator>HP</dc:creator>
  <cp:lastModifiedBy>HP</cp:lastModifiedBy>
  <cp:revision>5</cp:revision>
  <dcterms:created xsi:type="dcterms:W3CDTF">2019-11-12T06:59:48Z</dcterms:created>
  <dcterms:modified xsi:type="dcterms:W3CDTF">2019-11-14T17:32:14Z</dcterms:modified>
</cp:coreProperties>
</file>