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9" r:id="rId14"/>
    <p:sldId id="271" r:id="rId15"/>
    <p:sldId id="272" r:id="rId16"/>
    <p:sldId id="265" r:id="rId17"/>
    <p:sldId id="274" r:id="rId18"/>
    <p:sldId id="268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  <a:srgbClr val="C9DA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75" d="100"/>
          <a:sy n="75" d="100"/>
        </p:scale>
        <p:origin x="-3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D8D14-6A3B-45CE-B2A9-05092AD8CD5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5C7D8-1FE3-40EF-A064-99ABC49AB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76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C7D8-1FE3-40EF-A064-99ABC49AB5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37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C7D8-1FE3-40EF-A064-99ABC49AB5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82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228600"/>
            <a:ext cx="6248400" cy="6442075"/>
            <a:chOff x="1447800" y="228600"/>
            <a:chExt cx="6248400" cy="6442075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228600"/>
              <a:ext cx="6248400" cy="315471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76200">
              <a:solidFill>
                <a:srgbClr val="7030A0"/>
              </a:solidFill>
              <a:prstDash val="dashDot"/>
            </a:ln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19900" b="1" dirty="0" err="1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19900" b="1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62300" y="3632200"/>
              <a:ext cx="2819400" cy="303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544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685800"/>
            <a:ext cx="7604192" cy="4914900"/>
            <a:chOff x="609600" y="685800"/>
            <a:chExt cx="7604192" cy="4914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" y="2971800"/>
              <a:ext cx="3962400" cy="2628900"/>
            </a:xfrm>
            <a:prstGeom prst="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05400" y="2971800"/>
              <a:ext cx="3108392" cy="2628900"/>
            </a:xfrm>
            <a:prstGeom prst="rect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005432" y="685800"/>
              <a:ext cx="5133136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000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চিত্রগুলো</a:t>
              </a:r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করো</a:t>
              </a:r>
              <a:r>
                <a:rPr lang="en-US" sz="60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248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08200"/>
            <a:ext cx="7037504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9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498600"/>
            <a:ext cx="6712094" cy="40934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অ্যামাইটোসিস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4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8091" y="914400"/>
            <a:ext cx="8788110" cy="5105602"/>
            <a:chOff x="76200" y="948035"/>
            <a:chExt cx="9030477" cy="5224367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2895600"/>
              <a:ext cx="9004300" cy="3276802"/>
              <a:chOff x="76200" y="3276600"/>
              <a:chExt cx="9004300" cy="327680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200" y="3276600"/>
                <a:ext cx="3048000" cy="3276802"/>
                <a:chOff x="76200" y="609600"/>
                <a:chExt cx="4449730" cy="594380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00" y="609600"/>
                  <a:ext cx="4449730" cy="5943802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152400" y="6235700"/>
                  <a:ext cx="4267200" cy="3050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6261100" y="3276701"/>
                <a:ext cx="2819400" cy="3269700"/>
                <a:chOff x="4199393" y="1038395"/>
                <a:chExt cx="4276569" cy="508621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4199393" y="1038395"/>
                  <a:ext cx="4276569" cy="5086212"/>
                  <a:chOff x="4199393" y="1038395"/>
                  <a:chExt cx="4276569" cy="5086212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99393" y="1038395"/>
                    <a:ext cx="4276569" cy="5086212"/>
                  </a:xfrm>
                  <a:prstGeom prst="rect">
                    <a:avLst/>
                  </a:prstGeom>
                </p:spPr>
              </p:pic>
              <p:sp>
                <p:nvSpPr>
                  <p:cNvPr id="7" name="Rectangle 6"/>
                  <p:cNvSpPr/>
                  <p:nvPr/>
                </p:nvSpPr>
                <p:spPr>
                  <a:xfrm>
                    <a:off x="6400800" y="1143000"/>
                    <a:ext cx="1981200" cy="3352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7340600" y="4826000"/>
                  <a:ext cx="1084562" cy="5713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327400" y="3276602"/>
                <a:ext cx="2737954" cy="3269803"/>
                <a:chOff x="3327400" y="3276602"/>
                <a:chExt cx="2737954" cy="3269803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061475" y="3542527"/>
                  <a:ext cx="3269803" cy="2737954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3378200" y="3302391"/>
                  <a:ext cx="228600" cy="8505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5824054" y="3302101"/>
                  <a:ext cx="228600" cy="8505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1981200" y="948035"/>
              <a:ext cx="4953000" cy="92333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চিত্রগুলো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করো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-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8915400" y="2921391"/>
              <a:ext cx="191277" cy="3244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124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62200"/>
            <a:ext cx="82931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4950" y="641001"/>
            <a:ext cx="8147778" cy="954107"/>
            <a:chOff x="334950" y="641001"/>
            <a:chExt cx="8147778" cy="954107"/>
          </a:xfrm>
        </p:grpSpPr>
        <p:sp>
          <p:nvSpPr>
            <p:cNvPr id="2" name="TextBox 1"/>
            <p:cNvSpPr txBox="1"/>
            <p:nvPr/>
          </p:nvSpPr>
          <p:spPr>
            <a:xfrm>
              <a:off x="334950" y="856444"/>
              <a:ext cx="1997663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C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অ্যামাইটোসিস</a:t>
              </a:r>
              <a:endPara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12449" y="641001"/>
              <a:ext cx="6170279" cy="95410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C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i. এ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কোষ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বিভাজন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এককোষী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জীবে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ঘটে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ii.নিউক্লিয়াস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সাইটোপ্লাজম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একসাথে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বিভাজিত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b="1" dirty="0" smtClean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4949" y="2173644"/>
            <a:ext cx="8176633" cy="1384995"/>
            <a:chOff x="334949" y="2173644"/>
            <a:chExt cx="8176633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34949" y="2573753"/>
              <a:ext cx="1997663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C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মাইটোসিস</a:t>
              </a:r>
              <a:endPara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12449" y="2173644"/>
              <a:ext cx="6199133" cy="138499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C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i. 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মাতৃকোষটি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বিভাজিত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সমগুণ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সম্পন্ন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অপত্য</a:t>
              </a:r>
              <a:endParaRPr lang="en-US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কোষ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সৃষ্টি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ii.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বর্ধনশীল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অংশে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একোষ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বিভাজন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ঘটে</a:t>
              </a:r>
              <a:r>
                <a:rPr lang="en-US" sz="2800" b="1" dirty="0" smtClean="0">
                  <a:ln w="1905"/>
                  <a:solidFill>
                    <a:schemeClr val="accent3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5114" y="4097417"/>
            <a:ext cx="8127614" cy="1815882"/>
            <a:chOff x="355114" y="4097417"/>
            <a:chExt cx="8127614" cy="1815882"/>
          </a:xfrm>
        </p:grpSpPr>
        <p:sp>
          <p:nvSpPr>
            <p:cNvPr id="4" name="TextBox 3"/>
            <p:cNvSpPr txBox="1"/>
            <p:nvPr/>
          </p:nvSpPr>
          <p:spPr>
            <a:xfrm>
              <a:off x="355114" y="4712970"/>
              <a:ext cx="1977499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C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মিয়োসিস</a:t>
              </a:r>
              <a:endPara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4100" y="4097417"/>
              <a:ext cx="6158628" cy="181588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C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i.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একোষ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বিভাজনে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কোষ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চারটি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কোষের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সৃষ্টি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ii.জীবের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জনন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কোষ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সৃষ্টির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জনন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মাতৃকোষে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এ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বিভাজন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ঘটে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96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05000" y="528937"/>
            <a:ext cx="5298245" cy="6087763"/>
            <a:chOff x="1905000" y="389237"/>
            <a:chExt cx="5298245" cy="6466483"/>
          </a:xfrm>
        </p:grpSpPr>
        <p:sp>
          <p:nvSpPr>
            <p:cNvPr id="6" name="TextBox 5"/>
            <p:cNvSpPr txBox="1"/>
            <p:nvPr/>
          </p:nvSpPr>
          <p:spPr>
            <a:xfrm>
              <a:off x="2238154" y="389237"/>
              <a:ext cx="4594528" cy="9807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চিত্রগুলো</a:t>
              </a:r>
              <a:r>
                <a:rPr lang="en-US" sz="54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54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করো</a:t>
              </a:r>
              <a:r>
                <a:rPr lang="en-US" sz="54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05000" y="1313726"/>
              <a:ext cx="5298245" cy="5541994"/>
              <a:chOff x="1905000" y="1313726"/>
              <a:chExt cx="5298245" cy="5541994"/>
            </a:xfrm>
          </p:grpSpPr>
          <p:grpSp>
            <p:nvGrpSpPr>
              <p:cNvPr id="3" name="Group 2"/>
              <p:cNvGrpSpPr/>
              <p:nvPr/>
            </p:nvGrpSpPr>
            <p:grpSpPr>
              <a:xfrm rot="5400000">
                <a:off x="2623521" y="2804895"/>
                <a:ext cx="3995924" cy="4105725"/>
                <a:chOff x="1714498" y="2057401"/>
                <a:chExt cx="5715000" cy="4280734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4498" y="2057401"/>
                  <a:ext cx="5715000" cy="428073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2286000" y="2743200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171700" y="4876800"/>
                  <a:ext cx="1143000" cy="381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679418" y="5943600"/>
                  <a:ext cx="711721" cy="3048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1905000" y="1313726"/>
                <a:ext cx="5298245" cy="114423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endPara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মাইটোসিস</a:t>
                </a:r>
                <a:r>
                  <a:rPr lang="en-US" sz="32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মিয়োসিসের</a:t>
                </a:r>
                <a:r>
                  <a:rPr lang="en-US" sz="32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32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32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32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505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4682928"/>
              </p:ext>
            </p:extLst>
          </p:nvPr>
        </p:nvGraphicFramePr>
        <p:xfrm>
          <a:off x="533400" y="533400"/>
          <a:ext cx="8001000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/>
                <a:gridCol w="4000500"/>
              </a:tblGrid>
              <a:tr h="115201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মাইটোসিস</a:t>
                      </a:r>
                      <a:r>
                        <a:rPr lang="en-US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বিভাজন</a:t>
                      </a:r>
                      <a:r>
                        <a:rPr lang="en-US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মিয়োসিস</a:t>
                      </a:r>
                      <a:r>
                        <a:rPr lang="en-US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বিভাজন</a:t>
                      </a:r>
                      <a:r>
                        <a:rPr lang="en-US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00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i)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দেহ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ঘটে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i)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জনন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ঘটে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8474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ii)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মাতৃকোষের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নিউক্লিয়াস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একবার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বিভাজিত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ii)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মাতৃকোষের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নিউক্লিয়াস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পরপর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দুবার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বিভাজিত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9761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iii)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মাতৃকোষের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বিভাজনের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সৃষ্ট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অপত্য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সমসংখ্যক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ক্রোমোজোম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iii)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মাতৃকোষের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বিভাজনের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সৃষ্ট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অপত্য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কোষে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ক্রোমোজোম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অর্ধেক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পায়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9761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iv) এ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বিভাজনকে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ইকুয়েশনাল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সমীকরণিক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বিভাজন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বলা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iv) এ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বিভাজনকে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হ্রাসমূলক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বিভাজন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বলা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71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91311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264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252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581" y="381000"/>
            <a:ext cx="287129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003" y="1981200"/>
            <a:ext cx="807945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অ্যামাইটোসিস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ক) ১টি        খ) ২টি         গ) ৩টি        ঘ) ৪টি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003" y="3303130"/>
            <a:ext cx="807945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মাতৃকোষের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003" y="5562600"/>
            <a:ext cx="807945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i ও ii      খ) i ও iii       গ) ii ও iii      ঘ) i,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2501900" y="2489031"/>
            <a:ext cx="393700" cy="406569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6019530" y="6006931"/>
            <a:ext cx="393700" cy="406569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1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1179" y="381000"/>
            <a:ext cx="7162800" cy="5621536"/>
            <a:chOff x="911179" y="381000"/>
            <a:chExt cx="7162800" cy="5621536"/>
          </a:xfrm>
        </p:grpSpPr>
        <p:sp>
          <p:nvSpPr>
            <p:cNvPr id="2" name="TextBox 1"/>
            <p:cNvSpPr txBox="1"/>
            <p:nvPr/>
          </p:nvSpPr>
          <p:spPr>
            <a:xfrm>
              <a:off x="2133600" y="381000"/>
              <a:ext cx="4717958" cy="120032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72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7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1179" y="3848100"/>
              <a:ext cx="7162800" cy="21544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আব্দুল</a:t>
              </a:r>
              <a:r>
                <a:rPr lang="en-US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মোত্তালিব</a:t>
              </a:r>
              <a:endPara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ফাঁসিতলা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এন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ইউনাইটেড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শিবগঞ্জ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বগুড়া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 ০১৭২২৪১৮৪৯৯</a:t>
              </a:r>
            </a:p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dirty="0" err="1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মেইলঃ</a:t>
              </a:r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mottalibparvez</a:t>
              </a:r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85@gmail.com</a:t>
              </a:r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53363" y="1594029"/>
              <a:ext cx="2014802" cy="2186889"/>
            </a:xfrm>
            <a:prstGeom prst="rect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33803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4105611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559" y="3505200"/>
            <a:ext cx="754405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অতীব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গুরুত্ত্বপূর্ণ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 সে বিভাজনের ৮টি বৈশিষ্ট্য লিখ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9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9800" y="457200"/>
            <a:ext cx="5105400" cy="5654278"/>
            <a:chOff x="2209800" y="457200"/>
            <a:chExt cx="5105400" cy="5654278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457200"/>
              <a:ext cx="5105400" cy="264687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762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24200" y="3505200"/>
              <a:ext cx="3352800" cy="2606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5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89002"/>
            <a:ext cx="390042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2743200"/>
            <a:ext cx="5279009" cy="2985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14/11/২০19খ্রিঃ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0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9699" y="681335"/>
            <a:ext cx="6476999" cy="5570384"/>
            <a:chOff x="1409699" y="681335"/>
            <a:chExt cx="6476999" cy="5570384"/>
          </a:xfrm>
        </p:grpSpPr>
        <p:sp>
          <p:nvSpPr>
            <p:cNvPr id="3" name="TextBox 2"/>
            <p:cNvSpPr txBox="1"/>
            <p:nvPr/>
          </p:nvSpPr>
          <p:spPr>
            <a:xfrm>
              <a:off x="2415044" y="681335"/>
              <a:ext cx="3812262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চিত্রটি</a:t>
              </a:r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-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9699" y="2286000"/>
              <a:ext cx="6476999" cy="396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014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170" y="774700"/>
            <a:ext cx="5434501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8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160" y="3505200"/>
            <a:ext cx="771451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954929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8381999" cy="33855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বিভাজনগুলোর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গুরুত্ব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8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833735"/>
            <a:ext cx="5076825" cy="5033665"/>
            <a:chOff x="2057400" y="833735"/>
            <a:chExt cx="5076825" cy="5033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400" y="2590800"/>
              <a:ext cx="5076825" cy="3276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13350" y="833735"/>
              <a:ext cx="4164923" cy="9233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চিত্রটি</a:t>
              </a:r>
              <a:r>
                <a:rPr lang="en-US" sz="5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5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করো</a:t>
              </a:r>
              <a:r>
                <a:rPr lang="en-US" sz="5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-</a:t>
              </a:r>
              <a:endParaRPr lang="en-US" sz="5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744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1066800"/>
            <a:ext cx="5966698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1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655" y="3886200"/>
            <a:ext cx="622798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08070"/>
            <a:ext cx="8686993" cy="20005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জীবদেহের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একককে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422</Words>
  <Application>Microsoft Office PowerPoint</Application>
  <PresentationFormat>On-screen Show (4:3)</PresentationFormat>
  <Paragraphs>80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tarequl</dc:creator>
  <cp:lastModifiedBy>r</cp:lastModifiedBy>
  <cp:revision>277</cp:revision>
  <dcterms:created xsi:type="dcterms:W3CDTF">2006-08-16T00:00:00Z</dcterms:created>
  <dcterms:modified xsi:type="dcterms:W3CDTF">2019-11-14T14:36:45Z</dcterms:modified>
</cp:coreProperties>
</file>