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874-4BEF-42CA-9E2A-17900017BD5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BEA-64E3-4BB8-B31B-840786AA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874-4BEF-42CA-9E2A-17900017BD5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BEA-64E3-4BB8-B31B-840786AA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874-4BEF-42CA-9E2A-17900017BD5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BEA-64E3-4BB8-B31B-840786AA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3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874-4BEF-42CA-9E2A-17900017BD5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BEA-64E3-4BB8-B31B-840786AA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874-4BEF-42CA-9E2A-17900017BD5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BEA-64E3-4BB8-B31B-840786AA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6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874-4BEF-42CA-9E2A-17900017BD5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BEA-64E3-4BB8-B31B-840786AA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874-4BEF-42CA-9E2A-17900017BD5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BEA-64E3-4BB8-B31B-840786AA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874-4BEF-42CA-9E2A-17900017BD5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BEA-64E3-4BB8-B31B-840786AA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7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874-4BEF-42CA-9E2A-17900017BD5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BEA-64E3-4BB8-B31B-840786AA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4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874-4BEF-42CA-9E2A-17900017BD5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BEA-64E3-4BB8-B31B-840786AA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874-4BEF-42CA-9E2A-17900017BD5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8BEA-64E3-4BB8-B31B-840786AA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59874-4BEF-42CA-9E2A-17900017BD5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C8BEA-64E3-4BB8-B31B-840786AA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2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863" y="267921"/>
            <a:ext cx="25410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62" y="1784698"/>
            <a:ext cx="5982081" cy="42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1037" y="149275"/>
            <a:ext cx="2468946" cy="92333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lvl="0"/>
            <a:r>
              <a:rPr lang="en-US" sz="5400" dirty="0" err="1">
                <a:ln w="0"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/>
              <a:solidFill>
                <a:schemeClr val="accent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177" y="4934933"/>
            <a:ext cx="9677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গল্পটির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মুলভাব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4" y="1644914"/>
            <a:ext cx="4705286" cy="32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7595" y="270897"/>
            <a:ext cx="2396810" cy="1107996"/>
          </a:xfrm>
          <a:prstGeom prst="rect">
            <a:avLst/>
          </a:prstGeom>
          <a:solidFill>
            <a:srgbClr val="00B0F0"/>
          </a:solidFill>
        </p:spPr>
        <p:txBody>
          <a:bodyPr wrap="none">
            <a:prstTxWarp prst="textCanDown">
              <a:avLst/>
            </a:prstTxWarp>
            <a:spAutoFit/>
          </a:bodyPr>
          <a:lstStyle/>
          <a:p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445693"/>
            <a:ext cx="6096000" cy="353943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শহিদুল্লাহ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১৮৮৫সালে।</a:t>
            </a: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শহিদুল্লাহ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বহুভাষাবিদ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জ্যোতি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ctr"/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2172" y="591533"/>
            <a:ext cx="3087705" cy="1015663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en-US" sz="600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" y="4640610"/>
            <a:ext cx="11902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কতটূকু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অনুভূতিশীলতা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লিখায়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ফুটিয়ে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72" y="2080915"/>
            <a:ext cx="24955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  <a:lumOff val="25000"/>
              </a:schemeClr>
            </a:gs>
            <a:gs pos="48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9079" y="497562"/>
            <a:ext cx="2093843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prstTxWarp prst="textArchUpPour">
              <a:avLst/>
            </a:prstTxWarp>
            <a:spAutoFit/>
          </a:bodyPr>
          <a:lstStyle/>
          <a:p>
            <a:pPr lvl="0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" y="1999170"/>
            <a:ext cx="10287000" cy="441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245400"/>
            <a:ext cx="4998720" cy="4182288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56" y="161484"/>
            <a:ext cx="3956647" cy="1383912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1783080" y="1844040"/>
            <a:ext cx="2956560" cy="3291840"/>
          </a:xfrm>
          <a:prstGeom prst="star6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7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636" y="237684"/>
            <a:ext cx="3956647" cy="1383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5120" y="284050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 </a:t>
            </a:r>
            <a:endParaRPr lang="bn-IN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7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8866" y="256550"/>
            <a:ext cx="7077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46" y="4145280"/>
            <a:ext cx="2885290" cy="258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026" y="1271240"/>
            <a:ext cx="5675868" cy="3603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76" y="1271240"/>
            <a:ext cx="5566450" cy="28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123" y="274320"/>
            <a:ext cx="3350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988157" y="2296775"/>
            <a:ext cx="54505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8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পুরষ্কার</a:t>
            </a:r>
            <a:endParaRPr lang="en-US" sz="8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956" y="155394"/>
            <a:ext cx="3603048" cy="12436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6359" y="1566595"/>
            <a:ext cx="405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141" y="2531358"/>
            <a:ext cx="8023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81656" y="3364915"/>
            <a:ext cx="7794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 চিহ্ণিত করতে পারবে 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81657" y="4447253"/>
            <a:ext cx="5335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মুলভাব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 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685" y="682514"/>
            <a:ext cx="8376630" cy="5492972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19900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218813"/>
            <a:ext cx="6096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সৎ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অন্ধ,ধবল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টাকওয়ালা।আল্লাহ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পরিক্ষা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এলেন।প্রত্যেকেই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ফেরেশতার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ব্যক্তিটিই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সৎ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সৎ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4992" y="423893"/>
            <a:ext cx="2015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মুলভাব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642" y="999533"/>
            <a:ext cx="7876715" cy="48589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Right Arrow 2"/>
          <p:cNvSpPr/>
          <p:nvPr/>
        </p:nvSpPr>
        <p:spPr>
          <a:xfrm>
            <a:off x="3794760" y="2682240"/>
            <a:ext cx="1996440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611880" y="4968240"/>
            <a:ext cx="1996440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177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SLUTION</dc:creator>
  <cp:lastModifiedBy>STUDIO SLUTION</cp:lastModifiedBy>
  <cp:revision>9</cp:revision>
  <dcterms:created xsi:type="dcterms:W3CDTF">2019-11-14T14:12:23Z</dcterms:created>
  <dcterms:modified xsi:type="dcterms:W3CDTF">2019-11-14T16:19:20Z</dcterms:modified>
</cp:coreProperties>
</file>