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4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A4B6-9FD3-4B66-88B2-27A9BF248FA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A474-2C89-46B1-99E3-59036F22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56" y="0"/>
            <a:ext cx="702859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83" y="2306471"/>
            <a:ext cx="9407857" cy="42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717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গবেষণায়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317" y="3733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গবেষণার কাজকে সহজ করেছে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17" y="60270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বিজ্ঞানীরা পাটের জিনোম বের করেছিল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81" y="828020"/>
            <a:ext cx="4225636" cy="28191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7" y="3575251"/>
            <a:ext cx="3964719" cy="2466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130" y="269515"/>
            <a:ext cx="59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046" y="3378500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বিষায়ক অনুষ্ঠান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507" y="3475216"/>
            <a:ext cx="40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কৃষির উপর ওয়েব সাইট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904" y="6209254"/>
            <a:ext cx="445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কৃষি সম্যার সমাধান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7" y="1140724"/>
            <a:ext cx="3634508" cy="2196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2"/>
          <a:stretch/>
        </p:blipFill>
        <p:spPr>
          <a:xfrm>
            <a:off x="7134845" y="1147434"/>
            <a:ext cx="4106789" cy="2189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20" y="3957663"/>
            <a:ext cx="4228965" cy="2047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6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972" y="566015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আগেই ঘূর্ণিঝড়ের পূর্বাভাস পাওয়া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357" y="238836"/>
            <a:ext cx="749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আর আবহাওয়া জানতে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319" y="3566296"/>
            <a:ext cx="447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সালের ঘূর্ণঝড়ে এই দেশে প্রায় লক্ষ লোক মারা গেছে।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22" y="1005074"/>
            <a:ext cx="4312935" cy="2318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07" y="2677236"/>
            <a:ext cx="4047231" cy="28042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66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559" y="875765"/>
            <a:ext cx="2950263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kern="0" dirty="0" err="1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400" kern="0" dirty="0" smtClean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59" y="319602"/>
            <a:ext cx="2797265" cy="2232563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994959" y="1942565"/>
            <a:ext cx="8534400" cy="0"/>
          </a:xfrm>
          <a:prstGeom prst="line">
            <a:avLst/>
          </a:prstGeom>
          <a:noFill/>
          <a:ln w="25400" cap="flat" cmpd="sng" algn="ctr">
            <a:solidFill>
              <a:srgbClr val="70AD47">
                <a:lumMod val="75000"/>
              </a:srgbClr>
            </a:solidFill>
            <a:prstDash val="soli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994959" y="2849524"/>
            <a:ext cx="8851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আর কোন কোন ক্ষেত্রে তথ্য ও যোগাযোগ প্রযুক্তি ব্যবহার করা যায় তার একটি তালিকা তৈরি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6331" y="400095"/>
            <a:ext cx="2743200" cy="76944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531" y="143983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অনলাইনের মাধ্যমে বিশ্ব্বের যে কোন লাইব্রেরীর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যাবে।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দেশ-বিদেশের যে কোন শিক্ষকের সাথে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করা যায়।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অনলাইন ভিত্তিক পরীক্ষা দেওয়া যায়।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বই ডাউনলোড করা যায়।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12460" y="2632077"/>
            <a:ext cx="1593845" cy="1593845"/>
            <a:chOff x="3554735" y="2098677"/>
            <a:chExt cx="1593845" cy="1593845"/>
          </a:xfrm>
          <a:solidFill>
            <a:srgbClr val="00B0F0"/>
          </a:solidFill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3554735" y="209867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788148" y="233209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 শিখলাম </a:t>
              </a:r>
              <a:endParaRPr 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1790" y="2151551"/>
            <a:ext cx="35186" cy="480525"/>
            <a:chOff x="4334065" y="1618151"/>
            <a:chExt cx="35186" cy="480525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111395" y="184082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4339645" y="184640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12460" y="557707"/>
            <a:ext cx="1593845" cy="1593845"/>
            <a:chOff x="3554735" y="24307"/>
            <a:chExt cx="1593845" cy="159384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3554735" y="2430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788148" y="25772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ই-বুক 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06136" y="3392709"/>
            <a:ext cx="477268" cy="35186"/>
            <a:chOff x="5148411" y="2859309"/>
            <a:chExt cx="477268" cy="35186"/>
          </a:xfrm>
        </p:grpSpPr>
        <p:sp>
          <p:nvSpPr>
            <p:cNvPr id="21" name="Straight Connector 9"/>
            <p:cNvSpPr/>
            <p:nvPr/>
          </p:nvSpPr>
          <p:spPr>
            <a:xfrm rot="21537927">
              <a:off x="5148411" y="2859309"/>
              <a:ext cx="477268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77268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 rot="21537927">
              <a:off x="5375114" y="2864970"/>
              <a:ext cx="23863" cy="23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83236" y="2594682"/>
            <a:ext cx="1593845" cy="1593845"/>
            <a:chOff x="5625511" y="2061282"/>
            <a:chExt cx="1593845" cy="1593845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625511" y="2061282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fillRef>
            <a:effectRef idx="1">
              <a:schemeClr val="accent2">
                <a:shade val="80000"/>
                <a:hueOff val="-11957"/>
                <a:satOff val="-1341"/>
                <a:lumOff val="856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858924" y="2294695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জিনোম   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91790" y="4225921"/>
            <a:ext cx="35186" cy="480525"/>
            <a:chOff x="4334065" y="3692521"/>
            <a:chExt cx="35186" cy="480525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111395" y="3915191"/>
              <a:ext cx="480525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80525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4339645" y="3920771"/>
              <a:ext cx="24026" cy="24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2460" y="4706447"/>
            <a:ext cx="1593845" cy="1593845"/>
            <a:chOff x="3554735" y="4173047"/>
            <a:chExt cx="1593845" cy="1593845"/>
          </a:xfrm>
          <a:solidFill>
            <a:schemeClr val="accent4"/>
          </a:solidFill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3554735" y="4173047"/>
              <a:ext cx="1593845" cy="1593845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fillRef>
            <a:effectRef idx="1">
              <a:schemeClr val="accent2">
                <a:shade val="80000"/>
                <a:hueOff val="-23915"/>
                <a:satOff val="-2683"/>
                <a:lumOff val="1712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788148" y="4406460"/>
              <a:ext cx="1127019" cy="11270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গবেষণা</a:t>
              </a:r>
              <a:r>
                <a:rPr lang="bn-BD" sz="3600" kern="1200" dirty="0" smtClean="0"/>
                <a:t> </a:t>
              </a:r>
              <a:endParaRPr lang="en-US" sz="3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8583" y="3408370"/>
            <a:ext cx="403881" cy="35186"/>
            <a:chOff x="3150858" y="2874970"/>
            <a:chExt cx="403881" cy="35186"/>
          </a:xfrm>
        </p:grpSpPr>
        <p:sp>
          <p:nvSpPr>
            <p:cNvPr id="13" name="Straight Connector 17"/>
            <p:cNvSpPr/>
            <p:nvPr/>
          </p:nvSpPr>
          <p:spPr>
            <a:xfrm rot="10810449">
              <a:off x="3150858" y="2874970"/>
              <a:ext cx="403881" cy="351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593"/>
                  </a:moveTo>
                  <a:lnTo>
                    <a:pt x="403881" y="17593"/>
                  </a:lnTo>
                </a:path>
              </a:pathLst>
            </a:custGeom>
            <a:noFill/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10449">
              <a:off x="3342702" y="2882466"/>
              <a:ext cx="20194" cy="2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14918" y="2438396"/>
            <a:ext cx="2693677" cy="1965720"/>
            <a:chOff x="457193" y="1904996"/>
            <a:chExt cx="2693677" cy="196572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57193" y="1904996"/>
              <a:ext cx="2693677" cy="1965720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51673" y="2192869"/>
              <a:ext cx="1904717" cy="13899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টেলিমেডিসিন</a:t>
              </a:r>
              <a:r>
                <a:rPr lang="bn-BD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0480" y="118997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7826" y="111944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ই-বুকে কতগুলো বই থাকে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টেলিমেডিসিন বলতে কী বোঝায়?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8377" y="1657710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   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 টি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591" y="2176993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কয়েক হাজার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3154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১০ টি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8942" y="2156118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শতাধিক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2745" y="3335460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টেলিফোনে ওষধ বিক্রি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2495" y="4433194"/>
            <a:ext cx="36229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টেলিফোনে সেবা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29591" y="3884327"/>
            <a:ext cx="4287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টেলিফোনে চিকিৎসা সেবা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62495" y="4952477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টেলি সেবা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মাল্টিমিডিয়ার আ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ভি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ধানিক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</a:t>
            </a:r>
            <a:r>
              <a:rPr lang="bn-I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ূ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কী?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আমাদের দেশের বিজ্ঞানীরা পাটের কী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আবিষ্কার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করতে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আইসিটি-এর ব্যবহার করেছিলেন?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022" y="178875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বহুমাধ্যম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একক মাধ্যম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বিশেষ মাধ্যম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8582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ত্রি-মাধ্যম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551219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2944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জিনোম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67932" y="5181600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জিমন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004" y="4488873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তন্তু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806" y="124655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61" y="30659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13161" y="353477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ব্যবহারের উপর একটি ছোট প্রবন্ধ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84227" y="4028527"/>
            <a:ext cx="7378418" cy="93533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99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13" y="170131"/>
            <a:ext cx="8512791" cy="43260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1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4" y="651405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নলিয়ান মাধ্যমিক বিদ্যালয়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 খুলনা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০১৯৪৩৫১৩৬৪৬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9" y="2634017"/>
            <a:ext cx="1115569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9752" y="127378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788" y="370431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ছাত্র/ছাত্রী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9352" y="609008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51" y="851278"/>
            <a:ext cx="4005803" cy="28575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55" y="3251579"/>
            <a:ext cx="4147597" cy="2769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2711" y="158087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8111" y="9200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তথ্য ও যোগাযোগ প্রযুক্তির ব্যবহার   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চিকিৎসা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বিজ্ঞান ও গবেষণার ক্ষেত্রে তথ্য ও যোগাযোগ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কৃষি, পরিবেশ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সম্পর্কে তথ্য প্রদানে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 বর্ণনা করতে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640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2996" y="5645143"/>
            <a:ext cx="371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মাল্টিমিডিয়ার মাধ্যমে পাঠদান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051" y="31147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ব্যবহার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296" y="435923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পাঠদান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46" y="2521275"/>
            <a:ext cx="41338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1" y="1290305"/>
            <a:ext cx="3990110" cy="3062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47246" y="95756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পাঠদানের কী পার্থক্য দেখতে পাচ্ছ?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69"/>
          <a:stretch/>
        </p:blipFill>
        <p:spPr bwMode="auto">
          <a:xfrm>
            <a:off x="9992884" y="226325"/>
            <a:ext cx="1100023" cy="7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620" y="520890"/>
            <a:ext cx="6735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তথ্য ও যোগাযোগ প্রযুক্তি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528" y="4633503"/>
            <a:ext cx="382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  পরীক্ষা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929" y="4661212"/>
            <a:ext cx="472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ই-বুকে  কয়েক হাজার  বই রাখা যায়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78" y="1237407"/>
            <a:ext cx="3769969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61" y="1968690"/>
            <a:ext cx="5248769" cy="22288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73" y="626759"/>
            <a:ext cx="1447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7253" y="595183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 মাধ্যমে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69" y="497382"/>
            <a:ext cx="1162050" cy="11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6773" y="176284"/>
            <a:ext cx="56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5337" y="434484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চিকিৎসা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37" y="2995684"/>
            <a:ext cx="4114800" cy="28594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05" y="938285"/>
            <a:ext cx="4398534" cy="32637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18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232" y="40777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 তথ্য ও যোগাযোগ প্রযুক্তি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332" y="492812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 বাইরে থেকে শরীরের ভিতরের হৃৎপিন্ডের এরকম নিখুঁত ছবি তোলা সম্ভব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0779" y="389879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388660"/>
            <a:ext cx="3628134" cy="3332018"/>
            <a:chOff x="789708" y="1143000"/>
            <a:chExt cx="2369128" cy="333201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/>
            <a:stretch/>
          </p:blipFill>
          <p:spPr bwMode="auto">
            <a:xfrm>
              <a:off x="789708" y="1143000"/>
              <a:ext cx="2369127" cy="190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r="7273" b="28658"/>
            <a:stretch/>
          </p:blipFill>
          <p:spPr bwMode="auto">
            <a:xfrm>
              <a:off x="789708" y="3048000"/>
              <a:ext cx="2369128" cy="1427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51" y="1416369"/>
            <a:ext cx="5506556" cy="22574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06" y="193559"/>
            <a:ext cx="11652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239" y="2290549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কোথায়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হচ্ছে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839" y="918948"/>
            <a:ext cx="2775119" cy="830997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5045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443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2019-11-14T09:43:17Z</dcterms:created>
  <dcterms:modified xsi:type="dcterms:W3CDTF">2019-11-14T10:46:08Z</dcterms:modified>
</cp:coreProperties>
</file>