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57" r:id="rId3"/>
    <p:sldId id="259" r:id="rId4"/>
    <p:sldId id="269" r:id="rId5"/>
    <p:sldId id="261" r:id="rId6"/>
    <p:sldId id="262" r:id="rId7"/>
    <p:sldId id="271" r:id="rId8"/>
    <p:sldId id="272" r:id="rId9"/>
    <p:sldId id="273" r:id="rId10"/>
    <p:sldId id="274" r:id="rId11"/>
    <p:sldId id="282" r:id="rId12"/>
    <p:sldId id="278" r:id="rId13"/>
    <p:sldId id="284" r:id="rId14"/>
    <p:sldId id="275" r:id="rId15"/>
    <p:sldId id="276" r:id="rId16"/>
    <p:sldId id="283" r:id="rId17"/>
    <p:sldId id="280" r:id="rId18"/>
    <p:sldId id="281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8D8F3"/>
    <a:srgbClr val="00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1115F-05CD-408F-9F21-F297D56F759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7403-D88A-40EC-AA46-6B5F7970DFE0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D56418D6-C84B-4D1B-B38D-417FEC38A00D}" type="parTrans" cxnId="{0BDDE0BE-15E1-4197-B5E3-E56E447D45ED}">
      <dgm:prSet/>
      <dgm:spPr/>
      <dgm:t>
        <a:bodyPr/>
        <a:lstStyle/>
        <a:p>
          <a:endParaRPr lang="en-US"/>
        </a:p>
      </dgm:t>
    </dgm:pt>
    <dgm:pt modelId="{3C969024-BE8E-4D3D-9A7E-1D643F4F6154}" type="sibTrans" cxnId="{0BDDE0BE-15E1-4197-B5E3-E56E447D45ED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A465C4A-162B-408A-9DBE-7D45988C8675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F9E43D0F-04EE-4153-8FD2-1D1FC801A310}" type="parTrans" cxnId="{E8EF9FCA-73B1-4268-B64D-8DFCB7E78DA2}">
      <dgm:prSet/>
      <dgm:spPr/>
      <dgm:t>
        <a:bodyPr/>
        <a:lstStyle/>
        <a:p>
          <a:endParaRPr lang="en-US"/>
        </a:p>
      </dgm:t>
    </dgm:pt>
    <dgm:pt modelId="{CA782237-641E-4D7A-9587-334E83B2DA45}" type="sibTrans" cxnId="{E8EF9FCA-73B1-4268-B64D-8DFCB7E78DA2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32EC891-83E0-4534-9553-55F6A70C108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8FCAD672-9E53-423F-AD39-ACA43E3D1AB0}" type="parTrans" cxnId="{76F6EAA4-66B9-4176-8BA2-64EF26A3445D}">
      <dgm:prSet/>
      <dgm:spPr/>
      <dgm:t>
        <a:bodyPr/>
        <a:lstStyle/>
        <a:p>
          <a:endParaRPr lang="en-US"/>
        </a:p>
      </dgm:t>
    </dgm:pt>
    <dgm:pt modelId="{5CF06B27-E7CF-4EF2-B1B8-691CF25B6883}" type="sibTrans" cxnId="{76F6EAA4-66B9-4176-8BA2-64EF26A3445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D56A2BF-4038-4F98-B41B-B915963CD11E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A173774E-3A9B-49F2-B261-A34C7B42156D}" type="parTrans" cxnId="{96D17169-10C3-4A71-AB05-040837FAEBC8}">
      <dgm:prSet/>
      <dgm:spPr/>
      <dgm:t>
        <a:bodyPr/>
        <a:lstStyle/>
        <a:p>
          <a:endParaRPr lang="en-US"/>
        </a:p>
      </dgm:t>
    </dgm:pt>
    <dgm:pt modelId="{FB566702-6306-4D02-8BA3-7B76F45E58C1}" type="sibTrans" cxnId="{96D17169-10C3-4A71-AB05-040837FAEBC8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EB2FA3F-6E16-4A79-A9AE-915529D531DB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954601BA-DB9E-4BF8-A5B2-5688C0472EF6}" type="parTrans" cxnId="{D694F114-6560-4B3F-B9F2-3833E3D4F15E}">
      <dgm:prSet/>
      <dgm:spPr/>
      <dgm:t>
        <a:bodyPr/>
        <a:lstStyle/>
        <a:p>
          <a:endParaRPr lang="en-US"/>
        </a:p>
      </dgm:t>
    </dgm:pt>
    <dgm:pt modelId="{2D1EABB8-289B-4C50-B8D2-3F7D74A1E409}" type="sibTrans" cxnId="{D694F114-6560-4B3F-B9F2-3833E3D4F15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8E3DC51-A5AC-4346-9668-C85D3766BA1F}" type="pres">
      <dgm:prSet presAssocID="{0DE1115F-05CD-408F-9F21-F297D56F75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EB5B2-E3A3-4379-9B06-5B48F62AA901}" type="pres">
      <dgm:prSet presAssocID="{3F557403-D88A-40EC-AA46-6B5F7970DF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8F1FF-9F6D-4E27-8592-8830256AA3CC}" type="pres">
      <dgm:prSet presAssocID="{3C969024-BE8E-4D3D-9A7E-1D643F4F615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8E9908-2E24-4F9E-8CCB-0B58A9B5409C}" type="pres">
      <dgm:prSet presAssocID="{3C969024-BE8E-4D3D-9A7E-1D643F4F6154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7C3314A-FD13-426B-BA99-8E09C7179B20}" type="pres">
      <dgm:prSet presAssocID="{AA465C4A-162B-408A-9DBE-7D45988C86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B6785-422E-449A-8C23-FD6B14AFBA6B}" type="pres">
      <dgm:prSet presAssocID="{CA782237-641E-4D7A-9587-334E83B2DA4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9EAE50E-FA55-44EA-953D-1B1474103294}" type="pres">
      <dgm:prSet presAssocID="{CA782237-641E-4D7A-9587-334E83B2DA4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03687B0-EA3A-4806-A472-FCA5CD558E6F}" type="pres">
      <dgm:prSet presAssocID="{A32EC891-83E0-4534-9553-55F6A70C10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D6058-DAA1-43B8-8E4D-74C29FF7C594}" type="pres">
      <dgm:prSet presAssocID="{5CF06B27-E7CF-4EF2-B1B8-691CF25B6883}" presName="sibTrans" presStyleLbl="sibTrans2D1" presStyleIdx="2" presStyleCnt="5" custLinFactNeighborX="-37214" custLinFactNeighborY="6282"/>
      <dgm:spPr/>
      <dgm:t>
        <a:bodyPr/>
        <a:lstStyle/>
        <a:p>
          <a:endParaRPr lang="en-US"/>
        </a:p>
      </dgm:t>
    </dgm:pt>
    <dgm:pt modelId="{40B1DE19-B462-4EEF-9A12-ABCD950BF03B}" type="pres">
      <dgm:prSet presAssocID="{5CF06B27-E7CF-4EF2-B1B8-691CF25B688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E85D194-3887-42BF-8D50-CBEADAF79B63}" type="pres">
      <dgm:prSet presAssocID="{4D56A2BF-4038-4F98-B41B-B915963CD1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147E2-04A4-4820-83D0-D0D722B798EF}" type="pres">
      <dgm:prSet presAssocID="{FB566702-6306-4D02-8BA3-7B76F45E58C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393B68D-E2D9-4A2C-8D2E-D586E45F618F}" type="pres">
      <dgm:prSet presAssocID="{FB566702-6306-4D02-8BA3-7B76F45E58C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D2C2224-D195-4717-BA9F-99739C6255C7}" type="pres">
      <dgm:prSet presAssocID="{EEB2FA3F-6E16-4A79-A9AE-915529D531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D0D70-584A-48A8-8D64-449F6DB5F7D3}" type="pres">
      <dgm:prSet presAssocID="{2D1EABB8-289B-4C50-B8D2-3F7D74A1E40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F0F5DEB-BA83-4E32-99FB-F01281DB02DA}" type="pres">
      <dgm:prSet presAssocID="{2D1EABB8-289B-4C50-B8D2-3F7D74A1E40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7A95DAD8-4902-48AF-A17A-7123BE811793}" type="presOf" srcId="{3C969024-BE8E-4D3D-9A7E-1D643F4F6154}" destId="{EC8E9908-2E24-4F9E-8CCB-0B58A9B5409C}" srcOrd="1" destOrd="0" presId="urn:microsoft.com/office/officeart/2005/8/layout/cycle2"/>
    <dgm:cxn modelId="{80EB73BE-FDB2-4177-AC18-A00907A2E35A}" type="presOf" srcId="{2D1EABB8-289B-4C50-B8D2-3F7D74A1E409}" destId="{0ACD0D70-584A-48A8-8D64-449F6DB5F7D3}" srcOrd="0" destOrd="0" presId="urn:microsoft.com/office/officeart/2005/8/layout/cycle2"/>
    <dgm:cxn modelId="{E7E4BD75-C44D-4BE7-A029-7D100BA3A8E4}" type="presOf" srcId="{FB566702-6306-4D02-8BA3-7B76F45E58C1}" destId="{5393B68D-E2D9-4A2C-8D2E-D586E45F618F}" srcOrd="1" destOrd="0" presId="urn:microsoft.com/office/officeart/2005/8/layout/cycle2"/>
    <dgm:cxn modelId="{D355D615-7108-47EC-A999-C00366F8FF37}" type="presOf" srcId="{FB566702-6306-4D02-8BA3-7B76F45E58C1}" destId="{FB5147E2-04A4-4820-83D0-D0D722B798EF}" srcOrd="0" destOrd="0" presId="urn:microsoft.com/office/officeart/2005/8/layout/cycle2"/>
    <dgm:cxn modelId="{D694F114-6560-4B3F-B9F2-3833E3D4F15E}" srcId="{0DE1115F-05CD-408F-9F21-F297D56F759E}" destId="{EEB2FA3F-6E16-4A79-A9AE-915529D531DB}" srcOrd="4" destOrd="0" parTransId="{954601BA-DB9E-4BF8-A5B2-5688C0472EF6}" sibTransId="{2D1EABB8-289B-4C50-B8D2-3F7D74A1E409}"/>
    <dgm:cxn modelId="{4303D48F-B904-4E91-9C11-B3D94F1BC44E}" type="presOf" srcId="{3C969024-BE8E-4D3D-9A7E-1D643F4F6154}" destId="{FFA8F1FF-9F6D-4E27-8592-8830256AA3CC}" srcOrd="0" destOrd="0" presId="urn:microsoft.com/office/officeart/2005/8/layout/cycle2"/>
    <dgm:cxn modelId="{E8EF9FCA-73B1-4268-B64D-8DFCB7E78DA2}" srcId="{0DE1115F-05CD-408F-9F21-F297D56F759E}" destId="{AA465C4A-162B-408A-9DBE-7D45988C8675}" srcOrd="1" destOrd="0" parTransId="{F9E43D0F-04EE-4153-8FD2-1D1FC801A310}" sibTransId="{CA782237-641E-4D7A-9587-334E83B2DA45}"/>
    <dgm:cxn modelId="{E2E42C3C-E072-4778-948F-519A625B0D1C}" type="presOf" srcId="{A32EC891-83E0-4534-9553-55F6A70C108E}" destId="{803687B0-EA3A-4806-A472-FCA5CD558E6F}" srcOrd="0" destOrd="0" presId="urn:microsoft.com/office/officeart/2005/8/layout/cycle2"/>
    <dgm:cxn modelId="{0BDDE0BE-15E1-4197-B5E3-E56E447D45ED}" srcId="{0DE1115F-05CD-408F-9F21-F297D56F759E}" destId="{3F557403-D88A-40EC-AA46-6B5F7970DFE0}" srcOrd="0" destOrd="0" parTransId="{D56418D6-C84B-4D1B-B38D-417FEC38A00D}" sibTransId="{3C969024-BE8E-4D3D-9A7E-1D643F4F6154}"/>
    <dgm:cxn modelId="{FA3C6CEE-DC3D-4EBB-8E2A-05B18D5B5825}" type="presOf" srcId="{4D56A2BF-4038-4F98-B41B-B915963CD11E}" destId="{AE85D194-3887-42BF-8D50-CBEADAF79B63}" srcOrd="0" destOrd="0" presId="urn:microsoft.com/office/officeart/2005/8/layout/cycle2"/>
    <dgm:cxn modelId="{54F3BAE3-1FA3-42D7-B6A3-5BE5EA20AB51}" type="presOf" srcId="{5CF06B27-E7CF-4EF2-B1B8-691CF25B6883}" destId="{40B1DE19-B462-4EEF-9A12-ABCD950BF03B}" srcOrd="1" destOrd="0" presId="urn:microsoft.com/office/officeart/2005/8/layout/cycle2"/>
    <dgm:cxn modelId="{EDA33353-179C-4DD9-9562-2594A9A88AE6}" type="presOf" srcId="{CA782237-641E-4D7A-9587-334E83B2DA45}" destId="{093B6785-422E-449A-8C23-FD6B14AFBA6B}" srcOrd="0" destOrd="0" presId="urn:microsoft.com/office/officeart/2005/8/layout/cycle2"/>
    <dgm:cxn modelId="{3E4B02BC-7360-4977-AB39-A2DB4740E0AC}" type="presOf" srcId="{CA782237-641E-4D7A-9587-334E83B2DA45}" destId="{29EAE50E-FA55-44EA-953D-1B1474103294}" srcOrd="1" destOrd="0" presId="urn:microsoft.com/office/officeart/2005/8/layout/cycle2"/>
    <dgm:cxn modelId="{FE7D1666-1A70-44E4-9938-44D01F42A2AF}" type="presOf" srcId="{0DE1115F-05CD-408F-9F21-F297D56F759E}" destId="{08E3DC51-A5AC-4346-9668-C85D3766BA1F}" srcOrd="0" destOrd="0" presId="urn:microsoft.com/office/officeart/2005/8/layout/cycle2"/>
    <dgm:cxn modelId="{96D17169-10C3-4A71-AB05-040837FAEBC8}" srcId="{0DE1115F-05CD-408F-9F21-F297D56F759E}" destId="{4D56A2BF-4038-4F98-B41B-B915963CD11E}" srcOrd="3" destOrd="0" parTransId="{A173774E-3A9B-49F2-B261-A34C7B42156D}" sibTransId="{FB566702-6306-4D02-8BA3-7B76F45E58C1}"/>
    <dgm:cxn modelId="{991E82C3-501D-4B52-A29E-79034FCEBF71}" type="presOf" srcId="{2D1EABB8-289B-4C50-B8D2-3F7D74A1E409}" destId="{BF0F5DEB-BA83-4E32-99FB-F01281DB02DA}" srcOrd="1" destOrd="0" presId="urn:microsoft.com/office/officeart/2005/8/layout/cycle2"/>
    <dgm:cxn modelId="{84837E83-3488-4863-BFA3-C55064B18257}" type="presOf" srcId="{AA465C4A-162B-408A-9DBE-7D45988C8675}" destId="{67C3314A-FD13-426B-BA99-8E09C7179B20}" srcOrd="0" destOrd="0" presId="urn:microsoft.com/office/officeart/2005/8/layout/cycle2"/>
    <dgm:cxn modelId="{76CC939D-951A-4F40-988E-2057EC3F63D2}" type="presOf" srcId="{3F557403-D88A-40EC-AA46-6B5F7970DFE0}" destId="{982EB5B2-E3A3-4379-9B06-5B48F62AA901}" srcOrd="0" destOrd="0" presId="urn:microsoft.com/office/officeart/2005/8/layout/cycle2"/>
    <dgm:cxn modelId="{FC532825-C9BE-4629-87E4-1EABB81C9A96}" type="presOf" srcId="{EEB2FA3F-6E16-4A79-A9AE-915529D531DB}" destId="{ED2C2224-D195-4717-BA9F-99739C6255C7}" srcOrd="0" destOrd="0" presId="urn:microsoft.com/office/officeart/2005/8/layout/cycle2"/>
    <dgm:cxn modelId="{76F6EAA4-66B9-4176-8BA2-64EF26A3445D}" srcId="{0DE1115F-05CD-408F-9F21-F297D56F759E}" destId="{A32EC891-83E0-4534-9553-55F6A70C108E}" srcOrd="2" destOrd="0" parTransId="{8FCAD672-9E53-423F-AD39-ACA43E3D1AB0}" sibTransId="{5CF06B27-E7CF-4EF2-B1B8-691CF25B6883}"/>
    <dgm:cxn modelId="{4233F47B-6857-4132-9E9F-636A3A166E63}" type="presOf" srcId="{5CF06B27-E7CF-4EF2-B1B8-691CF25B6883}" destId="{252D6058-DAA1-43B8-8E4D-74C29FF7C594}" srcOrd="0" destOrd="0" presId="urn:microsoft.com/office/officeart/2005/8/layout/cycle2"/>
    <dgm:cxn modelId="{63F472B2-E7A0-4A9B-A34D-19EFE4E023D7}" type="presParOf" srcId="{08E3DC51-A5AC-4346-9668-C85D3766BA1F}" destId="{982EB5B2-E3A3-4379-9B06-5B48F62AA901}" srcOrd="0" destOrd="0" presId="urn:microsoft.com/office/officeart/2005/8/layout/cycle2"/>
    <dgm:cxn modelId="{AC0AE613-280A-448D-8496-22255364D279}" type="presParOf" srcId="{08E3DC51-A5AC-4346-9668-C85D3766BA1F}" destId="{FFA8F1FF-9F6D-4E27-8592-8830256AA3CC}" srcOrd="1" destOrd="0" presId="urn:microsoft.com/office/officeart/2005/8/layout/cycle2"/>
    <dgm:cxn modelId="{ED80D946-289F-4E43-B4F1-1F78F5ECAF51}" type="presParOf" srcId="{FFA8F1FF-9F6D-4E27-8592-8830256AA3CC}" destId="{EC8E9908-2E24-4F9E-8CCB-0B58A9B5409C}" srcOrd="0" destOrd="0" presId="urn:microsoft.com/office/officeart/2005/8/layout/cycle2"/>
    <dgm:cxn modelId="{218F4D07-FD70-4985-AB05-D981C5E2B08B}" type="presParOf" srcId="{08E3DC51-A5AC-4346-9668-C85D3766BA1F}" destId="{67C3314A-FD13-426B-BA99-8E09C7179B20}" srcOrd="2" destOrd="0" presId="urn:microsoft.com/office/officeart/2005/8/layout/cycle2"/>
    <dgm:cxn modelId="{C4F5EAB8-0D2D-46ED-A9D2-B0FEE400EF1D}" type="presParOf" srcId="{08E3DC51-A5AC-4346-9668-C85D3766BA1F}" destId="{093B6785-422E-449A-8C23-FD6B14AFBA6B}" srcOrd="3" destOrd="0" presId="urn:microsoft.com/office/officeart/2005/8/layout/cycle2"/>
    <dgm:cxn modelId="{FEB25E74-5AE0-431C-80CE-CF29CCF1ED16}" type="presParOf" srcId="{093B6785-422E-449A-8C23-FD6B14AFBA6B}" destId="{29EAE50E-FA55-44EA-953D-1B1474103294}" srcOrd="0" destOrd="0" presId="urn:microsoft.com/office/officeart/2005/8/layout/cycle2"/>
    <dgm:cxn modelId="{A669523A-5FF5-4900-AD5A-6F1B7339F435}" type="presParOf" srcId="{08E3DC51-A5AC-4346-9668-C85D3766BA1F}" destId="{803687B0-EA3A-4806-A472-FCA5CD558E6F}" srcOrd="4" destOrd="0" presId="urn:microsoft.com/office/officeart/2005/8/layout/cycle2"/>
    <dgm:cxn modelId="{91F03D98-40CD-4DEF-B03A-0015B89932CB}" type="presParOf" srcId="{08E3DC51-A5AC-4346-9668-C85D3766BA1F}" destId="{252D6058-DAA1-43B8-8E4D-74C29FF7C594}" srcOrd="5" destOrd="0" presId="urn:microsoft.com/office/officeart/2005/8/layout/cycle2"/>
    <dgm:cxn modelId="{CA7035EB-E38C-4828-81A2-605ED588D071}" type="presParOf" srcId="{252D6058-DAA1-43B8-8E4D-74C29FF7C594}" destId="{40B1DE19-B462-4EEF-9A12-ABCD950BF03B}" srcOrd="0" destOrd="0" presId="urn:microsoft.com/office/officeart/2005/8/layout/cycle2"/>
    <dgm:cxn modelId="{234892B2-1324-4935-BFFA-6502AE152816}" type="presParOf" srcId="{08E3DC51-A5AC-4346-9668-C85D3766BA1F}" destId="{AE85D194-3887-42BF-8D50-CBEADAF79B63}" srcOrd="6" destOrd="0" presId="urn:microsoft.com/office/officeart/2005/8/layout/cycle2"/>
    <dgm:cxn modelId="{6EDB968C-7CCB-4B7E-831B-821611EDF3F6}" type="presParOf" srcId="{08E3DC51-A5AC-4346-9668-C85D3766BA1F}" destId="{FB5147E2-04A4-4820-83D0-D0D722B798EF}" srcOrd="7" destOrd="0" presId="urn:microsoft.com/office/officeart/2005/8/layout/cycle2"/>
    <dgm:cxn modelId="{D1E6899F-9D31-4894-81A0-BFB9E34AC908}" type="presParOf" srcId="{FB5147E2-04A4-4820-83D0-D0D722B798EF}" destId="{5393B68D-E2D9-4A2C-8D2E-D586E45F618F}" srcOrd="0" destOrd="0" presId="urn:microsoft.com/office/officeart/2005/8/layout/cycle2"/>
    <dgm:cxn modelId="{F9EA8486-BF2C-438C-BBC1-C3E4AE50493A}" type="presParOf" srcId="{08E3DC51-A5AC-4346-9668-C85D3766BA1F}" destId="{ED2C2224-D195-4717-BA9F-99739C6255C7}" srcOrd="8" destOrd="0" presId="urn:microsoft.com/office/officeart/2005/8/layout/cycle2"/>
    <dgm:cxn modelId="{83C719E6-3E5C-4814-8261-08B9328247A3}" type="presParOf" srcId="{08E3DC51-A5AC-4346-9668-C85D3766BA1F}" destId="{0ACD0D70-584A-48A8-8D64-449F6DB5F7D3}" srcOrd="9" destOrd="0" presId="urn:microsoft.com/office/officeart/2005/8/layout/cycle2"/>
    <dgm:cxn modelId="{44E1F6FC-36DA-4858-B267-5531900E181A}" type="presParOf" srcId="{0ACD0D70-584A-48A8-8D64-449F6DB5F7D3}" destId="{BF0F5DEB-BA83-4E32-99FB-F01281DB02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24BA4-6D70-4DA9-9E1A-22A0F3D0417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5D6D8-677D-4396-88DF-0AA92BA916D0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2772AA2-16A8-47D2-A5F8-AD0D6EBEC285}" type="parTrans" cxnId="{28822BE3-F290-4DF1-96A4-76174907CC9F}">
      <dgm:prSet/>
      <dgm:spPr/>
      <dgm:t>
        <a:bodyPr/>
        <a:lstStyle/>
        <a:p>
          <a:endParaRPr lang="en-US"/>
        </a:p>
      </dgm:t>
    </dgm:pt>
    <dgm:pt modelId="{1F652E62-29D1-4D5D-986C-4E53DED0AB98}" type="sibTrans" cxnId="{28822BE3-F290-4DF1-96A4-76174907CC9F}">
      <dgm:prSet/>
      <dgm:spPr/>
      <dgm:t>
        <a:bodyPr/>
        <a:lstStyle/>
        <a:p>
          <a:endParaRPr lang="en-US"/>
        </a:p>
      </dgm:t>
    </dgm:pt>
    <dgm:pt modelId="{8B723CAB-A260-4B9B-BE7D-F7A0A8CB3BE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3401484-CF8D-467B-8FD7-119E04864A88}" type="parTrans" cxnId="{3B9A5208-68EB-45E4-B983-B2DDFFDA274A}">
      <dgm:prSet/>
      <dgm:spPr/>
      <dgm:t>
        <a:bodyPr/>
        <a:lstStyle/>
        <a:p>
          <a:endParaRPr lang="en-US"/>
        </a:p>
      </dgm:t>
    </dgm:pt>
    <dgm:pt modelId="{D600A720-DB87-419A-8EF6-8DFCC05EF14F}" type="sibTrans" cxnId="{3B9A5208-68EB-45E4-B983-B2DDFFDA274A}">
      <dgm:prSet/>
      <dgm:spPr/>
      <dgm:t>
        <a:bodyPr/>
        <a:lstStyle/>
        <a:p>
          <a:endParaRPr lang="en-US"/>
        </a:p>
      </dgm:t>
    </dgm:pt>
    <dgm:pt modelId="{44C21BD8-2956-4B0A-9B81-C2227DF6C055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3858A726-F096-442A-B0BB-F028790EDC75}" type="parTrans" cxnId="{80E6FC6A-AB73-4CF1-AA22-BC6E92B90D5A}">
      <dgm:prSet/>
      <dgm:spPr/>
      <dgm:t>
        <a:bodyPr/>
        <a:lstStyle/>
        <a:p>
          <a:endParaRPr lang="en-US"/>
        </a:p>
      </dgm:t>
    </dgm:pt>
    <dgm:pt modelId="{02B2E134-876F-4745-9EF3-BAF3DD7455FB}" type="sibTrans" cxnId="{80E6FC6A-AB73-4CF1-AA22-BC6E92B90D5A}">
      <dgm:prSet/>
      <dgm:spPr/>
      <dgm:t>
        <a:bodyPr/>
        <a:lstStyle/>
        <a:p>
          <a:endParaRPr lang="en-US"/>
        </a:p>
      </dgm:t>
    </dgm:pt>
    <dgm:pt modelId="{C82F9090-20E5-483F-AEF2-54328360D33B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218444F-74C8-448A-A277-74278D8985DE}" type="parTrans" cxnId="{B34B8C82-80AA-492A-AEE9-1A092698948B}">
      <dgm:prSet/>
      <dgm:spPr/>
      <dgm:t>
        <a:bodyPr/>
        <a:lstStyle/>
        <a:p>
          <a:endParaRPr lang="en-US"/>
        </a:p>
      </dgm:t>
    </dgm:pt>
    <dgm:pt modelId="{8EFFA9DF-DB51-45CF-B43A-5EB0EF3EB389}" type="sibTrans" cxnId="{B34B8C82-80AA-492A-AEE9-1A092698948B}">
      <dgm:prSet/>
      <dgm:spPr/>
      <dgm:t>
        <a:bodyPr/>
        <a:lstStyle/>
        <a:p>
          <a:endParaRPr lang="en-US"/>
        </a:p>
      </dgm:t>
    </dgm:pt>
    <dgm:pt modelId="{95F84AE0-53F6-42E4-BFC2-19E61B6C337E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251106CE-4180-4D26-A6E9-1A3B1081A74E}" type="parTrans" cxnId="{D855E8D4-235F-4273-A43C-4A85464F066D}">
      <dgm:prSet/>
      <dgm:spPr/>
      <dgm:t>
        <a:bodyPr/>
        <a:lstStyle/>
        <a:p>
          <a:endParaRPr lang="en-US"/>
        </a:p>
      </dgm:t>
    </dgm:pt>
    <dgm:pt modelId="{41C2F304-BF94-4839-89C6-0666D9F8AE5E}" type="sibTrans" cxnId="{D855E8D4-235F-4273-A43C-4A85464F066D}">
      <dgm:prSet/>
      <dgm:spPr/>
      <dgm:t>
        <a:bodyPr/>
        <a:lstStyle/>
        <a:p>
          <a:endParaRPr lang="en-US"/>
        </a:p>
      </dgm:t>
    </dgm:pt>
    <dgm:pt modelId="{38813BA2-E283-43C0-8317-8BBDA292E7D7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A0B33D6B-E872-42C9-90CB-E1C7FD6AEDC6}" type="parTrans" cxnId="{F5CD43A3-FA15-4B13-9C00-0182E5955B5A}">
      <dgm:prSet/>
      <dgm:spPr/>
      <dgm:t>
        <a:bodyPr/>
        <a:lstStyle/>
        <a:p>
          <a:endParaRPr lang="en-US"/>
        </a:p>
      </dgm:t>
    </dgm:pt>
    <dgm:pt modelId="{EE59DBF0-C531-4FC1-B644-5F57E7E4DBB2}" type="sibTrans" cxnId="{F5CD43A3-FA15-4B13-9C00-0182E5955B5A}">
      <dgm:prSet/>
      <dgm:spPr/>
      <dgm:t>
        <a:bodyPr/>
        <a:lstStyle/>
        <a:p>
          <a:endParaRPr lang="en-US"/>
        </a:p>
      </dgm:t>
    </dgm:pt>
    <dgm:pt modelId="{FD5A9927-9D59-404E-B7FC-A8669CAF8C2F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9269B026-734B-4970-ACB4-B6AFDC6E1629}" type="parTrans" cxnId="{813B9B2D-013C-45FB-982F-BD46D0064856}">
      <dgm:prSet/>
      <dgm:spPr/>
      <dgm:t>
        <a:bodyPr/>
        <a:lstStyle/>
        <a:p>
          <a:endParaRPr lang="en-US"/>
        </a:p>
      </dgm:t>
    </dgm:pt>
    <dgm:pt modelId="{BF52DDFE-1777-482C-A254-07A9B1CD7957}" type="sibTrans" cxnId="{813B9B2D-013C-45FB-982F-BD46D0064856}">
      <dgm:prSet/>
      <dgm:spPr/>
      <dgm:t>
        <a:bodyPr/>
        <a:lstStyle/>
        <a:p>
          <a:endParaRPr lang="en-US"/>
        </a:p>
      </dgm:t>
    </dgm:pt>
    <dgm:pt modelId="{884692F0-23CA-442E-8EEE-3C4B2E146074}">
      <dgm:prSet/>
      <dgm:spPr/>
      <dgm:t>
        <a:bodyPr/>
        <a:lstStyle/>
        <a:p>
          <a:r>
            <a:rPr lang="en-US" smtClean="0"/>
            <a:t>?</a:t>
          </a:r>
          <a:endParaRPr lang="en-US" dirty="0"/>
        </a:p>
      </dgm:t>
    </dgm:pt>
    <dgm:pt modelId="{325E7184-8CE0-4AB0-B7D3-AF425978E6AC}" type="parTrans" cxnId="{9ED76D94-E3D6-43E6-A65F-0BC3014931E7}">
      <dgm:prSet/>
      <dgm:spPr/>
      <dgm:t>
        <a:bodyPr/>
        <a:lstStyle/>
        <a:p>
          <a:endParaRPr lang="en-US"/>
        </a:p>
      </dgm:t>
    </dgm:pt>
    <dgm:pt modelId="{B3EFC45E-292A-49EF-B038-856EE33FF89F}" type="sibTrans" cxnId="{9ED76D94-E3D6-43E6-A65F-0BC3014931E7}">
      <dgm:prSet/>
      <dgm:spPr/>
      <dgm:t>
        <a:bodyPr/>
        <a:lstStyle/>
        <a:p>
          <a:endParaRPr lang="en-US"/>
        </a:p>
      </dgm:t>
    </dgm:pt>
    <dgm:pt modelId="{37EB9EDB-236F-45AB-9207-FB58D465CAD9}" type="pres">
      <dgm:prSet presAssocID="{AB924BA4-6D70-4DA9-9E1A-22A0F3D041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C7401-B69D-4A72-A7D7-6669EE388AC4}" type="pres">
      <dgm:prSet presAssocID="{C3B5D6D8-677D-4396-88DF-0AA92BA916D0}" presName="centerShape" presStyleLbl="node0" presStyleIdx="0" presStyleCnt="1"/>
      <dgm:spPr/>
      <dgm:t>
        <a:bodyPr/>
        <a:lstStyle/>
        <a:p>
          <a:endParaRPr lang="en-US"/>
        </a:p>
      </dgm:t>
    </dgm:pt>
    <dgm:pt modelId="{7240AE4C-3BCB-4AC2-8BB2-B10EBFB8145E}" type="pres">
      <dgm:prSet presAssocID="{8B723CAB-A260-4B9B-BE7D-F7A0A8CB3BE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2FEB-3DD5-44A3-A10B-F878EFCCC2AF}" type="pres">
      <dgm:prSet presAssocID="{8B723CAB-A260-4B9B-BE7D-F7A0A8CB3BE5}" presName="dummy" presStyleCnt="0"/>
      <dgm:spPr/>
    </dgm:pt>
    <dgm:pt modelId="{B09306A4-0245-43AE-BD3C-5A93682F8BC6}" type="pres">
      <dgm:prSet presAssocID="{D600A720-DB87-419A-8EF6-8DFCC05EF14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6AD1527D-FEE9-4050-BC8D-FF76E8C69E60}" type="pres">
      <dgm:prSet presAssocID="{44C21BD8-2956-4B0A-9B81-C2227DF6C0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98472-21D9-4E5F-B56F-51A9FEB6AD40}" type="pres">
      <dgm:prSet presAssocID="{44C21BD8-2956-4B0A-9B81-C2227DF6C055}" presName="dummy" presStyleCnt="0"/>
      <dgm:spPr/>
    </dgm:pt>
    <dgm:pt modelId="{A964FD97-27A8-4E52-A942-CD53CB721872}" type="pres">
      <dgm:prSet presAssocID="{02B2E134-876F-4745-9EF3-BAF3DD7455F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99B3A79-4E66-4A96-AE9F-9D8B9E5268C2}" type="pres">
      <dgm:prSet presAssocID="{C82F9090-20E5-483F-AEF2-54328360D3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E6195-9325-4CF2-AB04-913986F65CCF}" type="pres">
      <dgm:prSet presAssocID="{C82F9090-20E5-483F-AEF2-54328360D33B}" presName="dummy" presStyleCnt="0"/>
      <dgm:spPr/>
    </dgm:pt>
    <dgm:pt modelId="{F6C8D501-9B21-46C1-9DBD-9DEC3516B1D4}" type="pres">
      <dgm:prSet presAssocID="{8EFFA9DF-DB51-45CF-B43A-5EB0EF3EB38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C5420196-C244-4DE7-AF0C-D216EACE3E12}" type="pres">
      <dgm:prSet presAssocID="{95F84AE0-53F6-42E4-BFC2-19E61B6C337E}" presName="node" presStyleLbl="node1" presStyleIdx="3" presStyleCnt="7" custRadScaleRad="96948" custRadScaleInc="2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EE994-A99E-4A3A-8617-97A5A3D3822C}" type="pres">
      <dgm:prSet presAssocID="{95F84AE0-53F6-42E4-BFC2-19E61B6C337E}" presName="dummy" presStyleCnt="0"/>
      <dgm:spPr/>
    </dgm:pt>
    <dgm:pt modelId="{8E464795-BBD8-4EBF-9FE4-616C1D5DE2A7}" type="pres">
      <dgm:prSet presAssocID="{41C2F304-BF94-4839-89C6-0666D9F8AE5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FC813B6-AA44-4E60-8454-B8A3FEDAF4E9}" type="pres">
      <dgm:prSet presAssocID="{FD5A9927-9D59-404E-B7FC-A8669CAF8C2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ADBBF-9E56-47E6-B93C-B329E648EAE2}" type="pres">
      <dgm:prSet presAssocID="{FD5A9927-9D59-404E-B7FC-A8669CAF8C2F}" presName="dummy" presStyleCnt="0"/>
      <dgm:spPr/>
    </dgm:pt>
    <dgm:pt modelId="{D235AD12-88B1-41FE-B622-DB3B604BD536}" type="pres">
      <dgm:prSet presAssocID="{BF52DDFE-1777-482C-A254-07A9B1CD7957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4321F48-8CDF-4D83-A003-8D7C335D7758}" type="pres">
      <dgm:prSet presAssocID="{38813BA2-E283-43C0-8317-8BBDA292E7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E1353-2029-4CB9-B77A-CD96C5A01B05}" type="pres">
      <dgm:prSet presAssocID="{38813BA2-E283-43C0-8317-8BBDA292E7D7}" presName="dummy" presStyleCnt="0"/>
      <dgm:spPr/>
    </dgm:pt>
    <dgm:pt modelId="{1265B99C-0755-4FAA-B5CE-977D4EF70A4C}" type="pres">
      <dgm:prSet presAssocID="{EE59DBF0-C531-4FC1-B644-5F57E7E4DBB2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03B0B37-7D8A-41C8-8C0F-7021D5AD363C}" type="pres">
      <dgm:prSet presAssocID="{884692F0-23CA-442E-8EEE-3C4B2E1460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6669E-C7F9-41BD-A2D2-E95B3555610D}" type="pres">
      <dgm:prSet presAssocID="{884692F0-23CA-442E-8EEE-3C4B2E146074}" presName="dummy" presStyleCnt="0"/>
      <dgm:spPr/>
    </dgm:pt>
    <dgm:pt modelId="{2BC1726A-0DC1-4194-9FDB-657986DEFA25}" type="pres">
      <dgm:prSet presAssocID="{B3EFC45E-292A-49EF-B038-856EE33FF89F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B34B8C82-80AA-492A-AEE9-1A092698948B}" srcId="{C3B5D6D8-677D-4396-88DF-0AA92BA916D0}" destId="{C82F9090-20E5-483F-AEF2-54328360D33B}" srcOrd="2" destOrd="0" parTransId="{6218444F-74C8-448A-A277-74278D8985DE}" sibTransId="{8EFFA9DF-DB51-45CF-B43A-5EB0EF3EB389}"/>
    <dgm:cxn modelId="{E88C7534-E94D-40C0-9B49-2303B46FE30A}" type="presOf" srcId="{95F84AE0-53F6-42E4-BFC2-19E61B6C337E}" destId="{C5420196-C244-4DE7-AF0C-D216EACE3E12}" srcOrd="0" destOrd="0" presId="urn:microsoft.com/office/officeart/2005/8/layout/radial6"/>
    <dgm:cxn modelId="{79F866D2-65A5-486F-8885-61E7F6C71736}" type="presOf" srcId="{02B2E134-876F-4745-9EF3-BAF3DD7455FB}" destId="{A964FD97-27A8-4E52-A942-CD53CB721872}" srcOrd="0" destOrd="0" presId="urn:microsoft.com/office/officeart/2005/8/layout/radial6"/>
    <dgm:cxn modelId="{8AB45866-5FD0-4BCC-881D-3EA34EFB4FAE}" type="presOf" srcId="{44C21BD8-2956-4B0A-9B81-C2227DF6C055}" destId="{6AD1527D-FEE9-4050-BC8D-FF76E8C69E60}" srcOrd="0" destOrd="0" presId="urn:microsoft.com/office/officeart/2005/8/layout/radial6"/>
    <dgm:cxn modelId="{E78E9551-DCD6-4EC0-90E1-96814FD835B4}" type="presOf" srcId="{FD5A9927-9D59-404E-B7FC-A8669CAF8C2F}" destId="{0FC813B6-AA44-4E60-8454-B8A3FEDAF4E9}" srcOrd="0" destOrd="0" presId="urn:microsoft.com/office/officeart/2005/8/layout/radial6"/>
    <dgm:cxn modelId="{67947540-9199-4B7B-BA96-51CB5F8D31E8}" type="presOf" srcId="{AB924BA4-6D70-4DA9-9E1A-22A0F3D04174}" destId="{37EB9EDB-236F-45AB-9207-FB58D465CAD9}" srcOrd="0" destOrd="0" presId="urn:microsoft.com/office/officeart/2005/8/layout/radial6"/>
    <dgm:cxn modelId="{0F9A60EB-6A02-4B74-A068-22E43594AAFB}" type="presOf" srcId="{BF52DDFE-1777-482C-A254-07A9B1CD7957}" destId="{D235AD12-88B1-41FE-B622-DB3B604BD536}" srcOrd="0" destOrd="0" presId="urn:microsoft.com/office/officeart/2005/8/layout/radial6"/>
    <dgm:cxn modelId="{5AD446A7-C35C-4F09-924D-4BAEF4358EE1}" type="presOf" srcId="{8B723CAB-A260-4B9B-BE7D-F7A0A8CB3BE5}" destId="{7240AE4C-3BCB-4AC2-8BB2-B10EBFB8145E}" srcOrd="0" destOrd="0" presId="urn:microsoft.com/office/officeart/2005/8/layout/radial6"/>
    <dgm:cxn modelId="{D1766636-CB52-458C-87D3-670599AD641B}" type="presOf" srcId="{D600A720-DB87-419A-8EF6-8DFCC05EF14F}" destId="{B09306A4-0245-43AE-BD3C-5A93682F8BC6}" srcOrd="0" destOrd="0" presId="urn:microsoft.com/office/officeart/2005/8/layout/radial6"/>
    <dgm:cxn modelId="{9ED76D94-E3D6-43E6-A65F-0BC3014931E7}" srcId="{C3B5D6D8-677D-4396-88DF-0AA92BA916D0}" destId="{884692F0-23CA-442E-8EEE-3C4B2E146074}" srcOrd="6" destOrd="0" parTransId="{325E7184-8CE0-4AB0-B7D3-AF425978E6AC}" sibTransId="{B3EFC45E-292A-49EF-B038-856EE33FF89F}"/>
    <dgm:cxn modelId="{ECB53273-2186-4849-9DD0-128C4B7A825E}" type="presOf" srcId="{8EFFA9DF-DB51-45CF-B43A-5EB0EF3EB389}" destId="{F6C8D501-9B21-46C1-9DBD-9DEC3516B1D4}" srcOrd="0" destOrd="0" presId="urn:microsoft.com/office/officeart/2005/8/layout/radial6"/>
    <dgm:cxn modelId="{97EB2F72-A1F1-4638-9C75-D53EA0A41637}" type="presOf" srcId="{B3EFC45E-292A-49EF-B038-856EE33FF89F}" destId="{2BC1726A-0DC1-4194-9FDB-657986DEFA25}" srcOrd="0" destOrd="0" presId="urn:microsoft.com/office/officeart/2005/8/layout/radial6"/>
    <dgm:cxn modelId="{37528402-A2D0-4328-9853-4E9CAC86C7DD}" type="presOf" srcId="{884692F0-23CA-442E-8EEE-3C4B2E146074}" destId="{903B0B37-7D8A-41C8-8C0F-7021D5AD363C}" srcOrd="0" destOrd="0" presId="urn:microsoft.com/office/officeart/2005/8/layout/radial6"/>
    <dgm:cxn modelId="{813B9B2D-013C-45FB-982F-BD46D0064856}" srcId="{C3B5D6D8-677D-4396-88DF-0AA92BA916D0}" destId="{FD5A9927-9D59-404E-B7FC-A8669CAF8C2F}" srcOrd="4" destOrd="0" parTransId="{9269B026-734B-4970-ACB4-B6AFDC6E1629}" sibTransId="{BF52DDFE-1777-482C-A254-07A9B1CD7957}"/>
    <dgm:cxn modelId="{80E6FC6A-AB73-4CF1-AA22-BC6E92B90D5A}" srcId="{C3B5D6D8-677D-4396-88DF-0AA92BA916D0}" destId="{44C21BD8-2956-4B0A-9B81-C2227DF6C055}" srcOrd="1" destOrd="0" parTransId="{3858A726-F096-442A-B0BB-F028790EDC75}" sibTransId="{02B2E134-876F-4745-9EF3-BAF3DD7455FB}"/>
    <dgm:cxn modelId="{28822BE3-F290-4DF1-96A4-76174907CC9F}" srcId="{AB924BA4-6D70-4DA9-9E1A-22A0F3D04174}" destId="{C3B5D6D8-677D-4396-88DF-0AA92BA916D0}" srcOrd="0" destOrd="0" parTransId="{B2772AA2-16A8-47D2-A5F8-AD0D6EBEC285}" sibTransId="{1F652E62-29D1-4D5D-986C-4E53DED0AB98}"/>
    <dgm:cxn modelId="{7B3676E5-BBDA-49EB-ACA9-DA8DB2F6B6FD}" type="presOf" srcId="{38813BA2-E283-43C0-8317-8BBDA292E7D7}" destId="{84321F48-8CDF-4D83-A003-8D7C335D7758}" srcOrd="0" destOrd="0" presId="urn:microsoft.com/office/officeart/2005/8/layout/radial6"/>
    <dgm:cxn modelId="{3B9A5208-68EB-45E4-B983-B2DDFFDA274A}" srcId="{C3B5D6D8-677D-4396-88DF-0AA92BA916D0}" destId="{8B723CAB-A260-4B9B-BE7D-F7A0A8CB3BE5}" srcOrd="0" destOrd="0" parTransId="{93401484-CF8D-467B-8FD7-119E04864A88}" sibTransId="{D600A720-DB87-419A-8EF6-8DFCC05EF14F}"/>
    <dgm:cxn modelId="{D855E8D4-235F-4273-A43C-4A85464F066D}" srcId="{C3B5D6D8-677D-4396-88DF-0AA92BA916D0}" destId="{95F84AE0-53F6-42E4-BFC2-19E61B6C337E}" srcOrd="3" destOrd="0" parTransId="{251106CE-4180-4D26-A6E9-1A3B1081A74E}" sibTransId="{41C2F304-BF94-4839-89C6-0666D9F8AE5E}"/>
    <dgm:cxn modelId="{9BB4A945-C40D-4E53-9897-C8ECE54E23A2}" type="presOf" srcId="{41C2F304-BF94-4839-89C6-0666D9F8AE5E}" destId="{8E464795-BBD8-4EBF-9FE4-616C1D5DE2A7}" srcOrd="0" destOrd="0" presId="urn:microsoft.com/office/officeart/2005/8/layout/radial6"/>
    <dgm:cxn modelId="{F5CD43A3-FA15-4B13-9C00-0182E5955B5A}" srcId="{C3B5D6D8-677D-4396-88DF-0AA92BA916D0}" destId="{38813BA2-E283-43C0-8317-8BBDA292E7D7}" srcOrd="5" destOrd="0" parTransId="{A0B33D6B-E872-42C9-90CB-E1C7FD6AEDC6}" sibTransId="{EE59DBF0-C531-4FC1-B644-5F57E7E4DBB2}"/>
    <dgm:cxn modelId="{C703E6C0-E572-4989-875E-191E0F4CD53B}" type="presOf" srcId="{C3B5D6D8-677D-4396-88DF-0AA92BA916D0}" destId="{051C7401-B69D-4A72-A7D7-6669EE388AC4}" srcOrd="0" destOrd="0" presId="urn:microsoft.com/office/officeart/2005/8/layout/radial6"/>
    <dgm:cxn modelId="{B3CFC98F-8DB8-4AE3-835D-531B0712D320}" type="presOf" srcId="{C82F9090-20E5-483F-AEF2-54328360D33B}" destId="{E99B3A79-4E66-4A96-AE9F-9D8B9E5268C2}" srcOrd="0" destOrd="0" presId="urn:microsoft.com/office/officeart/2005/8/layout/radial6"/>
    <dgm:cxn modelId="{4ED712E3-FD72-4B88-8850-8CF153E7E3A4}" type="presOf" srcId="{EE59DBF0-C531-4FC1-B644-5F57E7E4DBB2}" destId="{1265B99C-0755-4FAA-B5CE-977D4EF70A4C}" srcOrd="0" destOrd="0" presId="urn:microsoft.com/office/officeart/2005/8/layout/radial6"/>
    <dgm:cxn modelId="{1FC85F6C-D3D3-455A-A762-E32933C05699}" type="presParOf" srcId="{37EB9EDB-236F-45AB-9207-FB58D465CAD9}" destId="{051C7401-B69D-4A72-A7D7-6669EE388AC4}" srcOrd="0" destOrd="0" presId="urn:microsoft.com/office/officeart/2005/8/layout/radial6"/>
    <dgm:cxn modelId="{B157264D-0B01-4A77-BC5F-A08276BAA251}" type="presParOf" srcId="{37EB9EDB-236F-45AB-9207-FB58D465CAD9}" destId="{7240AE4C-3BCB-4AC2-8BB2-B10EBFB8145E}" srcOrd="1" destOrd="0" presId="urn:microsoft.com/office/officeart/2005/8/layout/radial6"/>
    <dgm:cxn modelId="{F6E46726-FDC4-4A29-9A1F-4683ACDA4564}" type="presParOf" srcId="{37EB9EDB-236F-45AB-9207-FB58D465CAD9}" destId="{CA092FEB-3DD5-44A3-A10B-F878EFCCC2AF}" srcOrd="2" destOrd="0" presId="urn:microsoft.com/office/officeart/2005/8/layout/radial6"/>
    <dgm:cxn modelId="{89FC8CA5-650C-4E1B-8010-41B29BEB8089}" type="presParOf" srcId="{37EB9EDB-236F-45AB-9207-FB58D465CAD9}" destId="{B09306A4-0245-43AE-BD3C-5A93682F8BC6}" srcOrd="3" destOrd="0" presId="urn:microsoft.com/office/officeart/2005/8/layout/radial6"/>
    <dgm:cxn modelId="{D995D5E3-6B1E-453F-8112-471D74F2545F}" type="presParOf" srcId="{37EB9EDB-236F-45AB-9207-FB58D465CAD9}" destId="{6AD1527D-FEE9-4050-BC8D-FF76E8C69E60}" srcOrd="4" destOrd="0" presId="urn:microsoft.com/office/officeart/2005/8/layout/radial6"/>
    <dgm:cxn modelId="{63ABB34F-EBF0-4CDC-8F1D-43958BA0D711}" type="presParOf" srcId="{37EB9EDB-236F-45AB-9207-FB58D465CAD9}" destId="{80C98472-21D9-4E5F-B56F-51A9FEB6AD40}" srcOrd="5" destOrd="0" presId="urn:microsoft.com/office/officeart/2005/8/layout/radial6"/>
    <dgm:cxn modelId="{C0ACACC7-6169-45A6-B330-FFCD60EF8725}" type="presParOf" srcId="{37EB9EDB-236F-45AB-9207-FB58D465CAD9}" destId="{A964FD97-27A8-4E52-A942-CD53CB721872}" srcOrd="6" destOrd="0" presId="urn:microsoft.com/office/officeart/2005/8/layout/radial6"/>
    <dgm:cxn modelId="{1B9891A9-992E-48B6-ADB7-49D99D327C54}" type="presParOf" srcId="{37EB9EDB-236F-45AB-9207-FB58D465CAD9}" destId="{E99B3A79-4E66-4A96-AE9F-9D8B9E5268C2}" srcOrd="7" destOrd="0" presId="urn:microsoft.com/office/officeart/2005/8/layout/radial6"/>
    <dgm:cxn modelId="{AF354164-9DFE-46E7-BDB2-18F030D7DFF5}" type="presParOf" srcId="{37EB9EDB-236F-45AB-9207-FB58D465CAD9}" destId="{265E6195-9325-4CF2-AB04-913986F65CCF}" srcOrd="8" destOrd="0" presId="urn:microsoft.com/office/officeart/2005/8/layout/radial6"/>
    <dgm:cxn modelId="{D9F9CDB2-80F5-4362-A869-CA6D628FE9C2}" type="presParOf" srcId="{37EB9EDB-236F-45AB-9207-FB58D465CAD9}" destId="{F6C8D501-9B21-46C1-9DBD-9DEC3516B1D4}" srcOrd="9" destOrd="0" presId="urn:microsoft.com/office/officeart/2005/8/layout/radial6"/>
    <dgm:cxn modelId="{C24DE72F-9AAA-4E2B-B7DA-54100ABB84BF}" type="presParOf" srcId="{37EB9EDB-236F-45AB-9207-FB58D465CAD9}" destId="{C5420196-C244-4DE7-AF0C-D216EACE3E12}" srcOrd="10" destOrd="0" presId="urn:microsoft.com/office/officeart/2005/8/layout/radial6"/>
    <dgm:cxn modelId="{BFBAC1CA-6020-4464-8706-5A9721E43788}" type="presParOf" srcId="{37EB9EDB-236F-45AB-9207-FB58D465CAD9}" destId="{F64EE994-A99E-4A3A-8617-97A5A3D3822C}" srcOrd="11" destOrd="0" presId="urn:microsoft.com/office/officeart/2005/8/layout/radial6"/>
    <dgm:cxn modelId="{4134B870-6F95-4CAF-AFFD-805B60B9EB1E}" type="presParOf" srcId="{37EB9EDB-236F-45AB-9207-FB58D465CAD9}" destId="{8E464795-BBD8-4EBF-9FE4-616C1D5DE2A7}" srcOrd="12" destOrd="0" presId="urn:microsoft.com/office/officeart/2005/8/layout/radial6"/>
    <dgm:cxn modelId="{918747A1-FC07-43D5-842A-E9D3FC0843ED}" type="presParOf" srcId="{37EB9EDB-236F-45AB-9207-FB58D465CAD9}" destId="{0FC813B6-AA44-4E60-8454-B8A3FEDAF4E9}" srcOrd="13" destOrd="0" presId="urn:microsoft.com/office/officeart/2005/8/layout/radial6"/>
    <dgm:cxn modelId="{F9FC3D6D-411E-490D-BC75-F21ED616B994}" type="presParOf" srcId="{37EB9EDB-236F-45AB-9207-FB58D465CAD9}" destId="{5CDADBBF-9E56-47E6-B93C-B329E648EAE2}" srcOrd="14" destOrd="0" presId="urn:microsoft.com/office/officeart/2005/8/layout/radial6"/>
    <dgm:cxn modelId="{AFB2A0D5-2BF8-47B3-8143-8D2A773FFB80}" type="presParOf" srcId="{37EB9EDB-236F-45AB-9207-FB58D465CAD9}" destId="{D235AD12-88B1-41FE-B622-DB3B604BD536}" srcOrd="15" destOrd="0" presId="urn:microsoft.com/office/officeart/2005/8/layout/radial6"/>
    <dgm:cxn modelId="{E7795003-FEE3-459C-A3AB-36419ED2F646}" type="presParOf" srcId="{37EB9EDB-236F-45AB-9207-FB58D465CAD9}" destId="{84321F48-8CDF-4D83-A003-8D7C335D7758}" srcOrd="16" destOrd="0" presId="urn:microsoft.com/office/officeart/2005/8/layout/radial6"/>
    <dgm:cxn modelId="{528C54D2-7166-41F2-B1C9-17783C4C2AFE}" type="presParOf" srcId="{37EB9EDB-236F-45AB-9207-FB58D465CAD9}" destId="{A6CE1353-2029-4CB9-B77A-CD96C5A01B05}" srcOrd="17" destOrd="0" presId="urn:microsoft.com/office/officeart/2005/8/layout/radial6"/>
    <dgm:cxn modelId="{89F86188-FED8-4EBB-B096-3CDA28728A83}" type="presParOf" srcId="{37EB9EDB-236F-45AB-9207-FB58D465CAD9}" destId="{1265B99C-0755-4FAA-B5CE-977D4EF70A4C}" srcOrd="18" destOrd="0" presId="urn:microsoft.com/office/officeart/2005/8/layout/radial6"/>
    <dgm:cxn modelId="{8D773FC3-D196-4F77-8D36-8C4235090868}" type="presParOf" srcId="{37EB9EDB-236F-45AB-9207-FB58D465CAD9}" destId="{903B0B37-7D8A-41C8-8C0F-7021D5AD363C}" srcOrd="19" destOrd="0" presId="urn:microsoft.com/office/officeart/2005/8/layout/radial6"/>
    <dgm:cxn modelId="{C144DB3A-39C5-4055-ABA2-34CF329C0AFE}" type="presParOf" srcId="{37EB9EDB-236F-45AB-9207-FB58D465CAD9}" destId="{D096669E-C7F9-41BD-A2D2-E95B3555610D}" srcOrd="20" destOrd="0" presId="urn:microsoft.com/office/officeart/2005/8/layout/radial6"/>
    <dgm:cxn modelId="{BE4F14F9-1FC1-4967-96B2-C6A959D45D50}" type="presParOf" srcId="{37EB9EDB-236F-45AB-9207-FB58D465CAD9}" destId="{2BC1726A-0DC1-4194-9FDB-657986DEFA2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98510-2F0B-4D59-86EE-2D7C79FA99E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4C8E6-AD19-42E7-8EC7-42B952EDC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9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381000" y="0"/>
            <a:ext cx="8458200" cy="6858000"/>
          </a:xfrm>
          <a:prstGeom prst="star7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r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33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0"/>
            <a:ext cx="5486400" cy="1219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743200"/>
            <a:ext cx="8534400" cy="3886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</a:p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447800"/>
            <a:ext cx="5029200" cy="10668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152400"/>
            <a:ext cx="5029200" cy="10668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4401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458200" cy="6019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67200" y="2590800"/>
          <a:ext cx="464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Predefined Process 4"/>
          <p:cNvSpPr/>
          <p:nvPr/>
        </p:nvSpPr>
        <p:spPr>
          <a:xfrm>
            <a:off x="304800" y="2438400"/>
            <a:ext cx="3352800" cy="3962400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 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752600" y="0"/>
            <a:ext cx="48768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43200" y="1447800"/>
            <a:ext cx="2590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14055"/>
            <a:ext cx="2971800" cy="3591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80" y="3124200"/>
            <a:ext cx="2943220" cy="3733800"/>
          </a:xfrm>
          <a:prstGeom prst="rect">
            <a:avLst/>
          </a:prstGeom>
        </p:spPr>
      </p:pic>
      <p:pic>
        <p:nvPicPr>
          <p:cNvPr id="4" name="Picture 3" descr="The-Importance-of-Planning-Before-You-Beg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76200"/>
            <a:ext cx="2714298" cy="29961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Flowchart: Terminator 5"/>
          <p:cNvSpPr/>
          <p:nvPr/>
        </p:nvSpPr>
        <p:spPr>
          <a:xfrm>
            <a:off x="3505200" y="3124200"/>
            <a:ext cx="1981200" cy="4572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76200"/>
            <a:ext cx="4800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2286000"/>
            <a:ext cx="8458200" cy="4572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1295400"/>
            <a:ext cx="55626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152400"/>
            <a:ext cx="5562600" cy="990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82000" cy="51816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হবে,কোথায়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হবে,কত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পরিকল্পনা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২।সঠিক পরিকল্পনা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৩।পরিকল্পনার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৪।পরিকল্পনার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62200" y="0"/>
            <a:ext cx="4419600" cy="9906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00" y="914400"/>
            <a:ext cx="3429000" cy="2438400"/>
            <a:chOff x="6172200" y="1524000"/>
            <a:chExt cx="2590800" cy="2047875"/>
          </a:xfrm>
        </p:grpSpPr>
        <p:pic>
          <p:nvPicPr>
            <p:cNvPr id="3" name="Picture 2" descr="86314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1524000"/>
              <a:ext cx="2590800" cy="20478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86600" y="15810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পরিকল্পনা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152400" y="3810000"/>
            <a:ext cx="8763000" cy="2819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পরিকল্পনা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চিত্র-১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৪। চিত্র-১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চিত্র-২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মূল্যায়ন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3352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352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1" y="1066799"/>
            <a:ext cx="4343400" cy="220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52400"/>
            <a:ext cx="55626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990600"/>
            <a:ext cx="8839200" cy="58674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এণ্টারপ্রাইজ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অধীর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অর্থসংস্থান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অগ্রিম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করেন।বর্তমানে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সুনামের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১।আধুনিক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২।প্রেষণা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অধীরবাবুর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এণ্টারপ্রাইজ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স্বনামধন্য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381000" y="304800"/>
            <a:ext cx="8458200" cy="655320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3505200" cy="4800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495800" y="22098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8915400" cy="601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0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endParaRPr lang="bn-IN" sz="36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sz="36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endParaRPr lang="bn-BD" sz="3600" dirty="0">
              <a:solidFill>
                <a:srgbClr val="00206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2133600" y="152400"/>
            <a:ext cx="40386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09600" y="1905000"/>
            <a:ext cx="1371600" cy="1828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3886200" cy="990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b="1" dirty="0">
              <a:ln/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7010400" cy="37856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-৯ম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সময়ঃ-৫০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৪০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_297_62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304800"/>
            <a:ext cx="4648200" cy="3048000"/>
          </a:xfrm>
          <a:prstGeom prst="rect">
            <a:avLst/>
          </a:prstGeom>
        </p:spPr>
      </p:pic>
      <p:pic>
        <p:nvPicPr>
          <p:cNvPr id="5" name="Picture 4" descr="jamuna-ban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657600"/>
            <a:ext cx="4572000" cy="2895600"/>
          </a:xfrm>
          <a:prstGeom prst="rect">
            <a:avLst/>
          </a:prstGeom>
        </p:spPr>
      </p:pic>
      <p:pic>
        <p:nvPicPr>
          <p:cNvPr id="7" name="Picture 6" descr="aibl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"/>
            <a:ext cx="4114800" cy="3048000"/>
          </a:xfrm>
          <a:prstGeom prst="rect">
            <a:avLst/>
          </a:prstGeom>
        </p:spPr>
      </p:pic>
      <p:pic>
        <p:nvPicPr>
          <p:cNvPr id="9" name="Picture 8" descr="sonali-bank-email-pressrele_206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657600"/>
            <a:ext cx="4114800" cy="28956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81000" y="152400"/>
            <a:ext cx="7848600" cy="23622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57200" y="2819400"/>
            <a:ext cx="7696200" cy="34290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152400"/>
            <a:ext cx="5715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153400" cy="48768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মূল্যায়ন                         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7010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ompany-Formation-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4251" y="2514600"/>
            <a:ext cx="2263949" cy="225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1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1981200"/>
            <a:ext cx="1752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P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4495800"/>
            <a:ext cx="1981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863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66975" y="304800"/>
            <a:ext cx="1952625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Human-Resource-Planning-Importanc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1676400"/>
            <a:ext cx="2057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c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2000" y="4743450"/>
            <a:ext cx="2162175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391400" y="5562600"/>
            <a:ext cx="1676400" cy="7620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91400" y="533400"/>
            <a:ext cx="1676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পরিকল্পনা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91400" y="1524000"/>
            <a:ext cx="16764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সংগঠিতকরণ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2590800"/>
            <a:ext cx="16764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3581400"/>
            <a:ext cx="1676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91400" y="4572000"/>
            <a:ext cx="1676400" cy="76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638800" y="28956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276600" y="3352800"/>
            <a:ext cx="381000" cy="3810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219200" y="3352800"/>
            <a:ext cx="381000" cy="381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648200" y="4572000"/>
            <a:ext cx="381000" cy="381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371600" y="5791200"/>
            <a:ext cx="533400" cy="152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810000" y="990600"/>
            <a:ext cx="381000" cy="38100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609600"/>
            <a:ext cx="5486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2895600"/>
            <a:ext cx="71628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-reach-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2667000" cy="2514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go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33400"/>
            <a:ext cx="2438400" cy="243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Human-Resource-Planning-Import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038600"/>
            <a:ext cx="2667000" cy="228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set-goal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25" y="4038600"/>
            <a:ext cx="2466975" cy="220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733800" y="0"/>
            <a:ext cx="1905000" cy="6858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389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gm16mizan@yahoo.com</cp:lastModifiedBy>
  <cp:revision>138</cp:revision>
  <dcterms:created xsi:type="dcterms:W3CDTF">2006-08-16T00:00:00Z</dcterms:created>
  <dcterms:modified xsi:type="dcterms:W3CDTF">2019-11-14T12:17:31Z</dcterms:modified>
</cp:coreProperties>
</file>