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6-366270_hawaiian-flowers-borders-and-frames-animated-frames-with.png"/>
          <p:cNvPicPr>
            <a:picLocks noGrp="1" noChangeAspect="1"/>
          </p:cNvPicPr>
          <p:nvPr>
            <p:ph idx="1"/>
          </p:nvPr>
        </p:nvPicPr>
        <p:blipFill>
          <a:blip r:embed="rId2"/>
          <a:srcRect l="4657" t="20665" r="7037" b="19735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327660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স্বা</a:t>
            </a:r>
            <a:b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</a:b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গ</a:t>
            </a:r>
            <a:b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</a:b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ত</a:t>
            </a:r>
            <a:b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</a:b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152400"/>
            <a:ext cx="1524000" cy="1143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992038">
            <a:off x="568595" y="588850"/>
            <a:ext cx="1676400" cy="1600200"/>
          </a:xfrm>
          <a:prstGeom prst="rightArrow">
            <a:avLst>
              <a:gd name="adj1" fmla="val 100000"/>
              <a:gd name="adj2" fmla="val 4171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শব্দার্থ লিখ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667000"/>
            <a:ext cx="12192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ধ্বজা</a:t>
            </a:r>
            <a:endParaRPr lang="en-US" sz="2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4419600" y="2743200"/>
            <a:ext cx="1066800" cy="762000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4191000"/>
            <a:ext cx="12192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solidFill>
                    <a:srgbClr val="002060"/>
                  </a:solidFill>
                </a:ln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বীর্যবান</a:t>
            </a:r>
            <a:endParaRPr lang="en-US" sz="2400" dirty="0">
              <a:ln w="9525">
                <a:solidFill>
                  <a:srgbClr val="002060"/>
                </a:solidFill>
              </a:ln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4495800" y="4191000"/>
            <a:ext cx="1066800" cy="762000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5638800"/>
            <a:ext cx="12192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বরনীয়</a:t>
            </a:r>
            <a:endParaRPr lang="en-US" sz="2400" dirty="0">
              <a:ln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4495800" y="5638800"/>
            <a:ext cx="1066800" cy="762000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2590800"/>
            <a:ext cx="12192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পতাকা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4038600"/>
            <a:ext cx="12954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শক্তিমান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5486400"/>
            <a:ext cx="12954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সম্মানের যোগ্য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কবিতার মূল্ভাব লিখ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276600" y="228600"/>
            <a:ext cx="2133600" cy="1676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0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62000" y="2514600"/>
            <a:ext cx="1828800" cy="1295400"/>
          </a:xfrm>
          <a:prstGeom prst="homePlate">
            <a:avLst>
              <a:gd name="adj" fmla="val 51624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কবি সংকল্প সাধন করতে বলেছেন কি উপায়ে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324600" y="2438400"/>
            <a:ext cx="1371600" cy="990600"/>
          </a:xfrm>
          <a:prstGeom prst="chevron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রত হয়ে নিজ নিজ কাজে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3810000" y="3429000"/>
            <a:ext cx="1219200" cy="990600"/>
          </a:xfrm>
          <a:prstGeom prst="wave">
            <a:avLst>
              <a:gd name="adj1" fmla="val 5611"/>
              <a:gd name="adj2" fmla="val 119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জগতে কি দূর্লভ?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0" y="4114800"/>
            <a:ext cx="8534400" cy="1371600"/>
          </a:xfrm>
          <a:prstGeom prst="mathMinus">
            <a:avLst>
              <a:gd name="adj1" fmla="val 155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4876800"/>
            <a:ext cx="6400800" cy="685800"/>
            <a:chOff x="1066800" y="4876800"/>
            <a:chExt cx="6400800" cy="685800"/>
          </a:xfrm>
          <a:solidFill>
            <a:srgbClr val="FF0000"/>
          </a:solidFill>
        </p:grpSpPr>
        <p:sp>
          <p:nvSpPr>
            <p:cNvPr id="9" name="Down Arrow 8"/>
            <p:cNvSpPr/>
            <p:nvPr/>
          </p:nvSpPr>
          <p:spPr>
            <a:xfrm>
              <a:off x="1066800" y="4876800"/>
              <a:ext cx="533400" cy="685800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971800" y="4876800"/>
              <a:ext cx="533400" cy="685800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105400" y="4876800"/>
              <a:ext cx="533400" cy="685800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934200" y="4876800"/>
              <a:ext cx="533400" cy="685800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Left-Right Arrow 12"/>
          <p:cNvSpPr/>
          <p:nvPr/>
        </p:nvSpPr>
        <p:spPr>
          <a:xfrm>
            <a:off x="2667000" y="5943600"/>
            <a:ext cx="1295400" cy="685800"/>
          </a:xfrm>
          <a:prstGeom prst="leftRightArrow">
            <a:avLst>
              <a:gd name="adj1" fmla="val 89801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সহায়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629400" y="5943600"/>
            <a:ext cx="1219200" cy="685800"/>
          </a:xfrm>
          <a:prstGeom prst="leftRightArrow">
            <a:avLst>
              <a:gd name="adj1" fmla="val 89801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বল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724400" y="5943600"/>
            <a:ext cx="1371600" cy="685800"/>
          </a:xfrm>
          <a:prstGeom prst="leftRightArrow">
            <a:avLst>
              <a:gd name="adj1" fmla="val 89801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মহিমা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685800" y="5943600"/>
            <a:ext cx="1295400" cy="685800"/>
          </a:xfrm>
          <a:prstGeom prst="leftRightArrow">
            <a:avLst>
              <a:gd name="adj1" fmla="val 89801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সম্পদ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743200" y="3352800"/>
            <a:ext cx="3276600" cy="2743200"/>
          </a:xfrm>
          <a:prstGeom prst="frame">
            <a:avLst>
              <a:gd name="adj1" fmla="val 18199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বাড়ির কাজ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তুমি আদর্শ মনে কর এমন একজন মানুষের পরিচয় লিখে আনবে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 rot="2760024">
            <a:off x="3055284" y="2042545"/>
            <a:ext cx="2585919" cy="2695547"/>
          </a:xfrm>
          <a:prstGeom prst="halfFrame">
            <a:avLst>
              <a:gd name="adj1" fmla="val 24596"/>
              <a:gd name="adj2" fmla="val 2464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downlo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6499881" cy="487818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                                    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                                     সমাপ্ত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2209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sz="2800" dirty="0">
              <a:ln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04800"/>
            <a:ext cx="2133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পাঠ পরিচিতি</a:t>
            </a:r>
            <a:endParaRPr lang="en-US" sz="28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IMG_20161126_111004.jpg"/>
          <p:cNvPicPr>
            <a:picLocks noChangeAspect="1"/>
          </p:cNvPicPr>
          <p:nvPr/>
        </p:nvPicPr>
        <p:blipFill>
          <a:blip r:embed="rId2" cstate="print"/>
          <a:srcRect l="39167" t="13333" r="23333" b="30000"/>
          <a:stretch>
            <a:fillRect/>
          </a:stretch>
        </p:blipFill>
        <p:spPr>
          <a:xfrm>
            <a:off x="457200" y="1828800"/>
            <a:ext cx="2133600" cy="241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5530909" y="2101908"/>
            <a:ext cx="2506016" cy="1976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4623542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মোবঃ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০১৯২৩৮৭৩৭৬৬</a:t>
            </a:r>
            <a:endParaRPr lang="bn-IN" sz="24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4800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কবিতা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Minus 15"/>
          <p:cNvSpPr/>
          <p:nvPr/>
        </p:nvSpPr>
        <p:spPr>
          <a:xfrm rot="5400000">
            <a:off x="1009939" y="2991138"/>
            <a:ext cx="6713790" cy="715133"/>
          </a:xfrm>
          <a:prstGeom prst="mathMinus">
            <a:avLst>
              <a:gd name="adj1" fmla="val 81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5400000">
            <a:off x="857539" y="2999329"/>
            <a:ext cx="7323390" cy="715133"/>
          </a:xfrm>
          <a:prstGeom prst="mathMinus">
            <a:avLst>
              <a:gd name="adj1" fmla="val 81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5400000">
            <a:off x="1318833" y="2995233"/>
            <a:ext cx="6705601" cy="715133"/>
          </a:xfrm>
          <a:prstGeom prst="mathMinus">
            <a:avLst>
              <a:gd name="adj1" fmla="val 81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আজকের পাঠ-------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shelinajahan-1509034442-19c239c_x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45204" r="1515"/>
          <a:stretch>
            <a:fillRect/>
          </a:stretch>
        </p:blipFill>
        <p:spPr>
          <a:xfrm>
            <a:off x="990600" y="1219200"/>
            <a:ext cx="6858000" cy="400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Rectangle 6"/>
          <p:cNvSpPr/>
          <p:nvPr/>
        </p:nvSpPr>
        <p:spPr>
          <a:xfrm>
            <a:off x="2895600" y="5562600"/>
            <a:ext cx="2362200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জীবন সংগীত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প্রথম পাঠের পর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bn-IN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পূর্বজ্ঞান</a:t>
            </a:r>
            <a:endParaRPr lang="en-US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প্রিয় শিক্ষার্থীরা বলতো.........</a:t>
            </a: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কবিতাটির কবি কে ?                                     </a:t>
            </a: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কবির মহাকাব্যের নাম কি?                                         </a:t>
            </a: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কবিতায় কবি কিসে ভুলতে নিষেধ করেছেন?                       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2438400"/>
            <a:ext cx="1447800" cy="990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হেমচন্দ্র বন্দ্যোপাধ্যায়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543800" y="4495800"/>
            <a:ext cx="1371600" cy="990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বাহ্যদৃশ্যে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91200" y="3429000"/>
            <a:ext cx="1371600" cy="990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বৃত্রসংহার</a:t>
            </a:r>
            <a:endParaRPr lang="en-US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Siyam Rupali" pitchFamily="2" charset="0"/>
                <a:cs typeface="Siyam Rupali" pitchFamily="2" charset="0"/>
              </a:rPr>
              <a:t> কবিতার মূলভাব লিখতে পারবে।</a:t>
            </a:r>
          </a:p>
          <a:p>
            <a:pPr>
              <a:buNone/>
            </a:pPr>
            <a:endParaRPr lang="bn-IN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Siyam Rupali" pitchFamily="2" charset="0"/>
                <a:cs typeface="Siyam Rupali" pitchFamily="2" charset="0"/>
              </a:rPr>
              <a:t> শব্দার্থ লিখতে পারবে।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534400" cy="990600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তোমার পাঠ্য বইয়ে কবিতাটি বের করে গত পাঠের পর থেকে বাকি অংশটুকু নিরবে পড়</a:t>
            </a:r>
            <a:endParaRPr lang="en-US" sz="2400" dirty="0">
              <a:ln>
                <a:solidFill>
                  <a:schemeClr val="tx1"/>
                </a:solidFill>
                <a:prstDash val="sysDot"/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4338d2ede1e2026652febe2e5cf7aed5.jpg"/>
          <p:cNvPicPr>
            <a:picLocks noChangeAspect="1"/>
          </p:cNvPicPr>
          <p:nvPr/>
        </p:nvPicPr>
        <p:blipFill>
          <a:blip r:embed="rId2"/>
          <a:srcRect r="7929" b="27631"/>
          <a:stretch>
            <a:fillRect/>
          </a:stretch>
        </p:blipFill>
        <p:spPr>
          <a:xfrm>
            <a:off x="838200" y="4038600"/>
            <a:ext cx="2133600" cy="25069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4" name="Left Arrow 3"/>
          <p:cNvSpPr/>
          <p:nvPr/>
        </p:nvSpPr>
        <p:spPr>
          <a:xfrm>
            <a:off x="5029200" y="4572000"/>
            <a:ext cx="1981200" cy="1600200"/>
          </a:xfrm>
          <a:prstGeom prst="lef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আয়ু যেন শৈবালের নীর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20181119_094906.jpg"/>
          <p:cNvPicPr>
            <a:picLocks noChangeAspect="1"/>
          </p:cNvPicPr>
          <p:nvPr/>
        </p:nvPicPr>
        <p:blipFill>
          <a:blip r:embed="rId3" cstate="print"/>
          <a:srcRect t="28889" b="7778"/>
          <a:stretch>
            <a:fillRect/>
          </a:stretch>
        </p:blipFill>
        <p:spPr>
          <a:xfrm>
            <a:off x="228600" y="1143000"/>
            <a:ext cx="3352800" cy="219666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everest1.jpg"/>
          <p:cNvPicPr>
            <a:picLocks noChangeAspect="1"/>
          </p:cNvPicPr>
          <p:nvPr/>
        </p:nvPicPr>
        <p:blipFill>
          <a:blip r:embed="rId4"/>
          <a:srcRect l="4795" t="8525" r="31507" b="26498"/>
          <a:stretch>
            <a:fillRect/>
          </a:stretch>
        </p:blipFill>
        <p:spPr>
          <a:xfrm>
            <a:off x="3657600" y="1828800"/>
            <a:ext cx="2029838" cy="16002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31750"/>
          </a:effectLst>
          <a:scene3d>
            <a:camera prst="perspectiveContrastingRightFacing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 descr="writer74blog_1274691452_1-Musa_Ibrahim.jpg"/>
          <p:cNvPicPr>
            <a:picLocks noChangeAspect="1"/>
          </p:cNvPicPr>
          <p:nvPr/>
        </p:nvPicPr>
        <p:blipFill>
          <a:blip r:embed="rId5"/>
          <a:srcRect r="2381" b="14444"/>
          <a:stretch>
            <a:fillRect/>
          </a:stretch>
        </p:blipFill>
        <p:spPr>
          <a:xfrm>
            <a:off x="7010400" y="1905000"/>
            <a:ext cx="1981200" cy="167445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8" name="Rounded Rectangle 7"/>
          <p:cNvSpPr/>
          <p:nvPr/>
        </p:nvSpPr>
        <p:spPr>
          <a:xfrm>
            <a:off x="4876800" y="3657600"/>
            <a:ext cx="2667000" cy="762000"/>
          </a:xfrm>
          <a:prstGeom prst="roundRect">
            <a:avLst/>
          </a:prstGeom>
          <a:solidFill>
            <a:srgbClr val="00B050"/>
          </a:solidFill>
          <a:ln>
            <a:noFill/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মহিমাই জগতে দুর্লভ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762000"/>
            <a:ext cx="2286000" cy="2057400"/>
          </a:xfrm>
          <a:prstGeom prst="rightArrow">
            <a:avLst>
              <a:gd name="adj1" fmla="val 45059"/>
              <a:gd name="adj2" fmla="val 54941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সহায় সম্পদ বল সকলি ঘুচায় কাল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arms-clipart-weak-arm-1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809" t="19048" r="28571" b="16667"/>
          <a:stretch>
            <a:fillRect/>
          </a:stretch>
        </p:blipFill>
        <p:spPr>
          <a:xfrm>
            <a:off x="3200400" y="3581400"/>
            <a:ext cx="1185333" cy="1600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136315_mo].jpg"/>
          <p:cNvPicPr>
            <a:picLocks noChangeAspect="1"/>
          </p:cNvPicPr>
          <p:nvPr/>
        </p:nvPicPr>
        <p:blipFill>
          <a:blip r:embed="rId3"/>
          <a:srcRect l="18000" r="14000" b="5349"/>
          <a:stretch>
            <a:fillRect/>
          </a:stretch>
        </p:blipFill>
        <p:spPr>
          <a:xfrm>
            <a:off x="5410200" y="609600"/>
            <a:ext cx="2895600" cy="22425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Untitled-29-5b0b03f224194-5b0b189954a92.jpg"/>
          <p:cNvPicPr>
            <a:picLocks noChangeAspect="1"/>
          </p:cNvPicPr>
          <p:nvPr/>
        </p:nvPicPr>
        <p:blipFill>
          <a:blip r:embed="rId4"/>
          <a:srcRect l="11143" t="8588" r="14908" b="6000"/>
          <a:stretch>
            <a:fillRect/>
          </a:stretch>
        </p:blipFill>
        <p:spPr>
          <a:xfrm>
            <a:off x="2406071" y="838200"/>
            <a:ext cx="3232729" cy="21336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maxresdefault (4).jpg"/>
          <p:cNvPicPr>
            <a:picLocks noChangeAspect="1"/>
          </p:cNvPicPr>
          <p:nvPr/>
        </p:nvPicPr>
        <p:blipFill>
          <a:blip r:embed="rId5"/>
          <a:srcRect l="9167" t="29259" r="60833" b="12963"/>
          <a:stretch>
            <a:fillRect/>
          </a:stretch>
        </p:blipFill>
        <p:spPr>
          <a:xfrm>
            <a:off x="5715000" y="3124200"/>
            <a:ext cx="2286000" cy="24765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66c4c18c2f64d1aa5eb5bd040f165f-59128906caea8.jfif"/>
          <p:cNvPicPr>
            <a:picLocks noChangeAspect="1"/>
          </p:cNvPicPr>
          <p:nvPr/>
        </p:nvPicPr>
        <p:blipFill>
          <a:blip r:embed="rId2"/>
          <a:srcRect l="26000" t="7815" r="28000" b="6309"/>
          <a:stretch>
            <a:fillRect/>
          </a:stretch>
        </p:blipFill>
        <p:spPr>
          <a:xfrm>
            <a:off x="152400" y="4191000"/>
            <a:ext cx="2133600" cy="2478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 descr="IMG_20181116_173734.jpg"/>
          <p:cNvPicPr>
            <a:picLocks noChangeAspect="1"/>
          </p:cNvPicPr>
          <p:nvPr/>
        </p:nvPicPr>
        <p:blipFill>
          <a:blip r:embed="rId3"/>
          <a:srcRect l="5000" t="5020" r="3334" b="13052"/>
          <a:stretch>
            <a:fillRect/>
          </a:stretch>
        </p:blipFill>
        <p:spPr>
          <a:xfrm>
            <a:off x="228600" y="152400"/>
            <a:ext cx="4026647" cy="37338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Mohanobi_S.jpg"/>
          <p:cNvPicPr>
            <a:picLocks noChangeAspect="1"/>
          </p:cNvPicPr>
          <p:nvPr/>
        </p:nvPicPr>
        <p:blipFill>
          <a:blip r:embed="rId4"/>
          <a:srcRect l="3333" t="26237" r="3333" b="33424"/>
          <a:stretch>
            <a:fillRect/>
          </a:stretch>
        </p:blipFill>
        <p:spPr>
          <a:xfrm>
            <a:off x="6096000" y="304800"/>
            <a:ext cx="2438400" cy="7025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4495800" y="4114800"/>
            <a:ext cx="4495800" cy="1981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মহাজ্ঞানী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মহাজন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,    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পথ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গমন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,</a:t>
            </a:r>
          </a:p>
          <a:p>
            <a:pPr algn="ctr"/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হয়েছেন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প্রাতঃস্মরণীয়</a:t>
            </a:r>
            <a:endParaRPr lang="en-US" sz="24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সেই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পথ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স্বীয়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কীর্তি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ধ্বজা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ধরে</a:t>
            </a:r>
            <a:endParaRPr lang="en-US" sz="24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আমরাও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হব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বরনীয়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173053">
            <a:off x="7657037" y="181181"/>
            <a:ext cx="1306963" cy="1300944"/>
          </a:xfrm>
          <a:prstGeom prst="irregularSeal1">
            <a:avLst/>
          </a:prstGeom>
          <a:solidFill>
            <a:srgbClr val="00B0F0"/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2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1219200" cy="8382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ধ্বজা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1371600"/>
            <a:ext cx="1371600" cy="838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পতাকা/নিশান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048000"/>
            <a:ext cx="1219200" cy="838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সম্মানের যোগ্য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1295400" cy="9144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বরনীয়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4724400"/>
            <a:ext cx="1295400" cy="9144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শক্তিমান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724400"/>
            <a:ext cx="1295400" cy="9144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বীর্যবান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SarcasticTheseChinesecrocodilelizard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1828800" cy="1143000"/>
          </a:xfrm>
          <a:prstGeom prst="rect">
            <a:avLst/>
          </a:prstGeom>
        </p:spPr>
      </p:pic>
      <p:pic>
        <p:nvPicPr>
          <p:cNvPr id="11" name="Picture 10" descr="image (1).jpg"/>
          <p:cNvPicPr>
            <a:picLocks noChangeAspect="1"/>
          </p:cNvPicPr>
          <p:nvPr/>
        </p:nvPicPr>
        <p:blipFill>
          <a:blip r:embed="rId3"/>
          <a:srcRect l="4872" t="3846" r="29487" b="3846"/>
          <a:stretch>
            <a:fillRect/>
          </a:stretch>
        </p:blipFill>
        <p:spPr>
          <a:xfrm>
            <a:off x="2514600" y="2819401"/>
            <a:ext cx="1600200" cy="1295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5573438-muhammad-ali-wallpapers (1).jpg"/>
          <p:cNvPicPr>
            <a:picLocks noChangeAspect="1"/>
          </p:cNvPicPr>
          <p:nvPr/>
        </p:nvPicPr>
        <p:blipFill>
          <a:blip r:embed="rId4" cstate="print"/>
          <a:srcRect l="12500" r="20000" b="12963"/>
          <a:stretch>
            <a:fillRect/>
          </a:stretch>
        </p:blipFill>
        <p:spPr>
          <a:xfrm>
            <a:off x="2819400" y="4648200"/>
            <a:ext cx="1524000" cy="1244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3" name="Rectangle 12"/>
          <p:cNvSpPr/>
          <p:nvPr/>
        </p:nvSpPr>
        <p:spPr>
          <a:xfrm>
            <a:off x="609600" y="6019800"/>
            <a:ext cx="6934200" cy="762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জীবন সংগীত কবিতাটি মার্কিন কবি 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Henry Wadsworth Longfellow’ </a:t>
            </a: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এর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‘A psalm of life’</a:t>
            </a: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   শীর্ষক ইংরেজি কবিতার ভাবানুবাদ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208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 গ ত ম</vt:lpstr>
      <vt:lpstr>Slide 2</vt:lpstr>
      <vt:lpstr>আজকের পাঠ-------</vt:lpstr>
      <vt:lpstr>পূর্বজ্ঞান</vt:lpstr>
      <vt:lpstr>শিখনফল</vt:lpstr>
      <vt:lpstr>Slide 6</vt:lpstr>
      <vt:lpstr>Slide 7</vt:lpstr>
      <vt:lpstr>Slide 8</vt:lpstr>
      <vt:lpstr>Slide 9</vt:lpstr>
      <vt:lpstr>Slide 10</vt:lpstr>
      <vt:lpstr>দলীয় কাজ</vt:lpstr>
      <vt:lpstr>Slide 12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 গ ত ম</dc:title>
  <dc:creator/>
  <cp:lastModifiedBy>Windows User</cp:lastModifiedBy>
  <cp:revision>39</cp:revision>
  <dcterms:created xsi:type="dcterms:W3CDTF">2006-08-16T00:00:00Z</dcterms:created>
  <dcterms:modified xsi:type="dcterms:W3CDTF">2019-11-14T12:04:22Z</dcterms:modified>
</cp:coreProperties>
</file>