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79" r:id="rId4"/>
    <p:sldId id="280" r:id="rId5"/>
    <p:sldId id="284" r:id="rId6"/>
    <p:sldId id="260" r:id="rId7"/>
    <p:sldId id="257" r:id="rId8"/>
    <p:sldId id="261" r:id="rId9"/>
    <p:sldId id="262" r:id="rId10"/>
    <p:sldId id="263" r:id="rId11"/>
    <p:sldId id="265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8" r:id="rId22"/>
    <p:sldId id="275" r:id="rId23"/>
    <p:sldId id="285" r:id="rId24"/>
    <p:sldId id="286" r:id="rId25"/>
    <p:sldId id="287" r:id="rId26"/>
    <p:sldId id="288" r:id="rId27"/>
    <p:sldId id="283" r:id="rId28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64" y="-96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29EC42-FFD6-46A4-A0A4-A49E4EB601F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B03A3E-C9A2-46A1-AE4C-7C3C2F20ADF5}">
      <dgm:prSet phldrT="[Text]" custT="1"/>
      <dgm:spPr/>
      <dgm:t>
        <a:bodyPr/>
        <a:lstStyle/>
        <a:p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সুউচ্চ</a:t>
          </a:r>
          <a:r>
            <a:rPr lang="en-GB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বিচার</a:t>
          </a:r>
          <a:r>
            <a:rPr lang="en-GB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বুদ্ধি</a:t>
          </a:r>
          <a:endParaRPr lang="en-GB" sz="3200" dirty="0"/>
        </a:p>
      </dgm:t>
    </dgm:pt>
    <dgm:pt modelId="{9D664343-4E38-41AF-8DB1-7EE78598E2C4}" type="parTrans" cxnId="{8FD2B163-8D60-4F4A-8D65-9E61A74DEBDF}">
      <dgm:prSet/>
      <dgm:spPr/>
      <dgm:t>
        <a:bodyPr/>
        <a:lstStyle/>
        <a:p>
          <a:endParaRPr lang="en-GB"/>
        </a:p>
      </dgm:t>
    </dgm:pt>
    <dgm:pt modelId="{2224251B-7F0A-437D-BEBA-57F35B8CDA48}" type="sibTrans" cxnId="{8FD2B163-8D60-4F4A-8D65-9E61A74DEBDF}">
      <dgm:prSet/>
      <dgm:spPr/>
      <dgm:t>
        <a:bodyPr/>
        <a:lstStyle/>
        <a:p>
          <a:endParaRPr lang="en-GB"/>
        </a:p>
      </dgm:t>
    </dgm:pt>
    <dgm:pt modelId="{F28D84B9-F9C9-4639-8068-65833D3C8552}">
      <dgm:prSet phldrT="[Text]" custT="1"/>
      <dgm:spPr/>
      <dgm:t>
        <a:bodyPr/>
        <a:lstStyle/>
        <a:p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মহ</a:t>
          </a:r>
          <a:r>
            <a:rPr lang="en-GB" sz="3200" b="1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আকাঙ্ক্ষা</a:t>
          </a:r>
          <a:endParaRPr lang="en-GB" sz="3200" dirty="0"/>
        </a:p>
      </dgm:t>
    </dgm:pt>
    <dgm:pt modelId="{5F4CC75B-51C8-40EC-879B-96353614F802}" type="parTrans" cxnId="{BA957FE3-A075-4DED-BB74-D25C63A1FAC6}">
      <dgm:prSet/>
      <dgm:spPr/>
      <dgm:t>
        <a:bodyPr/>
        <a:lstStyle/>
        <a:p>
          <a:endParaRPr lang="en-GB"/>
        </a:p>
      </dgm:t>
    </dgm:pt>
    <dgm:pt modelId="{42B8CE26-97D5-4AEC-B9C0-D29BA9FACC0F}" type="sibTrans" cxnId="{BA957FE3-A075-4DED-BB74-D25C63A1FAC6}">
      <dgm:prSet/>
      <dgm:spPr/>
      <dgm:t>
        <a:bodyPr/>
        <a:lstStyle/>
        <a:p>
          <a:endParaRPr lang="en-GB"/>
        </a:p>
      </dgm:t>
    </dgm:pt>
    <dgm:pt modelId="{8FEC53BB-F824-4684-B115-8ECDDAEC9C84}">
      <dgm:prSet phldrT="[Text]" custT="1"/>
      <dgm:spPr/>
      <dgm:t>
        <a:bodyPr/>
        <a:lstStyle/>
        <a:p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বিজয়</a:t>
          </a:r>
          <a:r>
            <a:rPr lang="en-GB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লাভের</a:t>
          </a:r>
          <a:r>
            <a:rPr lang="en-GB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কলাকৌশল</a:t>
          </a:r>
          <a:endParaRPr lang="en-GB" sz="3200" b="1" dirty="0"/>
        </a:p>
      </dgm:t>
    </dgm:pt>
    <dgm:pt modelId="{3995FA84-F036-45AC-A21B-3140EA70C697}" type="parTrans" cxnId="{DABE1590-F9DD-4706-ADDA-1F4544C9EE5B}">
      <dgm:prSet/>
      <dgm:spPr/>
      <dgm:t>
        <a:bodyPr/>
        <a:lstStyle/>
        <a:p>
          <a:endParaRPr lang="en-GB"/>
        </a:p>
      </dgm:t>
    </dgm:pt>
    <dgm:pt modelId="{97D728FE-AF2B-4D3B-AA64-D23538B557E2}" type="sibTrans" cxnId="{DABE1590-F9DD-4706-ADDA-1F4544C9EE5B}">
      <dgm:prSet/>
      <dgm:spPr/>
      <dgm:t>
        <a:bodyPr/>
        <a:lstStyle/>
        <a:p>
          <a:endParaRPr lang="en-GB"/>
        </a:p>
      </dgm:t>
    </dgm:pt>
    <dgm:pt modelId="{AAADE9EF-71E7-4050-BCF1-5F7185BFE3A4}">
      <dgm:prSet custT="1"/>
      <dgm:spPr/>
      <dgm:t>
        <a:bodyPr/>
        <a:lstStyle/>
        <a:p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প্রশাসনিক</a:t>
          </a:r>
          <a:r>
            <a:rPr lang="en-GB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দক্ষতা</a:t>
          </a:r>
          <a:endParaRPr lang="en-GB" sz="3200" b="1" dirty="0">
            <a:latin typeface="NikoshBAN" pitchFamily="2" charset="0"/>
            <a:cs typeface="NikoshBAN" pitchFamily="2" charset="0"/>
          </a:endParaRPr>
        </a:p>
      </dgm:t>
    </dgm:pt>
    <dgm:pt modelId="{57FBFEEB-2266-4ECE-A6A0-0F3365ABDF79}" type="parTrans" cxnId="{4632C821-0CF0-495D-9B6B-6F6F4AB6CC1C}">
      <dgm:prSet/>
      <dgm:spPr/>
      <dgm:t>
        <a:bodyPr/>
        <a:lstStyle/>
        <a:p>
          <a:endParaRPr lang="en-GB"/>
        </a:p>
      </dgm:t>
    </dgm:pt>
    <dgm:pt modelId="{263293C7-C7F7-4CE3-B7BE-BE24D7171B1C}" type="sibTrans" cxnId="{4632C821-0CF0-495D-9B6B-6F6F4AB6CC1C}">
      <dgm:prSet/>
      <dgm:spPr/>
      <dgm:t>
        <a:bodyPr/>
        <a:lstStyle/>
        <a:p>
          <a:endParaRPr lang="en-GB"/>
        </a:p>
      </dgm:t>
    </dgm:pt>
    <dgm:pt modelId="{A66E46D4-49DB-407A-99CD-072A4CFEBB98}">
      <dgm:prSet phldrT="[Text]" custT="1"/>
      <dgm:spPr/>
      <dgm:t>
        <a:bodyPr/>
        <a:lstStyle/>
        <a:p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আইনের</a:t>
          </a:r>
          <a:r>
            <a:rPr lang="en-GB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প্রতি</a:t>
          </a:r>
          <a:r>
            <a:rPr lang="en-GB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200" b="1" dirty="0" err="1" smtClean="0">
              <a:latin typeface="NikoshBAN" pitchFamily="2" charset="0"/>
              <a:cs typeface="NikoshBAN" pitchFamily="2" charset="0"/>
            </a:rPr>
            <a:t>শ্রদ্ধা</a:t>
          </a:r>
          <a:endParaRPr lang="en-GB" sz="3200" b="1" dirty="0">
            <a:latin typeface="NikoshBAN" pitchFamily="2" charset="0"/>
            <a:cs typeface="NikoshBAN" pitchFamily="2" charset="0"/>
          </a:endParaRPr>
        </a:p>
      </dgm:t>
    </dgm:pt>
    <dgm:pt modelId="{31F11471-D07B-4478-9DDA-8E6F2BB8833F}" type="parTrans" cxnId="{65EDF21C-3B22-42A7-9FA5-50B937367FCE}">
      <dgm:prSet/>
      <dgm:spPr/>
      <dgm:t>
        <a:bodyPr/>
        <a:lstStyle/>
        <a:p>
          <a:endParaRPr lang="en-GB"/>
        </a:p>
      </dgm:t>
    </dgm:pt>
    <dgm:pt modelId="{9F836F8B-B67E-434C-88A1-C4CD8583E508}" type="sibTrans" cxnId="{65EDF21C-3B22-42A7-9FA5-50B937367FCE}">
      <dgm:prSet/>
      <dgm:spPr/>
      <dgm:t>
        <a:bodyPr/>
        <a:lstStyle/>
        <a:p>
          <a:endParaRPr lang="en-GB"/>
        </a:p>
      </dgm:t>
    </dgm:pt>
    <dgm:pt modelId="{853F8BC0-B576-4DBC-AE97-599A84D9BB0E}">
      <dgm:prSet custT="1"/>
      <dgm:spPr/>
      <dgm:t>
        <a:bodyPr/>
        <a:lstStyle/>
        <a:p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সেনাবাহিনীর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মন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জয়ের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ক্ষমতা</a:t>
          </a:r>
          <a:endParaRPr lang="en-GB" sz="2800" b="1" dirty="0">
            <a:latin typeface="NikoshBAN" pitchFamily="2" charset="0"/>
            <a:cs typeface="NikoshBAN" pitchFamily="2" charset="0"/>
          </a:endParaRPr>
        </a:p>
      </dgm:t>
    </dgm:pt>
    <dgm:pt modelId="{E11A6834-D9B4-45C3-969D-C19332A6C665}" type="parTrans" cxnId="{455E0F07-1E91-4787-BA2D-B02CB4F694AE}">
      <dgm:prSet/>
      <dgm:spPr/>
      <dgm:t>
        <a:bodyPr/>
        <a:lstStyle/>
        <a:p>
          <a:endParaRPr lang="en-GB"/>
        </a:p>
      </dgm:t>
    </dgm:pt>
    <dgm:pt modelId="{09FD8ABC-3DA6-4D56-B65C-E2CC2BA3CFE9}" type="sibTrans" cxnId="{455E0F07-1E91-4787-BA2D-B02CB4F694AE}">
      <dgm:prSet/>
      <dgm:spPr/>
      <dgm:t>
        <a:bodyPr/>
        <a:lstStyle/>
        <a:p>
          <a:endParaRPr lang="en-GB"/>
        </a:p>
      </dgm:t>
    </dgm:pt>
    <dgm:pt modelId="{2FC92F20-D7E6-4A74-8715-9903F12C5D51}">
      <dgm:prSet custT="1"/>
      <dgm:spPr/>
      <dgm:t>
        <a:bodyPr/>
        <a:lstStyle/>
        <a:p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জনগণের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সমৃদ্ধি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সাধনের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প্রবণতা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endParaRPr lang="en-GB" sz="2800" b="1" dirty="0"/>
        </a:p>
      </dgm:t>
    </dgm:pt>
    <dgm:pt modelId="{25EE141D-1E1D-4469-96A1-4FC4949DE5E3}" type="parTrans" cxnId="{81B5D16C-1ED6-4EF0-B706-CD6E0DE44265}">
      <dgm:prSet/>
      <dgm:spPr/>
      <dgm:t>
        <a:bodyPr/>
        <a:lstStyle/>
        <a:p>
          <a:endParaRPr lang="en-GB"/>
        </a:p>
      </dgm:t>
    </dgm:pt>
    <dgm:pt modelId="{273F52A7-D2DE-46AB-9E4B-02FA8DCBDAF6}" type="sibTrans" cxnId="{81B5D16C-1ED6-4EF0-B706-CD6E0DE44265}">
      <dgm:prSet/>
      <dgm:spPr/>
      <dgm:t>
        <a:bodyPr/>
        <a:lstStyle/>
        <a:p>
          <a:endParaRPr lang="en-GB"/>
        </a:p>
      </dgm:t>
    </dgm:pt>
    <dgm:pt modelId="{AED8622A-D4CA-4E47-AAC1-3FA8220CFCF6}">
      <dgm:prSet custT="1"/>
      <dgm:spPr/>
      <dgm:t>
        <a:bodyPr/>
        <a:lstStyle/>
        <a:p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মহানুভবতার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সহিত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প্রজাদের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শাসন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করার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2800" b="1" dirty="0" err="1" smtClean="0">
              <a:latin typeface="NikoshBAN" pitchFamily="2" charset="0"/>
              <a:cs typeface="NikoshBAN" pitchFamily="2" charset="0"/>
            </a:rPr>
            <a:t>প্রতিভা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endParaRPr lang="en-GB" sz="2800" b="1" dirty="0"/>
        </a:p>
      </dgm:t>
    </dgm:pt>
    <dgm:pt modelId="{DF4A0580-4048-443E-ABFE-85AF336BB3F1}" type="parTrans" cxnId="{A78BE98D-5F05-4C68-AF69-932D7A6ECED9}">
      <dgm:prSet/>
      <dgm:spPr/>
      <dgm:t>
        <a:bodyPr/>
        <a:lstStyle/>
        <a:p>
          <a:endParaRPr lang="en-GB"/>
        </a:p>
      </dgm:t>
    </dgm:pt>
    <dgm:pt modelId="{D53465CB-2F71-4848-A9BC-85957A6DD9F6}" type="sibTrans" cxnId="{A78BE98D-5F05-4C68-AF69-932D7A6ECED9}">
      <dgm:prSet/>
      <dgm:spPr/>
      <dgm:t>
        <a:bodyPr/>
        <a:lstStyle/>
        <a:p>
          <a:endParaRPr lang="en-GB"/>
        </a:p>
      </dgm:t>
    </dgm:pt>
    <dgm:pt modelId="{6AC3B515-3D2A-4390-85BD-D4FC8DF633F5}" type="pres">
      <dgm:prSet presAssocID="{E329EC42-FFD6-46A4-A0A4-A49E4EB601F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ADB69CD2-F6EF-4D65-9F76-A9C7D8FCC4F3}" type="pres">
      <dgm:prSet presAssocID="{E329EC42-FFD6-46A4-A0A4-A49E4EB601FB}" presName="pyramid" presStyleLbl="node1" presStyleIdx="0" presStyleCnt="1"/>
      <dgm:spPr/>
    </dgm:pt>
    <dgm:pt modelId="{1160A620-7CE3-422D-93A8-D4BF2D457C4A}" type="pres">
      <dgm:prSet presAssocID="{E329EC42-FFD6-46A4-A0A4-A49E4EB601FB}" presName="theList" presStyleCnt="0"/>
      <dgm:spPr/>
    </dgm:pt>
    <dgm:pt modelId="{D86F6F38-C043-4557-9FD3-6B1ABB31974E}" type="pres">
      <dgm:prSet presAssocID="{9CB03A3E-C9A2-46A1-AE4C-7C3C2F20ADF5}" presName="aNode" presStyleLbl="fgAcc1" presStyleIdx="0" presStyleCnt="8" custScaleX="1008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888B20-EDAB-4174-8EA7-4AC73D49A16A}" type="pres">
      <dgm:prSet presAssocID="{9CB03A3E-C9A2-46A1-AE4C-7C3C2F20ADF5}" presName="aSpace" presStyleCnt="0"/>
      <dgm:spPr/>
    </dgm:pt>
    <dgm:pt modelId="{70745275-E855-457F-B59A-9F34AA3E8032}" type="pres">
      <dgm:prSet presAssocID="{F28D84B9-F9C9-4639-8068-65833D3C8552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2734CA-81A3-483F-9A5A-BADC213286B6}" type="pres">
      <dgm:prSet presAssocID="{F28D84B9-F9C9-4639-8068-65833D3C8552}" presName="aSpace" presStyleCnt="0"/>
      <dgm:spPr/>
    </dgm:pt>
    <dgm:pt modelId="{AEC94C37-CAD0-4EAD-8308-3B91AA484F45}" type="pres">
      <dgm:prSet presAssocID="{8FEC53BB-F824-4684-B115-8ECDDAEC9C84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480A92-52BE-4027-87FD-6498275F0D6B}" type="pres">
      <dgm:prSet presAssocID="{8FEC53BB-F824-4684-B115-8ECDDAEC9C84}" presName="aSpace" presStyleCnt="0"/>
      <dgm:spPr/>
    </dgm:pt>
    <dgm:pt modelId="{DBED1C6D-7A0E-454F-9012-154010F1506A}" type="pres">
      <dgm:prSet presAssocID="{AAADE9EF-71E7-4050-BCF1-5F7185BFE3A4}" presName="aNode" presStyleLbl="fgAcc1" presStyleIdx="3" presStyleCnt="8" custLinFactNeighborX="405" custLinFactNeighborY="-475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0C1E4B-7167-42A4-AAA9-F0C043AD5FE7}" type="pres">
      <dgm:prSet presAssocID="{AAADE9EF-71E7-4050-BCF1-5F7185BFE3A4}" presName="aSpace" presStyleCnt="0"/>
      <dgm:spPr/>
    </dgm:pt>
    <dgm:pt modelId="{1C23900F-8989-43C9-8B3C-ABDC334DE696}" type="pres">
      <dgm:prSet presAssocID="{2FC92F20-D7E6-4A74-8715-9903F12C5D51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4853CB-0B3E-4584-877A-A93FF9AEAA74}" type="pres">
      <dgm:prSet presAssocID="{2FC92F20-D7E6-4A74-8715-9903F12C5D51}" presName="aSpace" presStyleCnt="0"/>
      <dgm:spPr/>
    </dgm:pt>
    <dgm:pt modelId="{1CA1ADF8-E302-4B69-A966-D7B57C4A0260}" type="pres">
      <dgm:prSet presAssocID="{AED8622A-D4CA-4E47-AAC1-3FA8220CFCF6}" presName="aNode" presStyleLbl="fgAcc1" presStyleIdx="5" presStyleCnt="8" custScaleX="1576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49F6B3-F383-4959-B752-92B21604DDF3}" type="pres">
      <dgm:prSet presAssocID="{AED8622A-D4CA-4E47-AAC1-3FA8220CFCF6}" presName="aSpace" presStyleCnt="0"/>
      <dgm:spPr/>
    </dgm:pt>
    <dgm:pt modelId="{8999F420-ED9D-4482-9832-C251C4A8AE5B}" type="pres">
      <dgm:prSet presAssocID="{853F8BC0-B576-4DBC-AE97-599A84D9BB0E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2DCD52-3FF7-451B-AB20-9E1E2A584D09}" type="pres">
      <dgm:prSet presAssocID="{853F8BC0-B576-4DBC-AE97-599A84D9BB0E}" presName="aSpace" presStyleCnt="0"/>
      <dgm:spPr/>
    </dgm:pt>
    <dgm:pt modelId="{0736F625-DB0F-4528-A191-A44D70F11281}" type="pres">
      <dgm:prSet presAssocID="{A66E46D4-49DB-407A-99CD-072A4CFEBB98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8FA4D4-2D63-4FE8-9818-DE66C152567E}" type="pres">
      <dgm:prSet presAssocID="{A66E46D4-49DB-407A-99CD-072A4CFEBB98}" presName="aSpace" presStyleCnt="0"/>
      <dgm:spPr/>
    </dgm:pt>
  </dgm:ptLst>
  <dgm:cxnLst>
    <dgm:cxn modelId="{BA0F417A-B9A1-4B1B-8311-0F20C7D00E18}" type="presOf" srcId="{AED8622A-D4CA-4E47-AAC1-3FA8220CFCF6}" destId="{1CA1ADF8-E302-4B69-A966-D7B57C4A0260}" srcOrd="0" destOrd="0" presId="urn:microsoft.com/office/officeart/2005/8/layout/pyramid2"/>
    <dgm:cxn modelId="{455E0F07-1E91-4787-BA2D-B02CB4F694AE}" srcId="{E329EC42-FFD6-46A4-A0A4-A49E4EB601FB}" destId="{853F8BC0-B576-4DBC-AE97-599A84D9BB0E}" srcOrd="6" destOrd="0" parTransId="{E11A6834-D9B4-45C3-969D-C19332A6C665}" sibTransId="{09FD8ABC-3DA6-4D56-B65C-E2CC2BA3CFE9}"/>
    <dgm:cxn modelId="{728784D4-14A4-4146-86AA-0110D2104136}" type="presOf" srcId="{F28D84B9-F9C9-4639-8068-65833D3C8552}" destId="{70745275-E855-457F-B59A-9F34AA3E8032}" srcOrd="0" destOrd="0" presId="urn:microsoft.com/office/officeart/2005/8/layout/pyramid2"/>
    <dgm:cxn modelId="{DABE1590-F9DD-4706-ADDA-1F4544C9EE5B}" srcId="{E329EC42-FFD6-46A4-A0A4-A49E4EB601FB}" destId="{8FEC53BB-F824-4684-B115-8ECDDAEC9C84}" srcOrd="2" destOrd="0" parTransId="{3995FA84-F036-45AC-A21B-3140EA70C697}" sibTransId="{97D728FE-AF2B-4D3B-AA64-D23538B557E2}"/>
    <dgm:cxn modelId="{65EDF21C-3B22-42A7-9FA5-50B937367FCE}" srcId="{E329EC42-FFD6-46A4-A0A4-A49E4EB601FB}" destId="{A66E46D4-49DB-407A-99CD-072A4CFEBB98}" srcOrd="7" destOrd="0" parTransId="{31F11471-D07B-4478-9DDA-8E6F2BB8833F}" sibTransId="{9F836F8B-B67E-434C-88A1-C4CD8583E508}"/>
    <dgm:cxn modelId="{7ED3CD39-AA97-4AEF-A910-F0F60FC917C9}" type="presOf" srcId="{E329EC42-FFD6-46A4-A0A4-A49E4EB601FB}" destId="{6AC3B515-3D2A-4390-85BD-D4FC8DF633F5}" srcOrd="0" destOrd="0" presId="urn:microsoft.com/office/officeart/2005/8/layout/pyramid2"/>
    <dgm:cxn modelId="{3641DCF4-42A1-4373-AE69-9A01E4BF0077}" type="presOf" srcId="{8FEC53BB-F824-4684-B115-8ECDDAEC9C84}" destId="{AEC94C37-CAD0-4EAD-8308-3B91AA484F45}" srcOrd="0" destOrd="0" presId="urn:microsoft.com/office/officeart/2005/8/layout/pyramid2"/>
    <dgm:cxn modelId="{0C7E36FA-4939-411A-A5A5-BBCFCB58C7B5}" type="presOf" srcId="{853F8BC0-B576-4DBC-AE97-599A84D9BB0E}" destId="{8999F420-ED9D-4482-9832-C251C4A8AE5B}" srcOrd="0" destOrd="0" presId="urn:microsoft.com/office/officeart/2005/8/layout/pyramid2"/>
    <dgm:cxn modelId="{FF690A0B-3DF3-4238-AC37-948883D91743}" type="presOf" srcId="{A66E46D4-49DB-407A-99CD-072A4CFEBB98}" destId="{0736F625-DB0F-4528-A191-A44D70F11281}" srcOrd="0" destOrd="0" presId="urn:microsoft.com/office/officeart/2005/8/layout/pyramid2"/>
    <dgm:cxn modelId="{81B5D16C-1ED6-4EF0-B706-CD6E0DE44265}" srcId="{E329EC42-FFD6-46A4-A0A4-A49E4EB601FB}" destId="{2FC92F20-D7E6-4A74-8715-9903F12C5D51}" srcOrd="4" destOrd="0" parTransId="{25EE141D-1E1D-4469-96A1-4FC4949DE5E3}" sibTransId="{273F52A7-D2DE-46AB-9E4B-02FA8DCBDAF6}"/>
    <dgm:cxn modelId="{A78BE98D-5F05-4C68-AF69-932D7A6ECED9}" srcId="{E329EC42-FFD6-46A4-A0A4-A49E4EB601FB}" destId="{AED8622A-D4CA-4E47-AAC1-3FA8220CFCF6}" srcOrd="5" destOrd="0" parTransId="{DF4A0580-4048-443E-ABFE-85AF336BB3F1}" sibTransId="{D53465CB-2F71-4848-A9BC-85957A6DD9F6}"/>
    <dgm:cxn modelId="{BA957FE3-A075-4DED-BB74-D25C63A1FAC6}" srcId="{E329EC42-FFD6-46A4-A0A4-A49E4EB601FB}" destId="{F28D84B9-F9C9-4639-8068-65833D3C8552}" srcOrd="1" destOrd="0" parTransId="{5F4CC75B-51C8-40EC-879B-96353614F802}" sibTransId="{42B8CE26-97D5-4AEC-B9C0-D29BA9FACC0F}"/>
    <dgm:cxn modelId="{8FD2B163-8D60-4F4A-8D65-9E61A74DEBDF}" srcId="{E329EC42-FFD6-46A4-A0A4-A49E4EB601FB}" destId="{9CB03A3E-C9A2-46A1-AE4C-7C3C2F20ADF5}" srcOrd="0" destOrd="0" parTransId="{9D664343-4E38-41AF-8DB1-7EE78598E2C4}" sibTransId="{2224251B-7F0A-437D-BEBA-57F35B8CDA48}"/>
    <dgm:cxn modelId="{3DA6F7C0-94F2-475F-A94D-A123CA57F97F}" type="presOf" srcId="{2FC92F20-D7E6-4A74-8715-9903F12C5D51}" destId="{1C23900F-8989-43C9-8B3C-ABDC334DE696}" srcOrd="0" destOrd="0" presId="urn:microsoft.com/office/officeart/2005/8/layout/pyramid2"/>
    <dgm:cxn modelId="{4632C821-0CF0-495D-9B6B-6F6F4AB6CC1C}" srcId="{E329EC42-FFD6-46A4-A0A4-A49E4EB601FB}" destId="{AAADE9EF-71E7-4050-BCF1-5F7185BFE3A4}" srcOrd="3" destOrd="0" parTransId="{57FBFEEB-2266-4ECE-A6A0-0F3365ABDF79}" sibTransId="{263293C7-C7F7-4CE3-B7BE-BE24D7171B1C}"/>
    <dgm:cxn modelId="{8075931D-2D97-458C-9A73-761D9ED6F6E3}" type="presOf" srcId="{9CB03A3E-C9A2-46A1-AE4C-7C3C2F20ADF5}" destId="{D86F6F38-C043-4557-9FD3-6B1ABB31974E}" srcOrd="0" destOrd="0" presId="urn:microsoft.com/office/officeart/2005/8/layout/pyramid2"/>
    <dgm:cxn modelId="{37896308-E1B9-4F30-A812-1F4FF232B5A1}" type="presOf" srcId="{AAADE9EF-71E7-4050-BCF1-5F7185BFE3A4}" destId="{DBED1C6D-7A0E-454F-9012-154010F1506A}" srcOrd="0" destOrd="0" presId="urn:microsoft.com/office/officeart/2005/8/layout/pyramid2"/>
    <dgm:cxn modelId="{AEFD8EA8-0F3A-4B3B-A5F7-EDF09AA68D87}" type="presParOf" srcId="{6AC3B515-3D2A-4390-85BD-D4FC8DF633F5}" destId="{ADB69CD2-F6EF-4D65-9F76-A9C7D8FCC4F3}" srcOrd="0" destOrd="0" presId="urn:microsoft.com/office/officeart/2005/8/layout/pyramid2"/>
    <dgm:cxn modelId="{BBCCA21E-9EAD-4735-9432-2712E0B30451}" type="presParOf" srcId="{6AC3B515-3D2A-4390-85BD-D4FC8DF633F5}" destId="{1160A620-7CE3-422D-93A8-D4BF2D457C4A}" srcOrd="1" destOrd="0" presId="urn:microsoft.com/office/officeart/2005/8/layout/pyramid2"/>
    <dgm:cxn modelId="{A7D01769-D3F3-49B2-AF3B-E932B56910A0}" type="presParOf" srcId="{1160A620-7CE3-422D-93A8-D4BF2D457C4A}" destId="{D86F6F38-C043-4557-9FD3-6B1ABB31974E}" srcOrd="0" destOrd="0" presId="urn:microsoft.com/office/officeart/2005/8/layout/pyramid2"/>
    <dgm:cxn modelId="{ABDE55A4-0839-4AAB-A2CD-37B0E518FE31}" type="presParOf" srcId="{1160A620-7CE3-422D-93A8-D4BF2D457C4A}" destId="{A7888B20-EDAB-4174-8EA7-4AC73D49A16A}" srcOrd="1" destOrd="0" presId="urn:microsoft.com/office/officeart/2005/8/layout/pyramid2"/>
    <dgm:cxn modelId="{265379F2-537D-4597-BE78-388DF32A061B}" type="presParOf" srcId="{1160A620-7CE3-422D-93A8-D4BF2D457C4A}" destId="{70745275-E855-457F-B59A-9F34AA3E8032}" srcOrd="2" destOrd="0" presId="urn:microsoft.com/office/officeart/2005/8/layout/pyramid2"/>
    <dgm:cxn modelId="{1D1A4DA6-42F2-4CF4-9145-7C4317B2296B}" type="presParOf" srcId="{1160A620-7CE3-422D-93A8-D4BF2D457C4A}" destId="{D62734CA-81A3-483F-9A5A-BADC213286B6}" srcOrd="3" destOrd="0" presId="urn:microsoft.com/office/officeart/2005/8/layout/pyramid2"/>
    <dgm:cxn modelId="{C75FB066-735E-468B-BE96-E0918C8A08AA}" type="presParOf" srcId="{1160A620-7CE3-422D-93A8-D4BF2D457C4A}" destId="{AEC94C37-CAD0-4EAD-8308-3B91AA484F45}" srcOrd="4" destOrd="0" presId="urn:microsoft.com/office/officeart/2005/8/layout/pyramid2"/>
    <dgm:cxn modelId="{A3F74677-932D-4488-A078-3DB6261DE617}" type="presParOf" srcId="{1160A620-7CE3-422D-93A8-D4BF2D457C4A}" destId="{62480A92-52BE-4027-87FD-6498275F0D6B}" srcOrd="5" destOrd="0" presId="urn:microsoft.com/office/officeart/2005/8/layout/pyramid2"/>
    <dgm:cxn modelId="{0E97E1F7-8B29-48EA-9EA8-2563AD86E5D6}" type="presParOf" srcId="{1160A620-7CE3-422D-93A8-D4BF2D457C4A}" destId="{DBED1C6D-7A0E-454F-9012-154010F1506A}" srcOrd="6" destOrd="0" presId="urn:microsoft.com/office/officeart/2005/8/layout/pyramid2"/>
    <dgm:cxn modelId="{CDCB8E0D-9962-42B9-9655-E1500E46604D}" type="presParOf" srcId="{1160A620-7CE3-422D-93A8-D4BF2D457C4A}" destId="{110C1E4B-7167-42A4-AAA9-F0C043AD5FE7}" srcOrd="7" destOrd="0" presId="urn:microsoft.com/office/officeart/2005/8/layout/pyramid2"/>
    <dgm:cxn modelId="{04CEF9EB-7D85-4F23-9D43-5A433CD4B82B}" type="presParOf" srcId="{1160A620-7CE3-422D-93A8-D4BF2D457C4A}" destId="{1C23900F-8989-43C9-8B3C-ABDC334DE696}" srcOrd="8" destOrd="0" presId="urn:microsoft.com/office/officeart/2005/8/layout/pyramid2"/>
    <dgm:cxn modelId="{67B76306-F2FD-49BD-A6BE-0E96D87D030C}" type="presParOf" srcId="{1160A620-7CE3-422D-93A8-D4BF2D457C4A}" destId="{4C4853CB-0B3E-4584-877A-A93FF9AEAA74}" srcOrd="9" destOrd="0" presId="urn:microsoft.com/office/officeart/2005/8/layout/pyramid2"/>
    <dgm:cxn modelId="{9DE0DF85-220D-4F64-8E9F-6FED8B0E3A1D}" type="presParOf" srcId="{1160A620-7CE3-422D-93A8-D4BF2D457C4A}" destId="{1CA1ADF8-E302-4B69-A966-D7B57C4A0260}" srcOrd="10" destOrd="0" presId="urn:microsoft.com/office/officeart/2005/8/layout/pyramid2"/>
    <dgm:cxn modelId="{F35F149F-AC03-49CB-A6F0-B55387329838}" type="presParOf" srcId="{1160A620-7CE3-422D-93A8-D4BF2D457C4A}" destId="{9649F6B3-F383-4959-B752-92B21604DDF3}" srcOrd="11" destOrd="0" presId="urn:microsoft.com/office/officeart/2005/8/layout/pyramid2"/>
    <dgm:cxn modelId="{70CC6D2A-D04B-4873-861F-12C9C49C9B89}" type="presParOf" srcId="{1160A620-7CE3-422D-93A8-D4BF2D457C4A}" destId="{8999F420-ED9D-4482-9832-C251C4A8AE5B}" srcOrd="12" destOrd="0" presId="urn:microsoft.com/office/officeart/2005/8/layout/pyramid2"/>
    <dgm:cxn modelId="{BE03D255-2F45-401C-8C8E-283B6249D21D}" type="presParOf" srcId="{1160A620-7CE3-422D-93A8-D4BF2D457C4A}" destId="{362DCD52-3FF7-451B-AB20-9E1E2A584D09}" srcOrd="13" destOrd="0" presId="urn:microsoft.com/office/officeart/2005/8/layout/pyramid2"/>
    <dgm:cxn modelId="{FD207142-B55E-426A-93B1-B191CDD15B3F}" type="presParOf" srcId="{1160A620-7CE3-422D-93A8-D4BF2D457C4A}" destId="{0736F625-DB0F-4528-A191-A44D70F11281}" srcOrd="14" destOrd="0" presId="urn:microsoft.com/office/officeart/2005/8/layout/pyramid2"/>
    <dgm:cxn modelId="{F929A96B-844B-401D-95AA-AC950DA49473}" type="presParOf" srcId="{1160A620-7CE3-422D-93A8-D4BF2D457C4A}" destId="{3D8FA4D4-2D63-4FE8-9818-DE66C152567E}" srcOrd="1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068E15-41D6-4E38-B11F-CD0AE8E592F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332359-F444-49D3-9D91-282D2605AE1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3600" b="1" dirty="0" err="1" smtClean="0">
              <a:latin typeface="NikoshBAN" pitchFamily="2" charset="0"/>
              <a:cs typeface="NikoshBAN" pitchFamily="2" charset="0"/>
            </a:rPr>
            <a:t>জনকল্যাণ</a:t>
          </a:r>
          <a:r>
            <a:rPr lang="en-GB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600" b="1" dirty="0" err="1" smtClean="0">
              <a:latin typeface="NikoshBAN" pitchFamily="2" charset="0"/>
              <a:cs typeface="NikoshBAN" pitchFamily="2" charset="0"/>
            </a:rPr>
            <a:t>মূলক</a:t>
          </a:r>
          <a:r>
            <a:rPr lang="en-GB" sz="3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3600" b="1" dirty="0" err="1" smtClean="0">
              <a:latin typeface="NikoshBAN" pitchFamily="2" charset="0"/>
              <a:cs typeface="NikoshBAN" pitchFamily="2" charset="0"/>
            </a:rPr>
            <a:t>কার্য</a:t>
          </a:r>
          <a:endParaRPr lang="en-GB" sz="3600" b="1" dirty="0">
            <a:latin typeface="NikoshBAN" pitchFamily="2" charset="0"/>
            <a:cs typeface="NikoshBAN" pitchFamily="2" charset="0"/>
          </a:endParaRPr>
        </a:p>
      </dgm:t>
    </dgm:pt>
    <dgm:pt modelId="{0986075B-1F78-45ED-807E-B39438B64F03}" type="parTrans" cxnId="{6E87FACD-6572-4E90-B113-6FEA62769BC6}">
      <dgm:prSet/>
      <dgm:spPr/>
      <dgm:t>
        <a:bodyPr/>
        <a:lstStyle/>
        <a:p>
          <a:endParaRPr lang="en-GB"/>
        </a:p>
      </dgm:t>
    </dgm:pt>
    <dgm:pt modelId="{E0496D8F-0353-4CD5-BA12-2EE39E25574F}" type="sibTrans" cxnId="{6E87FACD-6572-4E90-B113-6FEA62769BC6}">
      <dgm:prSet/>
      <dgm:spPr/>
      <dgm:t>
        <a:bodyPr/>
        <a:lstStyle/>
        <a:p>
          <a:endParaRPr lang="en-GB"/>
        </a:p>
      </dgm:t>
    </dgm:pt>
    <dgm:pt modelId="{42E43EB2-89EF-4DFA-8D46-BB47FAB3B33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sz="4000" b="1" dirty="0">
            <a:latin typeface="NikoshBAN" pitchFamily="2" charset="0"/>
            <a:cs typeface="NikoshBAN" pitchFamily="2" charset="0"/>
          </a:endParaRPr>
        </a:p>
      </dgm:t>
    </dgm:pt>
    <dgm:pt modelId="{0F363AA6-3268-49FD-B156-FE54A6511DD3}" type="parTrans" cxnId="{C5B3F1C2-37CF-40B1-B74B-01DCF2598042}">
      <dgm:prSet/>
      <dgm:spPr/>
      <dgm:t>
        <a:bodyPr/>
        <a:lstStyle/>
        <a:p>
          <a:endParaRPr lang="en-GB"/>
        </a:p>
      </dgm:t>
    </dgm:pt>
    <dgm:pt modelId="{36A1F219-4388-4E5D-869D-856C416EF41D}" type="sibTrans" cxnId="{C5B3F1C2-37CF-40B1-B74B-01DCF2598042}">
      <dgm:prSet/>
      <dgm:spPr/>
      <dgm:t>
        <a:bodyPr/>
        <a:lstStyle/>
        <a:p>
          <a:endParaRPr lang="en-GB"/>
        </a:p>
      </dgm:t>
    </dgm:pt>
    <dgm:pt modelId="{9F9DA9A8-2587-446E-80D8-81236AD0428B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sz="4400" dirty="0">
            <a:latin typeface="NikoshBAN" pitchFamily="2" charset="0"/>
            <a:cs typeface="NikoshBAN" pitchFamily="2" charset="0"/>
          </a:endParaRPr>
        </a:p>
      </dgm:t>
    </dgm:pt>
    <dgm:pt modelId="{CCF331F9-0C48-4053-990C-76C1EF82FB9C}" type="parTrans" cxnId="{349F1192-FFDD-4916-8DEC-97BABBBFDC93}">
      <dgm:prSet/>
      <dgm:spPr/>
      <dgm:t>
        <a:bodyPr/>
        <a:lstStyle/>
        <a:p>
          <a:endParaRPr lang="en-GB"/>
        </a:p>
      </dgm:t>
    </dgm:pt>
    <dgm:pt modelId="{12F7BB66-72B9-44A6-BEE3-DD8296D3728F}" type="sibTrans" cxnId="{349F1192-FFDD-4916-8DEC-97BABBBFDC93}">
      <dgm:prSet/>
      <dgm:spPr/>
      <dgm:t>
        <a:bodyPr/>
        <a:lstStyle/>
        <a:p>
          <a:endParaRPr lang="en-GB"/>
        </a:p>
      </dgm:t>
    </dgm:pt>
    <dgm:pt modelId="{912023D7-CA35-4022-AC5D-F9F579135AED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sz="4400" b="1" dirty="0">
            <a:latin typeface="NikoshBAN" pitchFamily="2" charset="0"/>
            <a:cs typeface="NikoshBAN" pitchFamily="2" charset="0"/>
          </a:endParaRPr>
        </a:p>
      </dgm:t>
    </dgm:pt>
    <dgm:pt modelId="{8D906A32-13FB-4FE6-8D3D-71599F4C0BB2}" type="parTrans" cxnId="{2200936E-62D7-4602-A8F4-270C03D5A81A}">
      <dgm:prSet/>
      <dgm:spPr/>
      <dgm:t>
        <a:bodyPr/>
        <a:lstStyle/>
        <a:p>
          <a:endParaRPr lang="en-GB"/>
        </a:p>
      </dgm:t>
    </dgm:pt>
    <dgm:pt modelId="{E360E363-759A-4BC5-A881-784EF5C25F78}" type="sibTrans" cxnId="{2200936E-62D7-4602-A8F4-270C03D5A81A}">
      <dgm:prSet/>
      <dgm:spPr/>
      <dgm:t>
        <a:bodyPr/>
        <a:lstStyle/>
        <a:p>
          <a:endParaRPr lang="en-GB"/>
        </a:p>
      </dgm:t>
    </dgm:pt>
    <dgm:pt modelId="{D9182A08-3B98-4A2F-9619-32ADCD0862E9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 sz="4400" b="1" dirty="0">
            <a:latin typeface="NikoshBAN" pitchFamily="2" charset="0"/>
            <a:cs typeface="NikoshBAN" pitchFamily="2" charset="0"/>
          </a:endParaRPr>
        </a:p>
      </dgm:t>
    </dgm:pt>
    <dgm:pt modelId="{280E56A9-0E95-4E9B-AF5E-A80F463D50C2}" type="parTrans" cxnId="{8D3FE428-E1A7-47E9-BB47-C251977D2AC7}">
      <dgm:prSet/>
      <dgm:spPr/>
      <dgm:t>
        <a:bodyPr/>
        <a:lstStyle/>
        <a:p>
          <a:endParaRPr lang="en-GB"/>
        </a:p>
      </dgm:t>
    </dgm:pt>
    <dgm:pt modelId="{A70A0B9A-F8BE-470F-8142-F05BF1C5BB1C}" type="sibTrans" cxnId="{8D3FE428-E1A7-47E9-BB47-C251977D2AC7}">
      <dgm:prSet/>
      <dgm:spPr/>
      <dgm:t>
        <a:bodyPr/>
        <a:lstStyle/>
        <a:p>
          <a:endParaRPr lang="en-GB"/>
        </a:p>
      </dgm:t>
    </dgm:pt>
    <dgm:pt modelId="{A2918A26-63B0-4AEF-ACF7-CF4BCF238CE3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 sz="3600" b="1" dirty="0">
            <a:latin typeface="NikoshBAN" pitchFamily="2" charset="0"/>
            <a:cs typeface="NikoshBAN" pitchFamily="2" charset="0"/>
          </a:endParaRPr>
        </a:p>
      </dgm:t>
    </dgm:pt>
    <dgm:pt modelId="{58D183A0-3C83-4471-9218-E7EA389F6539}" type="parTrans" cxnId="{ED59C9AB-E08D-4F32-A8CE-D0B268BE81A5}">
      <dgm:prSet/>
      <dgm:spPr/>
      <dgm:t>
        <a:bodyPr/>
        <a:lstStyle/>
        <a:p>
          <a:endParaRPr lang="en-GB"/>
        </a:p>
      </dgm:t>
    </dgm:pt>
    <dgm:pt modelId="{E14AA663-4B16-44A7-9983-44DD437B1162}" type="sibTrans" cxnId="{ED59C9AB-E08D-4F32-A8CE-D0B268BE81A5}">
      <dgm:prSet/>
      <dgm:spPr/>
      <dgm:t>
        <a:bodyPr/>
        <a:lstStyle/>
        <a:p>
          <a:endParaRPr lang="en-GB"/>
        </a:p>
      </dgm:t>
    </dgm:pt>
    <dgm:pt modelId="{FB9D7D21-4F77-486C-82DD-EC7F9687B900}">
      <dgm:prSet/>
      <dgm:spPr/>
      <dgm:t>
        <a:bodyPr/>
        <a:lstStyle/>
        <a:p>
          <a:endParaRPr lang="en-GB"/>
        </a:p>
      </dgm:t>
    </dgm:pt>
    <dgm:pt modelId="{4078B0B9-D779-417D-BCE0-631925CB0863}" type="parTrans" cxnId="{E9CBC79F-04D1-4194-A061-FC6EFB5C2D29}">
      <dgm:prSet/>
      <dgm:spPr/>
      <dgm:t>
        <a:bodyPr/>
        <a:lstStyle/>
        <a:p>
          <a:endParaRPr lang="en-GB"/>
        </a:p>
      </dgm:t>
    </dgm:pt>
    <dgm:pt modelId="{3BF81CF7-266D-4CA5-96FA-6D2F6424E759}" type="sibTrans" cxnId="{E9CBC79F-04D1-4194-A061-FC6EFB5C2D29}">
      <dgm:prSet/>
      <dgm:spPr/>
      <dgm:t>
        <a:bodyPr/>
        <a:lstStyle/>
        <a:p>
          <a:endParaRPr lang="en-GB"/>
        </a:p>
      </dgm:t>
    </dgm:pt>
    <dgm:pt modelId="{599C25B1-F887-48F5-A38D-BA1113F28E0E}">
      <dgm:prSet/>
      <dgm:spPr/>
      <dgm:t>
        <a:bodyPr/>
        <a:lstStyle/>
        <a:p>
          <a:endParaRPr lang="en-GB"/>
        </a:p>
      </dgm:t>
    </dgm:pt>
    <dgm:pt modelId="{A7078D26-B5EE-4D7B-979B-459AB0676DFF}" type="parTrans" cxnId="{CCF88F57-2696-4F5B-88C3-CC25BFD464CD}">
      <dgm:prSet/>
      <dgm:spPr/>
      <dgm:t>
        <a:bodyPr/>
        <a:lstStyle/>
        <a:p>
          <a:endParaRPr lang="en-GB"/>
        </a:p>
      </dgm:t>
    </dgm:pt>
    <dgm:pt modelId="{C36467EA-5A4B-4D09-9883-4A93A64E8EB1}" type="sibTrans" cxnId="{CCF88F57-2696-4F5B-88C3-CC25BFD464CD}">
      <dgm:prSet/>
      <dgm:spPr/>
      <dgm:t>
        <a:bodyPr/>
        <a:lstStyle/>
        <a:p>
          <a:endParaRPr lang="en-GB"/>
        </a:p>
      </dgm:t>
    </dgm:pt>
    <dgm:pt modelId="{BA7342BD-AA09-4C95-BC36-3169C26A2C8F}" type="pres">
      <dgm:prSet presAssocID="{30068E15-41D6-4E38-B11F-CD0AE8E592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AF88C88-BEC0-4561-B1B4-29624023421E}" type="pres">
      <dgm:prSet presAssocID="{59332359-F444-49D3-9D91-282D2605AE1B}" presName="centerShape" presStyleLbl="node0" presStyleIdx="0" presStyleCnt="1" custScaleX="137597" custScaleY="129611"/>
      <dgm:spPr/>
      <dgm:t>
        <a:bodyPr/>
        <a:lstStyle/>
        <a:p>
          <a:endParaRPr lang="en-GB"/>
        </a:p>
      </dgm:t>
    </dgm:pt>
    <dgm:pt modelId="{8FBDF719-228E-4B16-B91B-983BDA252E54}" type="pres">
      <dgm:prSet presAssocID="{0F363AA6-3268-49FD-B156-FE54A6511DD3}" presName="Name9" presStyleLbl="parChTrans1D2" presStyleIdx="0" presStyleCnt="5"/>
      <dgm:spPr/>
      <dgm:t>
        <a:bodyPr/>
        <a:lstStyle/>
        <a:p>
          <a:endParaRPr lang="en-GB"/>
        </a:p>
      </dgm:t>
    </dgm:pt>
    <dgm:pt modelId="{997A4667-1300-460F-864C-18E3F05DE0CC}" type="pres">
      <dgm:prSet presAssocID="{0F363AA6-3268-49FD-B156-FE54A6511DD3}" presName="connTx" presStyleLbl="parChTrans1D2" presStyleIdx="0" presStyleCnt="5"/>
      <dgm:spPr/>
      <dgm:t>
        <a:bodyPr/>
        <a:lstStyle/>
        <a:p>
          <a:endParaRPr lang="en-GB"/>
        </a:p>
      </dgm:t>
    </dgm:pt>
    <dgm:pt modelId="{D960963D-56CB-4405-AD64-CB782E827111}" type="pres">
      <dgm:prSet presAssocID="{42E43EB2-89EF-4DFA-8D46-BB47FAB3B339}" presName="node" presStyleLbl="node1" presStyleIdx="0" presStyleCnt="5" custScaleX="128416" custScaleY="1237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98D173-6964-4847-96A9-7183E192596C}" type="pres">
      <dgm:prSet presAssocID="{CCF331F9-0C48-4053-990C-76C1EF82FB9C}" presName="Name9" presStyleLbl="parChTrans1D2" presStyleIdx="1" presStyleCnt="5"/>
      <dgm:spPr/>
      <dgm:t>
        <a:bodyPr/>
        <a:lstStyle/>
        <a:p>
          <a:endParaRPr lang="en-GB"/>
        </a:p>
      </dgm:t>
    </dgm:pt>
    <dgm:pt modelId="{98B6144A-EDF8-429E-A7AF-524A85AD6E6C}" type="pres">
      <dgm:prSet presAssocID="{CCF331F9-0C48-4053-990C-76C1EF82FB9C}" presName="connTx" presStyleLbl="parChTrans1D2" presStyleIdx="1" presStyleCnt="5"/>
      <dgm:spPr/>
      <dgm:t>
        <a:bodyPr/>
        <a:lstStyle/>
        <a:p>
          <a:endParaRPr lang="en-GB"/>
        </a:p>
      </dgm:t>
    </dgm:pt>
    <dgm:pt modelId="{4E03CCA6-FF41-47C5-B041-7470BBFE4832}" type="pres">
      <dgm:prSet presAssocID="{9F9DA9A8-2587-446E-80D8-81236AD0428B}" presName="node" presStyleLbl="node1" presStyleIdx="1" presStyleCnt="5" custScaleX="126840" custScaleY="1320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796E2F-BAB5-4416-90E0-0E03507FF3B0}" type="pres">
      <dgm:prSet presAssocID="{8D906A32-13FB-4FE6-8D3D-71599F4C0BB2}" presName="Name9" presStyleLbl="parChTrans1D2" presStyleIdx="2" presStyleCnt="5"/>
      <dgm:spPr/>
      <dgm:t>
        <a:bodyPr/>
        <a:lstStyle/>
        <a:p>
          <a:endParaRPr lang="en-GB"/>
        </a:p>
      </dgm:t>
    </dgm:pt>
    <dgm:pt modelId="{714E57F1-D676-4009-9739-5CA9B1A6C108}" type="pres">
      <dgm:prSet presAssocID="{8D906A32-13FB-4FE6-8D3D-71599F4C0BB2}" presName="connTx" presStyleLbl="parChTrans1D2" presStyleIdx="2" presStyleCnt="5"/>
      <dgm:spPr/>
      <dgm:t>
        <a:bodyPr/>
        <a:lstStyle/>
        <a:p>
          <a:endParaRPr lang="en-GB"/>
        </a:p>
      </dgm:t>
    </dgm:pt>
    <dgm:pt modelId="{55B66F1B-A9E5-41D0-9408-D5B831EA2254}" type="pres">
      <dgm:prSet presAssocID="{912023D7-CA35-4022-AC5D-F9F579135AED}" presName="node" presStyleLbl="node1" presStyleIdx="2" presStyleCnt="5" custScaleX="141964" custScaleY="1188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516DF5-FD6F-43D0-8B84-6B209457AEB7}" type="pres">
      <dgm:prSet presAssocID="{280E56A9-0E95-4E9B-AF5E-A80F463D50C2}" presName="Name9" presStyleLbl="parChTrans1D2" presStyleIdx="3" presStyleCnt="5"/>
      <dgm:spPr/>
      <dgm:t>
        <a:bodyPr/>
        <a:lstStyle/>
        <a:p>
          <a:endParaRPr lang="en-GB"/>
        </a:p>
      </dgm:t>
    </dgm:pt>
    <dgm:pt modelId="{7FA7855D-7BFB-4A2A-9702-46B1C0BA522E}" type="pres">
      <dgm:prSet presAssocID="{280E56A9-0E95-4E9B-AF5E-A80F463D50C2}" presName="connTx" presStyleLbl="parChTrans1D2" presStyleIdx="3" presStyleCnt="5"/>
      <dgm:spPr/>
      <dgm:t>
        <a:bodyPr/>
        <a:lstStyle/>
        <a:p>
          <a:endParaRPr lang="en-GB"/>
        </a:p>
      </dgm:t>
    </dgm:pt>
    <dgm:pt modelId="{716AFE53-6CEC-4962-9967-A42BCC2A5E0C}" type="pres">
      <dgm:prSet presAssocID="{D9182A08-3B98-4A2F-9619-32ADCD0862E9}" presName="node" presStyleLbl="node1" presStyleIdx="3" presStyleCnt="5" custScaleX="127957" custScaleY="1270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ED6154-8D13-49AD-BAC5-D437A713043B}" type="pres">
      <dgm:prSet presAssocID="{58D183A0-3C83-4471-9218-E7EA389F6539}" presName="Name9" presStyleLbl="parChTrans1D2" presStyleIdx="4" presStyleCnt="5"/>
      <dgm:spPr/>
      <dgm:t>
        <a:bodyPr/>
        <a:lstStyle/>
        <a:p>
          <a:endParaRPr lang="en-GB"/>
        </a:p>
      </dgm:t>
    </dgm:pt>
    <dgm:pt modelId="{290242E7-64C5-4BCA-AEDA-704B35853C72}" type="pres">
      <dgm:prSet presAssocID="{58D183A0-3C83-4471-9218-E7EA389F6539}" presName="connTx" presStyleLbl="parChTrans1D2" presStyleIdx="4" presStyleCnt="5"/>
      <dgm:spPr/>
      <dgm:t>
        <a:bodyPr/>
        <a:lstStyle/>
        <a:p>
          <a:endParaRPr lang="en-GB"/>
        </a:p>
      </dgm:t>
    </dgm:pt>
    <dgm:pt modelId="{2653AE13-3A9D-40FA-8EA8-F8E7F28AA387}" type="pres">
      <dgm:prSet presAssocID="{A2918A26-63B0-4AEF-ACF7-CF4BCF238CE3}" presName="node" presStyleLbl="node1" presStyleIdx="4" presStyleCnt="5" custScaleX="127198" custScaleY="1222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59C9AB-E08D-4F32-A8CE-D0B268BE81A5}" srcId="{59332359-F444-49D3-9D91-282D2605AE1B}" destId="{A2918A26-63B0-4AEF-ACF7-CF4BCF238CE3}" srcOrd="4" destOrd="0" parTransId="{58D183A0-3C83-4471-9218-E7EA389F6539}" sibTransId="{E14AA663-4B16-44A7-9983-44DD437B1162}"/>
    <dgm:cxn modelId="{349F1192-FFDD-4916-8DEC-97BABBBFDC93}" srcId="{59332359-F444-49D3-9D91-282D2605AE1B}" destId="{9F9DA9A8-2587-446E-80D8-81236AD0428B}" srcOrd="1" destOrd="0" parTransId="{CCF331F9-0C48-4053-990C-76C1EF82FB9C}" sibTransId="{12F7BB66-72B9-44A6-BEE3-DD8296D3728F}"/>
    <dgm:cxn modelId="{BF3A5E66-42CD-4998-8E50-18168CE9DE74}" type="presOf" srcId="{A2918A26-63B0-4AEF-ACF7-CF4BCF238CE3}" destId="{2653AE13-3A9D-40FA-8EA8-F8E7F28AA387}" srcOrd="0" destOrd="0" presId="urn:microsoft.com/office/officeart/2005/8/layout/radial1"/>
    <dgm:cxn modelId="{F76CFC00-01CB-4BB6-9637-428142CB68F1}" type="presOf" srcId="{D9182A08-3B98-4A2F-9619-32ADCD0862E9}" destId="{716AFE53-6CEC-4962-9967-A42BCC2A5E0C}" srcOrd="0" destOrd="0" presId="urn:microsoft.com/office/officeart/2005/8/layout/radial1"/>
    <dgm:cxn modelId="{E821249C-9550-41F7-B144-41246107B1FD}" type="presOf" srcId="{CCF331F9-0C48-4053-990C-76C1EF82FB9C}" destId="{7D98D173-6964-4847-96A9-7183E192596C}" srcOrd="0" destOrd="0" presId="urn:microsoft.com/office/officeart/2005/8/layout/radial1"/>
    <dgm:cxn modelId="{6F10BED0-0A3A-4771-9AF4-0B207F641036}" type="presOf" srcId="{42E43EB2-89EF-4DFA-8D46-BB47FAB3B339}" destId="{D960963D-56CB-4405-AD64-CB782E827111}" srcOrd="0" destOrd="0" presId="urn:microsoft.com/office/officeart/2005/8/layout/radial1"/>
    <dgm:cxn modelId="{CCF88F57-2696-4F5B-88C3-CC25BFD464CD}" srcId="{30068E15-41D6-4E38-B11F-CD0AE8E592F2}" destId="{599C25B1-F887-48F5-A38D-BA1113F28E0E}" srcOrd="2" destOrd="0" parTransId="{A7078D26-B5EE-4D7B-979B-459AB0676DFF}" sibTransId="{C36467EA-5A4B-4D09-9883-4A93A64E8EB1}"/>
    <dgm:cxn modelId="{707A600E-8A53-4831-9C14-A00F432B56BC}" type="presOf" srcId="{58D183A0-3C83-4471-9218-E7EA389F6539}" destId="{91ED6154-8D13-49AD-BAC5-D437A713043B}" srcOrd="0" destOrd="0" presId="urn:microsoft.com/office/officeart/2005/8/layout/radial1"/>
    <dgm:cxn modelId="{449D43E9-5A5B-4B83-9BD5-2BF70502ED41}" type="presOf" srcId="{30068E15-41D6-4E38-B11F-CD0AE8E592F2}" destId="{BA7342BD-AA09-4C95-BC36-3169C26A2C8F}" srcOrd="0" destOrd="0" presId="urn:microsoft.com/office/officeart/2005/8/layout/radial1"/>
    <dgm:cxn modelId="{C5B3F1C2-37CF-40B1-B74B-01DCF2598042}" srcId="{59332359-F444-49D3-9D91-282D2605AE1B}" destId="{42E43EB2-89EF-4DFA-8D46-BB47FAB3B339}" srcOrd="0" destOrd="0" parTransId="{0F363AA6-3268-49FD-B156-FE54A6511DD3}" sibTransId="{36A1F219-4388-4E5D-869D-856C416EF41D}"/>
    <dgm:cxn modelId="{786351D5-2F4F-41FD-A90C-1E3A85BEB1EB}" type="presOf" srcId="{8D906A32-13FB-4FE6-8D3D-71599F4C0BB2}" destId="{09796E2F-BAB5-4416-90E0-0E03507FF3B0}" srcOrd="0" destOrd="0" presId="urn:microsoft.com/office/officeart/2005/8/layout/radial1"/>
    <dgm:cxn modelId="{4EE0E748-9F66-4CD6-A49C-D2A03B560C12}" type="presOf" srcId="{0F363AA6-3268-49FD-B156-FE54A6511DD3}" destId="{997A4667-1300-460F-864C-18E3F05DE0CC}" srcOrd="1" destOrd="0" presId="urn:microsoft.com/office/officeart/2005/8/layout/radial1"/>
    <dgm:cxn modelId="{E4583DE8-CA69-4664-8639-37B24CBFC839}" type="presOf" srcId="{912023D7-CA35-4022-AC5D-F9F579135AED}" destId="{55B66F1B-A9E5-41D0-9408-D5B831EA2254}" srcOrd="0" destOrd="0" presId="urn:microsoft.com/office/officeart/2005/8/layout/radial1"/>
    <dgm:cxn modelId="{FB1088B3-B6B6-4188-A8A4-5A1F359F6A64}" type="presOf" srcId="{8D906A32-13FB-4FE6-8D3D-71599F4C0BB2}" destId="{714E57F1-D676-4009-9739-5CA9B1A6C108}" srcOrd="1" destOrd="0" presId="urn:microsoft.com/office/officeart/2005/8/layout/radial1"/>
    <dgm:cxn modelId="{0463900B-66E5-47DC-A1ED-7458B77A566F}" type="presOf" srcId="{59332359-F444-49D3-9D91-282D2605AE1B}" destId="{4AF88C88-BEC0-4561-B1B4-29624023421E}" srcOrd="0" destOrd="0" presId="urn:microsoft.com/office/officeart/2005/8/layout/radial1"/>
    <dgm:cxn modelId="{E9CBC79F-04D1-4194-A061-FC6EFB5C2D29}" srcId="{30068E15-41D6-4E38-B11F-CD0AE8E592F2}" destId="{FB9D7D21-4F77-486C-82DD-EC7F9687B900}" srcOrd="1" destOrd="0" parTransId="{4078B0B9-D779-417D-BCE0-631925CB0863}" sibTransId="{3BF81CF7-266D-4CA5-96FA-6D2F6424E759}"/>
    <dgm:cxn modelId="{AA8BF007-D5BD-41CC-B364-EAB2A40F0DCB}" type="presOf" srcId="{CCF331F9-0C48-4053-990C-76C1EF82FB9C}" destId="{98B6144A-EDF8-429E-A7AF-524A85AD6E6C}" srcOrd="1" destOrd="0" presId="urn:microsoft.com/office/officeart/2005/8/layout/radial1"/>
    <dgm:cxn modelId="{95AB2308-FC5B-4273-8D6A-C53B8E5D1ABB}" type="presOf" srcId="{58D183A0-3C83-4471-9218-E7EA389F6539}" destId="{290242E7-64C5-4BCA-AEDA-704B35853C72}" srcOrd="1" destOrd="0" presId="urn:microsoft.com/office/officeart/2005/8/layout/radial1"/>
    <dgm:cxn modelId="{6E87FACD-6572-4E90-B113-6FEA62769BC6}" srcId="{30068E15-41D6-4E38-B11F-CD0AE8E592F2}" destId="{59332359-F444-49D3-9D91-282D2605AE1B}" srcOrd="0" destOrd="0" parTransId="{0986075B-1F78-45ED-807E-B39438B64F03}" sibTransId="{E0496D8F-0353-4CD5-BA12-2EE39E25574F}"/>
    <dgm:cxn modelId="{8D3FE428-E1A7-47E9-BB47-C251977D2AC7}" srcId="{59332359-F444-49D3-9D91-282D2605AE1B}" destId="{D9182A08-3B98-4A2F-9619-32ADCD0862E9}" srcOrd="3" destOrd="0" parTransId="{280E56A9-0E95-4E9B-AF5E-A80F463D50C2}" sibTransId="{A70A0B9A-F8BE-470F-8142-F05BF1C5BB1C}"/>
    <dgm:cxn modelId="{9121ECB2-AE2A-4C5E-86BF-14D33E64467E}" type="presOf" srcId="{0F363AA6-3268-49FD-B156-FE54A6511DD3}" destId="{8FBDF719-228E-4B16-B91B-983BDA252E54}" srcOrd="0" destOrd="0" presId="urn:microsoft.com/office/officeart/2005/8/layout/radial1"/>
    <dgm:cxn modelId="{65DCA306-F657-4076-9228-4CCB387EC992}" type="presOf" srcId="{9F9DA9A8-2587-446E-80D8-81236AD0428B}" destId="{4E03CCA6-FF41-47C5-B041-7470BBFE4832}" srcOrd="0" destOrd="0" presId="urn:microsoft.com/office/officeart/2005/8/layout/radial1"/>
    <dgm:cxn modelId="{E0BEB606-0345-478A-BAA3-77B590D8AE65}" type="presOf" srcId="{280E56A9-0E95-4E9B-AF5E-A80F463D50C2}" destId="{0B516DF5-FD6F-43D0-8B84-6B209457AEB7}" srcOrd="0" destOrd="0" presId="urn:microsoft.com/office/officeart/2005/8/layout/radial1"/>
    <dgm:cxn modelId="{4D2B783A-BE61-4B1E-A054-D34E80049261}" type="presOf" srcId="{280E56A9-0E95-4E9B-AF5E-A80F463D50C2}" destId="{7FA7855D-7BFB-4A2A-9702-46B1C0BA522E}" srcOrd="1" destOrd="0" presId="urn:microsoft.com/office/officeart/2005/8/layout/radial1"/>
    <dgm:cxn modelId="{2200936E-62D7-4602-A8F4-270C03D5A81A}" srcId="{59332359-F444-49D3-9D91-282D2605AE1B}" destId="{912023D7-CA35-4022-AC5D-F9F579135AED}" srcOrd="2" destOrd="0" parTransId="{8D906A32-13FB-4FE6-8D3D-71599F4C0BB2}" sibTransId="{E360E363-759A-4BC5-A881-784EF5C25F78}"/>
    <dgm:cxn modelId="{450B8B9E-E962-45BD-8181-283AFFE8E024}" type="presParOf" srcId="{BA7342BD-AA09-4C95-BC36-3169C26A2C8F}" destId="{4AF88C88-BEC0-4561-B1B4-29624023421E}" srcOrd="0" destOrd="0" presId="urn:microsoft.com/office/officeart/2005/8/layout/radial1"/>
    <dgm:cxn modelId="{003D1CC9-B84B-457E-8916-A41EE050119B}" type="presParOf" srcId="{BA7342BD-AA09-4C95-BC36-3169C26A2C8F}" destId="{8FBDF719-228E-4B16-B91B-983BDA252E54}" srcOrd="1" destOrd="0" presId="urn:microsoft.com/office/officeart/2005/8/layout/radial1"/>
    <dgm:cxn modelId="{D1701F52-4CDF-4217-BD66-544E25FA111A}" type="presParOf" srcId="{8FBDF719-228E-4B16-B91B-983BDA252E54}" destId="{997A4667-1300-460F-864C-18E3F05DE0CC}" srcOrd="0" destOrd="0" presId="urn:microsoft.com/office/officeart/2005/8/layout/radial1"/>
    <dgm:cxn modelId="{88076C81-476E-43EF-99FB-8683F1948C80}" type="presParOf" srcId="{BA7342BD-AA09-4C95-BC36-3169C26A2C8F}" destId="{D960963D-56CB-4405-AD64-CB782E827111}" srcOrd="2" destOrd="0" presId="urn:microsoft.com/office/officeart/2005/8/layout/radial1"/>
    <dgm:cxn modelId="{77E8C71A-9B93-4A06-9DBD-DAAF9CB3E878}" type="presParOf" srcId="{BA7342BD-AA09-4C95-BC36-3169C26A2C8F}" destId="{7D98D173-6964-4847-96A9-7183E192596C}" srcOrd="3" destOrd="0" presId="urn:microsoft.com/office/officeart/2005/8/layout/radial1"/>
    <dgm:cxn modelId="{FC0D30E1-8F05-4DC6-BE61-86BE8ED69C2B}" type="presParOf" srcId="{7D98D173-6964-4847-96A9-7183E192596C}" destId="{98B6144A-EDF8-429E-A7AF-524A85AD6E6C}" srcOrd="0" destOrd="0" presId="urn:microsoft.com/office/officeart/2005/8/layout/radial1"/>
    <dgm:cxn modelId="{82C0A791-1E4A-4CE5-9753-DAC1EDE4B28C}" type="presParOf" srcId="{BA7342BD-AA09-4C95-BC36-3169C26A2C8F}" destId="{4E03CCA6-FF41-47C5-B041-7470BBFE4832}" srcOrd="4" destOrd="0" presId="urn:microsoft.com/office/officeart/2005/8/layout/radial1"/>
    <dgm:cxn modelId="{043D9765-8439-4368-B2B5-460974ADEFA9}" type="presParOf" srcId="{BA7342BD-AA09-4C95-BC36-3169C26A2C8F}" destId="{09796E2F-BAB5-4416-90E0-0E03507FF3B0}" srcOrd="5" destOrd="0" presId="urn:microsoft.com/office/officeart/2005/8/layout/radial1"/>
    <dgm:cxn modelId="{4710E7D4-DADC-4821-B173-809D6BE02DBF}" type="presParOf" srcId="{09796E2F-BAB5-4416-90E0-0E03507FF3B0}" destId="{714E57F1-D676-4009-9739-5CA9B1A6C108}" srcOrd="0" destOrd="0" presId="urn:microsoft.com/office/officeart/2005/8/layout/radial1"/>
    <dgm:cxn modelId="{699201F0-4E91-4BC2-85C2-8665F30C7FEC}" type="presParOf" srcId="{BA7342BD-AA09-4C95-BC36-3169C26A2C8F}" destId="{55B66F1B-A9E5-41D0-9408-D5B831EA2254}" srcOrd="6" destOrd="0" presId="urn:microsoft.com/office/officeart/2005/8/layout/radial1"/>
    <dgm:cxn modelId="{8B95AD3A-F07D-4C14-94CF-2CF457B9C8CE}" type="presParOf" srcId="{BA7342BD-AA09-4C95-BC36-3169C26A2C8F}" destId="{0B516DF5-FD6F-43D0-8B84-6B209457AEB7}" srcOrd="7" destOrd="0" presId="urn:microsoft.com/office/officeart/2005/8/layout/radial1"/>
    <dgm:cxn modelId="{E3213912-BE7B-40C5-8747-DF90F378DE2E}" type="presParOf" srcId="{0B516DF5-FD6F-43D0-8B84-6B209457AEB7}" destId="{7FA7855D-7BFB-4A2A-9702-46B1C0BA522E}" srcOrd="0" destOrd="0" presId="urn:microsoft.com/office/officeart/2005/8/layout/radial1"/>
    <dgm:cxn modelId="{FC7D10FE-0B51-4C81-903A-8264691AA82F}" type="presParOf" srcId="{BA7342BD-AA09-4C95-BC36-3169C26A2C8F}" destId="{716AFE53-6CEC-4962-9967-A42BCC2A5E0C}" srcOrd="8" destOrd="0" presId="urn:microsoft.com/office/officeart/2005/8/layout/radial1"/>
    <dgm:cxn modelId="{89734205-7650-4E78-AD13-60EC3F1F7BB9}" type="presParOf" srcId="{BA7342BD-AA09-4C95-BC36-3169C26A2C8F}" destId="{91ED6154-8D13-49AD-BAC5-D437A713043B}" srcOrd="9" destOrd="0" presId="urn:microsoft.com/office/officeart/2005/8/layout/radial1"/>
    <dgm:cxn modelId="{106C8DF7-03AF-4047-8052-E3E098A960B9}" type="presParOf" srcId="{91ED6154-8D13-49AD-BAC5-D437A713043B}" destId="{290242E7-64C5-4BCA-AEDA-704B35853C72}" srcOrd="0" destOrd="0" presId="urn:microsoft.com/office/officeart/2005/8/layout/radial1"/>
    <dgm:cxn modelId="{A98F4911-829D-464F-B24E-973D4BB2E9D5}" type="presParOf" srcId="{BA7342BD-AA09-4C95-BC36-3169C26A2C8F}" destId="{2653AE13-3A9D-40FA-8EA8-F8E7F28AA387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17A-3EAF-4F39-8BD9-B53846F42AAB}" type="datetimeFigureOut">
              <a:rPr lang="en-US" smtClean="0"/>
              <a:pPr/>
              <a:t>11/14/2019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6A7-A242-4DD4-B32D-8F3BB19F7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17A-3EAF-4F39-8BD9-B53846F42AAB}" type="datetimeFigureOut">
              <a:rPr lang="en-US" smtClean="0"/>
              <a:pPr/>
              <a:t>11/14/2019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6A7-A242-4DD4-B32D-8F3BB19F7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17A-3EAF-4F39-8BD9-B53846F42AAB}" type="datetimeFigureOut">
              <a:rPr lang="en-US" smtClean="0"/>
              <a:pPr/>
              <a:t>11/14/2019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6A7-A242-4DD4-B32D-8F3BB19F7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17A-3EAF-4F39-8BD9-B53846F42AAB}" type="datetimeFigureOut">
              <a:rPr lang="en-US" smtClean="0"/>
              <a:pPr/>
              <a:t>11/14/2019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6A7-A242-4DD4-B32D-8F3BB19F7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17A-3EAF-4F39-8BD9-B53846F42AAB}" type="datetimeFigureOut">
              <a:rPr lang="en-US" smtClean="0"/>
              <a:pPr/>
              <a:t>11/14/2019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6A7-A242-4DD4-B32D-8F3BB19F7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17A-3EAF-4F39-8BD9-B53846F42AAB}" type="datetimeFigureOut">
              <a:rPr lang="en-US" smtClean="0"/>
              <a:pPr/>
              <a:t>11/14/2019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6A7-A242-4DD4-B32D-8F3BB19F7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17A-3EAF-4F39-8BD9-B53846F42AAB}" type="datetimeFigureOut">
              <a:rPr lang="en-US" smtClean="0"/>
              <a:pPr/>
              <a:t>11/14/2019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6A7-A242-4DD4-B32D-8F3BB19F7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17A-3EAF-4F39-8BD9-B53846F42AAB}" type="datetimeFigureOut">
              <a:rPr lang="en-US" smtClean="0"/>
              <a:pPr/>
              <a:t>11/14/2019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6A7-A242-4DD4-B32D-8F3BB19F7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17A-3EAF-4F39-8BD9-B53846F42AAB}" type="datetimeFigureOut">
              <a:rPr lang="en-US" smtClean="0"/>
              <a:pPr/>
              <a:t>11/14/2019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6A7-A242-4DD4-B32D-8F3BB19F7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17A-3EAF-4F39-8BD9-B53846F42AAB}" type="datetimeFigureOut">
              <a:rPr lang="en-US" smtClean="0"/>
              <a:pPr/>
              <a:t>11/14/2019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6A7-A242-4DD4-B32D-8F3BB19F7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17A-3EAF-4F39-8BD9-B53846F42AAB}" type="datetimeFigureOut">
              <a:rPr lang="en-US" smtClean="0"/>
              <a:pPr/>
              <a:t>11/14/2019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06A7-A242-4DD4-B32D-8F3BB19F7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t="-5000" r="-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17A-3EAF-4F39-8BD9-B53846F42AAB}" type="datetimeFigureOut">
              <a:rPr lang="en-US" smtClean="0"/>
              <a:pPr/>
              <a:t>11/14/2019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706A7-A242-4DD4-B32D-8F3BB19F720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/index.php?title=%E0%A6%A6%E0%A6%BF%E0%A6%B2%E0%A6%A6%E0%A6%BE%E0%A6%B0_%E0%A6%AC%E0%A7%87%E0%A6%97%E0%A6%AE&amp;action=edit&amp;redlink=1" TargetMode="External"/><Relationship Id="rId13" Type="http://schemas.openxmlformats.org/officeDocument/2006/relationships/hyperlink" Target="https://bn.wikipedia.org/w/index.php?title=%E0%A6%B8%E0%A6%BE%E0%A6%A6%E0%A6%BF%E0%A6%AF%E0%A6%BC%E0%A6%BE_%E0%A6%86%E0%A6%AB%E0%A6%BE%E0%A6%95&amp;action=edit&amp;redlink=1" TargetMode="External"/><Relationship Id="rId3" Type="http://schemas.openxmlformats.org/officeDocument/2006/relationships/hyperlink" Target="https://bn.wikipedia.org/w/index.php?title=%E0%A6%AA%E0%A6%BE%E0%A6%B0%E0%A7%8D%E0%A6%B8%E0%A6%BF_%E0%A6%AD%E0%A6%BE%E0%A6%B7%E0%A6%BE&amp;action=edit&amp;redlink=1" TargetMode="External"/><Relationship Id="rId7" Type="http://schemas.openxmlformats.org/officeDocument/2006/relationships/hyperlink" Target="https://bn.wikipedia.org/w/index.php?title=%E0%A6%AC%E0%A6%BF%E0%A6%AC%E0%A6%BF_%E0%A6%AE%E0%A7%81%E0%A6%AC%E0%A6%BE%E0%A6%B0%E0%A6%BF%E0%A6%95%E0%A6%BE_%E0%A6%87%E0%A6%89%E0%A6%B8%E0%A7%81%E0%A6%AB%E0%A6%AF%E0%A6%BE%E0%A6%AF%E0%A6%BC&amp;action=edit&amp;redlink=1" TargetMode="External"/><Relationship Id="rId12" Type="http://schemas.openxmlformats.org/officeDocument/2006/relationships/hyperlink" Target="https://bn.wikipedia.org/w/index.php?title=%E0%A6%A8%E0%A6%BE%E0%A6%B0%E0%A6%97%E0%A7%81%E0%A6%B2_%E0%A6%86%E0%A6%97%E0%A6%BE%E0%A6%9A%E0%A7%87%E0%A6%B9&amp;action=edit&amp;redlink=1" TargetMode="External"/><Relationship Id="rId2" Type="http://schemas.openxmlformats.org/officeDocument/2006/relationships/hyperlink" Target="https://bn.wikipedia.org/w/index.php?title=%E0%A6%9A%E0%A6%BE%E0%A6%98%E0%A6%BE%E0%A6%A4%E0%A6%BE%E0%A6%87_%E0%A6%AD%E0%A6%BE%E0%A6%B7%E0%A6%BE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B9%E0%A7%81%E0%A6%AE%E0%A6%BE%E0%A6%AF%E0%A6%BC%E0%A7%81%E0%A6%A8" TargetMode="External"/><Relationship Id="rId11" Type="http://schemas.openxmlformats.org/officeDocument/2006/relationships/hyperlink" Target="https://bn.wikipedia.org/w/index.php?title=%E0%A6%AE%E0%A6%BE%E0%A6%B8%E0%A7%81%E0%A6%AE%E0%A6%BE%E0%A6%B9_%E0%A6%AC%E0%A7%87%E0%A6%97%E0%A6%AE&amp;action=edit&amp;redlink=1" TargetMode="External"/><Relationship Id="rId5" Type="http://schemas.openxmlformats.org/officeDocument/2006/relationships/hyperlink" Target="https://bn.wikipedia.org/w/index.php?title=%E0%A6%AC%E0%A6%BE%E0%A6%97-%E0%A6%87-%E0%A6%AC%E0%A6%BE%E0%A6%AC%E0%A6%B0&amp;action=edit&amp;redlink=1" TargetMode="External"/><Relationship Id="rId15" Type="http://schemas.openxmlformats.org/officeDocument/2006/relationships/image" Target="../media/image6.jpeg"/><Relationship Id="rId10" Type="http://schemas.openxmlformats.org/officeDocument/2006/relationships/hyperlink" Target="https://bn.wikipedia.org/w/index.php?title=%E0%A6%AE%E0%A6%BE%E0%A6%B9%E0%A6%BE%E0%A6%AE_%E0%A6%AC%E0%A7%87%E0%A6%97%E0%A6%AE&amp;action=edit&amp;redlink=1" TargetMode="External"/><Relationship Id="rId4" Type="http://schemas.openxmlformats.org/officeDocument/2006/relationships/hyperlink" Target="https://bn.wikipedia.org/wiki/%E0%A6%AE%E0%A7%81%E0%A6%98%E0%A6%B2_%E0%A6%B8%E0%A6%BE%E0%A6%AE%E0%A7%8D%E0%A6%B0%E0%A6%BE%E0%A6%9C%E0%A7%8D%E0%A6%AF" TargetMode="External"/><Relationship Id="rId9" Type="http://schemas.openxmlformats.org/officeDocument/2006/relationships/hyperlink" Target="https://bn.wikipedia.org/w/index.php?title=%E0%A6%97%E0%A7%81%E0%A6%B2%E0%A6%B0%E0%A7%81%E0%A6%96_%E0%A6%AC%E0%A7%87%E0%A6%97%E0%A6%AE&amp;action=edit&amp;redlink=1" TargetMode="External"/><Relationship Id="rId1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3825" y="762000"/>
            <a:ext cx="678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45025" y="52578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1825" y="25146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425" y="2438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87425" y="685800"/>
            <a:ext cx="10604969" cy="3962400"/>
            <a:chOff x="987425" y="685800"/>
            <a:chExt cx="10604969" cy="3962400"/>
          </a:xfrm>
        </p:grpSpPr>
        <p:grpSp>
          <p:nvGrpSpPr>
            <p:cNvPr id="6" name="Group 5"/>
            <p:cNvGrpSpPr/>
            <p:nvPr/>
          </p:nvGrpSpPr>
          <p:grpSpPr>
            <a:xfrm>
              <a:off x="987425" y="685800"/>
              <a:ext cx="5943600" cy="3962400"/>
              <a:chOff x="1401083" y="685800"/>
              <a:chExt cx="7217229" cy="4876800"/>
            </a:xfrm>
          </p:grpSpPr>
          <p:pic>
            <p:nvPicPr>
              <p:cNvPr id="4" name="Picture 3" descr="download (3)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01083" y="685800"/>
                <a:ext cx="7217229" cy="48768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" name="Picture 4" descr="download (2).jpg"/>
              <p:cNvPicPr>
                <a:picLocks noChangeAspect="1"/>
              </p:cNvPicPr>
              <p:nvPr/>
            </p:nvPicPr>
            <p:blipFill>
              <a:blip r:embed="rId3"/>
              <a:srcRect l="13699" t="28572" r="21918" b="28571"/>
              <a:stretch>
                <a:fillRect/>
              </a:stretch>
            </p:blipFill>
            <p:spPr>
              <a:xfrm>
                <a:off x="3806826" y="967154"/>
                <a:ext cx="3581400" cy="68580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7" name="Picture 6" descr="images (4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4825" y="685800"/>
              <a:ext cx="4737569" cy="3810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82625" y="5105400"/>
            <a:ext cx="108204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১৫০৪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কাবুল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পাদিশাহ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’ (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বাদশাহ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পুরা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আফগানিস্তান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নিয়ন্ত্রণে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-political-map-bengal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381000"/>
            <a:ext cx="61722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3625" y="5105400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ভারতবর্ষের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এসময়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দিল্লিতে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চলছিল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07225" y="2286000"/>
          <a:ext cx="4492625" cy="2362200"/>
        </p:xfrm>
        <a:graphic>
          <a:graphicData uri="http://schemas.openxmlformats.org/drawingml/2006/table">
            <a:tbl>
              <a:tblPr/>
              <a:tblGrid>
                <a:gridCol w="714720"/>
                <a:gridCol w="1582132"/>
                <a:gridCol w="980679"/>
                <a:gridCol w="1215094"/>
              </a:tblGrid>
              <a:tr h="59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 dirty="0" err="1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ক্রমিক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 u="sng" dirty="0" err="1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শাসকের</a:t>
                      </a:r>
                      <a:r>
                        <a:rPr lang="en-GB" sz="2000" b="1" u="sng" dirty="0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GB" sz="2000" b="1" u="sng" dirty="0" err="1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নাম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 u="sng" dirty="0" err="1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হিজরী</a:t>
                      </a:r>
                      <a:r>
                        <a:rPr lang="en-GB" sz="2000" b="1" u="sng" dirty="0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GB" sz="2000" b="1" u="sng" dirty="0" err="1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সন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 u="sng" dirty="0" err="1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ঈসায়ী</a:t>
                      </a:r>
                      <a:r>
                        <a:rPr lang="en-GB" sz="2000" b="1" u="sng" dirty="0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GB" sz="2000" b="1" u="sng" dirty="0" err="1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সন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১</a:t>
                      </a:r>
                      <a:endParaRPr lang="en-GB" sz="1800" b="1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 dirty="0" err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বাহলুল</a:t>
                      </a:r>
                      <a:r>
                        <a:rPr lang="en-GB" sz="2000" b="1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GB" sz="2000" b="1" dirty="0" err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লোদী</a:t>
                      </a:r>
                      <a:endParaRPr lang="en-GB" sz="1800" b="1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৮৫৫-৮৯৩</a:t>
                      </a:r>
                      <a:endParaRPr lang="en-GB" sz="1800" b="1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১৪৫১-৮৮</a:t>
                      </a:r>
                      <a:endParaRPr lang="en-GB" sz="1800" b="1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২</a:t>
                      </a:r>
                      <a:endParaRPr lang="en-GB" sz="1800" b="1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সিকান্দার লোদী</a:t>
                      </a:r>
                      <a:endParaRPr lang="en-GB" sz="1800" b="1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৮৯৩-৯২৩</a:t>
                      </a:r>
                      <a:endParaRPr lang="en-GB" sz="1800" b="1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১৪৮৮-১৫১৭</a:t>
                      </a:r>
                      <a:endParaRPr lang="en-GB" sz="1800" b="1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৩</a:t>
                      </a:r>
                      <a:endParaRPr lang="en-GB" sz="1800" b="1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ইবরাহীম লোদী</a:t>
                      </a:r>
                      <a:endParaRPr lang="en-GB" sz="1800" b="1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৯২৩-৯৩২</a:t>
                      </a:r>
                      <a:endParaRPr lang="en-GB" sz="1800" b="1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en-GB" sz="2000" b="1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১৫১৭-২৬</a:t>
                      </a:r>
                      <a:endParaRPr lang="en-GB" sz="1800" b="1" dirty="0"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59690" marR="59690" marT="59690" marB="59690">
                    <a:lnL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64425" y="304800"/>
            <a:ext cx="365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লোদী</a:t>
            </a:r>
            <a:r>
              <a:rPr kumimoji="0" lang="en-GB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GB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শাসনামল</a:t>
            </a:r>
            <a:r>
              <a:rPr kumimoji="0" lang="en-GB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(১৪৫১-১৫২৬ </a:t>
            </a:r>
            <a:r>
              <a:rPr kumimoji="0" lang="en-GB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খৃঃ</a:t>
            </a:r>
            <a:r>
              <a:rPr kumimoji="0" lang="en-GB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= ৭৫ </a:t>
            </a:r>
            <a:r>
              <a:rPr kumimoji="0" lang="en-GB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বছর</a:t>
            </a:r>
            <a:r>
              <a:rPr kumimoji="0" lang="en-GB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kumimoji="0" lang="en-GB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625" y="3733800"/>
            <a:ext cx="1127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গোলযোগের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সুযোগে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১৫২৬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পানিপথের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ইব্রহিম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লোদিকে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সামাজ্যে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825" y="5257800"/>
            <a:ext cx="1127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ভারতবর্ষের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কামান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বীরত্বের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প্রাণপণ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করেও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ইব্রহিম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eb30e7cae888491e9ac874c3d3a684a.jpg"/>
          <p:cNvPicPr>
            <a:picLocks noChangeAspect="1"/>
          </p:cNvPicPr>
          <p:nvPr/>
        </p:nvPicPr>
        <p:blipFill>
          <a:blip r:embed="rId2"/>
          <a:srcRect t="16500" b="5500"/>
          <a:stretch>
            <a:fillRect/>
          </a:stretch>
        </p:blipFill>
        <p:spPr>
          <a:xfrm>
            <a:off x="1216025" y="457200"/>
            <a:ext cx="2667000" cy="2667000"/>
          </a:xfrm>
          <a:prstGeom prst="rect">
            <a:avLst/>
          </a:prstGeom>
        </p:spPr>
      </p:pic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25" y="457200"/>
            <a:ext cx="2514600" cy="2667000"/>
          </a:xfrm>
          <a:prstGeom prst="rect">
            <a:avLst/>
          </a:prstGeom>
        </p:spPr>
      </p:pic>
      <p:pic>
        <p:nvPicPr>
          <p:cNvPr id="8" name="Picture 7" descr="img_7399.jpg"/>
          <p:cNvPicPr>
            <a:picLocks noChangeAspect="1"/>
          </p:cNvPicPr>
          <p:nvPr/>
        </p:nvPicPr>
        <p:blipFill>
          <a:blip r:embed="rId4" cstate="print"/>
          <a:srcRect l="19091" t="38182" r="19545" b="7273"/>
          <a:stretch>
            <a:fillRect/>
          </a:stretch>
        </p:blipFill>
        <p:spPr>
          <a:xfrm>
            <a:off x="7235825" y="533400"/>
            <a:ext cx="3429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025" y="228600"/>
            <a:ext cx="3505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খানুয়ার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(১৫২৭)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425" y="4800600"/>
            <a:ext cx="10134600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পানিপথের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জয়লাভ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দিল্লী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ওআগ্রা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প্রভুত্ব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রানা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সিংহ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শঙ্খিত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খানুয়ার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540839411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25" y="1143000"/>
            <a:ext cx="5943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025" y="152400"/>
            <a:ext cx="4572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খানুয়ার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জয়লাভ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যোদ্ধাহস্তি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2425" y="914401"/>
            <a:ext cx="4365020" cy="2895600"/>
          </a:xfrm>
          <a:prstGeom prst="rect">
            <a:avLst/>
          </a:prstGeom>
        </p:spPr>
      </p:pic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3"/>
          <a:srcRect l="23400"/>
          <a:stretch>
            <a:fillRect/>
          </a:stretch>
        </p:blipFill>
        <p:spPr>
          <a:xfrm>
            <a:off x="1063625" y="990600"/>
            <a:ext cx="488869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3625" y="5334000"/>
            <a:ext cx="99822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মুঘল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সাম্রাজ্য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১৫২৭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: ১১ই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ফেব্র্রুয়ারি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রানা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2225" y="3962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১২০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6225" y="3886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৮০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অশ্বারোহী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lm-of-History-701x3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609600"/>
            <a:ext cx="4343400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025" y="3352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৫০০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হস্তীবাহিনীসহ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-09-03_1709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825" y="533400"/>
            <a:ext cx="4540568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3825" y="3276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বাবরের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সুদক্ষ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সৈন্যবাহিনী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025" y="4648200"/>
            <a:ext cx="10515600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রানা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সৈন্যবাহিনী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সত্তেও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সুদক্ষ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সৈন্যবাহিনীর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শোচনীয়ভাবে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কামানের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গোলায়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তুলুঘমার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ঝটিকা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তৎপরতায়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মেবারের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সৈন্যবাহিনী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বিধ্বস্ত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রানা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প্রাণভয়ে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পলায়ন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2825" y="381000"/>
            <a:ext cx="4572000" cy="2895600"/>
            <a:chOff x="1444625" y="304800"/>
            <a:chExt cx="7995577" cy="2895600"/>
          </a:xfrm>
        </p:grpSpPr>
        <p:pic>
          <p:nvPicPr>
            <p:cNvPr id="2" name="Picture 1" descr="Chanderi_For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2225" y="304800"/>
              <a:ext cx="4337977" cy="2895600"/>
            </a:xfrm>
            <a:prstGeom prst="rect">
              <a:avLst/>
            </a:prstGeom>
          </p:spPr>
        </p:pic>
        <p:pic>
          <p:nvPicPr>
            <p:cNvPr id="3" name="Picture 2" descr="images (6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625" y="304800"/>
              <a:ext cx="3733800" cy="2895600"/>
            </a:xfrm>
            <a:prstGeom prst="rect">
              <a:avLst/>
            </a:prstGeom>
          </p:spPr>
        </p:pic>
      </p:grpSp>
      <p:pic>
        <p:nvPicPr>
          <p:cNvPr id="5" name="Picture 4" descr="download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25" y="381000"/>
            <a:ext cx="446582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1825" y="4495800"/>
            <a:ext cx="8991600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খানুয়ার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জয়লাভ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চান্দেরী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258" b="6129"/>
          <a:stretch>
            <a:fillRect/>
          </a:stretch>
        </p:blipFill>
        <p:spPr bwMode="auto">
          <a:xfrm>
            <a:off x="606425" y="609600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8025" y="609600"/>
            <a:ext cx="57925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2625" y="4876800"/>
            <a:ext cx="107442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১৫২৯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গোগরা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আফগানের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সম্মিলিতবাহিনীর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অবতীর্ণ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আফগান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-political-map-bengal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25" y="381000"/>
            <a:ext cx="6858000" cy="43294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3625" y="4800600"/>
            <a:ext cx="102870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বাবরের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অধিকারভুক্ত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স্ট্যানলি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লেনপুলের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, ‘‘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বিজয়রে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আগমন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আসন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।’’</a:t>
            </a:r>
            <a:endParaRPr lang="en-GB" sz="3200" dirty="0"/>
          </a:p>
        </p:txBody>
      </p:sp>
      <p:sp>
        <p:nvSpPr>
          <p:cNvPr id="11" name="Flowchart: Decision 10"/>
          <p:cNvSpPr/>
          <p:nvPr/>
        </p:nvSpPr>
        <p:spPr>
          <a:xfrm>
            <a:off x="-3432175" y="1219200"/>
            <a:ext cx="5867400" cy="2819400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61 -0.00555 L 0.50961 -0.0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0825" y="457200"/>
          <a:ext cx="9829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0225" y="1371600"/>
            <a:ext cx="3733800" cy="3962400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রাশব্রক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, ``Babur possessed eight 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fundamental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qualities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69CD2-F6EF-4D65-9F76-A9C7D8FCC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DB69CD2-F6EF-4D65-9F76-A9C7D8FCC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DB69CD2-F6EF-4D65-9F76-A9C7D8FCC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ADB69CD2-F6EF-4D65-9F76-A9C7D8FCC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6F6F38-C043-4557-9FD3-6B1ABB319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D86F6F38-C043-4557-9FD3-6B1ABB319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86F6F38-C043-4557-9FD3-6B1ABB319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D86F6F38-C043-4557-9FD3-6B1ABB319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45275-E855-457F-B59A-9F34AA3E8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70745275-E855-457F-B59A-9F34AA3E8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0745275-E855-457F-B59A-9F34AA3E8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0745275-E855-457F-B59A-9F34AA3E8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C94C37-CAD0-4EAD-8308-3B91AA484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AEC94C37-CAD0-4EAD-8308-3B91AA484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AEC94C37-CAD0-4EAD-8308-3B91AA484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AEC94C37-CAD0-4EAD-8308-3B91AA484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ED1C6D-7A0E-454F-9012-154010F15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DBED1C6D-7A0E-454F-9012-154010F15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DBED1C6D-7A0E-454F-9012-154010F15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DBED1C6D-7A0E-454F-9012-154010F15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3900F-8989-43C9-8B3C-ABDC334DE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1C23900F-8989-43C9-8B3C-ABDC334DE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1C23900F-8989-43C9-8B3C-ABDC334DE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C23900F-8989-43C9-8B3C-ABDC334DE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1ADF8-E302-4B69-A966-D7B57C4A0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CA1ADF8-E302-4B69-A966-D7B57C4A0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1CA1ADF8-E302-4B69-A966-D7B57C4A0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1CA1ADF8-E302-4B69-A966-D7B57C4A0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99F420-ED9D-4482-9832-C251C4A8A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8999F420-ED9D-4482-9832-C251C4A8A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8999F420-ED9D-4482-9832-C251C4A8A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8999F420-ED9D-4482-9832-C251C4A8A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6F625-DB0F-4528-A191-A44D70F11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736F625-DB0F-4528-A191-A44D70F11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0736F625-DB0F-4528-A191-A44D70F11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0736F625-DB0F-4528-A191-A44D70F11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959225" y="228600"/>
            <a:ext cx="4572000" cy="838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625" y="2667000"/>
            <a:ext cx="5257800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চারগাছ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এন.আই.ভূঁঞা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ডিগ্র্রি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01711107337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md.abdulazizsharker@gmail.com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7119" y="2693313"/>
            <a:ext cx="5257800" cy="3539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(2য়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বাবর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11/11/2019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6016624" y="1676400"/>
            <a:ext cx="76199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226" y="152400"/>
            <a:ext cx="2438400" cy="24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9425" y="228600"/>
            <a:ext cx="1838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0625" y="609600"/>
            <a:ext cx="323999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সংস্কার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625" y="2362200"/>
            <a:ext cx="9982200" cy="31700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আদানের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১.ওয়ালি (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গভনর্র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lvl="0"/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২.দেওয়ান (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lvl="0"/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৩.শিকদার (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)  </a:t>
            </a:r>
          </a:p>
          <a:p>
            <a:pPr lvl="0"/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৪.কোতোয়াল (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54225" y="228600"/>
          <a:ext cx="9294284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092825" y="990600"/>
            <a:ext cx="1143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02625" y="2590800"/>
            <a:ext cx="1143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পার্ক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88225" y="5029200"/>
            <a:ext cx="1143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নর্দমা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5025" y="5029200"/>
            <a:ext cx="1143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সেতু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30625" y="2514600"/>
            <a:ext cx="1447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বড়বড়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অ্রালিকা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F88C88-BEC0-4561-B1B4-296240234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4AF88C88-BEC0-4561-B1B4-296240234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AF88C88-BEC0-4561-B1B4-296240234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4AF88C88-BEC0-4561-B1B4-296240234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BDF719-228E-4B16-B91B-983BDA252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8FBDF719-228E-4B16-B91B-983BDA252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FBDF719-228E-4B16-B91B-983BDA252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8FBDF719-228E-4B16-B91B-983BDA252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60963D-56CB-4405-AD64-CB782E827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D960963D-56CB-4405-AD64-CB782E827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D960963D-56CB-4405-AD64-CB782E827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D960963D-56CB-4405-AD64-CB782E827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98D173-6964-4847-96A9-7183E1925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7D98D173-6964-4847-96A9-7183E1925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7D98D173-6964-4847-96A9-7183E1925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7D98D173-6964-4847-96A9-7183E1925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03CCA6-FF41-47C5-B041-7470BBFE4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4E03CCA6-FF41-47C5-B041-7470BBFE4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E03CCA6-FF41-47C5-B041-7470BBFE4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4E03CCA6-FF41-47C5-B041-7470BBFE4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96E2F-BAB5-4416-90E0-0E03507F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09796E2F-BAB5-4416-90E0-0E03507F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9796E2F-BAB5-4416-90E0-0E03507F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09796E2F-BAB5-4416-90E0-0E03507F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B66F1B-A9E5-41D0-9408-D5B831EA2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55B66F1B-A9E5-41D0-9408-D5B831EA2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55B66F1B-A9E5-41D0-9408-D5B831EA2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55B66F1B-A9E5-41D0-9408-D5B831EA2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516DF5-FD6F-43D0-8B84-6B209457A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0B516DF5-FD6F-43D0-8B84-6B209457A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0B516DF5-FD6F-43D0-8B84-6B209457A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0B516DF5-FD6F-43D0-8B84-6B209457A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AFE53-6CEC-4962-9967-A42BCC2A5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716AFE53-6CEC-4962-9967-A42BCC2A5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716AFE53-6CEC-4962-9967-A42BCC2A5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716AFE53-6CEC-4962-9967-A42BCC2A5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D6154-8D13-49AD-BAC5-D437A7130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91ED6154-8D13-49AD-BAC5-D437A7130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91ED6154-8D13-49AD-BAC5-D437A7130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91ED6154-8D13-49AD-BAC5-D437A7130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53AE13-3A9D-40FA-8EA8-F8E7F28A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2653AE13-3A9D-40FA-8EA8-F8E7F28A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2653AE13-3A9D-40FA-8EA8-F8E7F28A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2653AE13-3A9D-40FA-8EA8-F8E7F28AA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425" y="381000"/>
            <a:ext cx="79248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0425" y="381000"/>
            <a:ext cx="7924800" cy="3848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4225" y="533400"/>
            <a:ext cx="8023698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1216025" y="4267200"/>
            <a:ext cx="9753600" cy="1886129"/>
            <a:chOff x="1216025" y="4267200"/>
            <a:chExt cx="9753600" cy="1886129"/>
          </a:xfrm>
        </p:grpSpPr>
        <p:sp>
          <p:nvSpPr>
            <p:cNvPr id="3" name="TextBox 2"/>
            <p:cNvSpPr txBox="1"/>
            <p:nvPr/>
          </p:nvSpPr>
          <p:spPr>
            <a:xfrm>
              <a:off x="1216025" y="4953000"/>
              <a:ext cx="9753600" cy="1200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বাবর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মক্তব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মাদ্রসা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মসজিদ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প্রতিষ্ঠা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যেমন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অযোদ্যার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ববরি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মসজিদ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প্রজারঞ্জক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শাসক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শিল্পানুরাগী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b="1" dirty="0" err="1" smtClean="0">
                  <a:latin typeface="NikoshBAN" pitchFamily="2" charset="0"/>
                  <a:cs typeface="NikoshBAN" pitchFamily="2" charset="0"/>
                </a:rPr>
                <a:t>ছিলেন</a:t>
              </a:r>
              <a:r>
                <a:rPr lang="en-GB" sz="36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GB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40425" y="4267200"/>
              <a:ext cx="152400" cy="6858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6825" y="685800"/>
            <a:ext cx="3810000" cy="1528465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025" y="3124200"/>
            <a:ext cx="8534400" cy="23083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ফারগানার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বসেন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সাম্রাজ্য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পানিপথের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বংশধর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4025" y="914400"/>
            <a:ext cx="2438400" cy="707886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2225" y="3810000"/>
            <a:ext cx="7239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পানিপথের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6025" y="4953000"/>
            <a:ext cx="10363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খানুয়ার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যুদ্ধকে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নিষ্পত্তিকারী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540839411-a.jpg"/>
          <p:cNvPicPr>
            <a:picLocks noChangeAspect="1"/>
          </p:cNvPicPr>
          <p:nvPr/>
        </p:nvPicPr>
        <p:blipFill>
          <a:blip r:embed="rId2"/>
          <a:srcRect t="6667" b="10000"/>
          <a:stretch>
            <a:fillRect/>
          </a:stretch>
        </p:blipFill>
        <p:spPr>
          <a:xfrm>
            <a:off x="8378825" y="1752600"/>
            <a:ext cx="2922270" cy="1676400"/>
          </a:xfrm>
          <a:prstGeom prst="rect">
            <a:avLst/>
          </a:prstGeom>
        </p:spPr>
      </p:pic>
      <p:pic>
        <p:nvPicPr>
          <p:cNvPr id="6" name="Picture 5" descr="images (7).jpg"/>
          <p:cNvPicPr>
            <a:picLocks noChangeAspect="1"/>
          </p:cNvPicPr>
          <p:nvPr/>
        </p:nvPicPr>
        <p:blipFill>
          <a:blip r:embed="rId3"/>
          <a:srcRect t="8247" b="9278"/>
          <a:stretch>
            <a:fillRect/>
          </a:stretch>
        </p:blipFill>
        <p:spPr>
          <a:xfrm>
            <a:off x="1216025" y="1828800"/>
            <a:ext cx="246697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625" y="152401"/>
            <a:ext cx="2057400" cy="742117"/>
          </a:xfrm>
          <a:prstGeom prst="snip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425" y="856357"/>
            <a:ext cx="10896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১৫২৮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আলওয়ার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চান্দেরি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উদয়লার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ইটাওয়া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endParaRPr lang="en-GB" sz="32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খলজি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তুঘলক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লোদি</a:t>
            </a:r>
            <a:endParaRPr lang="en-GB" sz="32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৩.সম্রাট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রাজত্ব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(ক) ৫ (খ) ৪ (গ) ৬ (ঘ) ৭</a:t>
            </a:r>
          </a:p>
          <a:p>
            <a:pPr marL="342900" indent="-342900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৪.জহিরউদ্দিন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(ক) ১৪৮৫ (খ) ১৪৮৪ (গ) ১৪৮৬ (ঘ) ১৪৮৩</a:t>
            </a:r>
          </a:p>
          <a:p>
            <a:pPr marL="342900" indent="-342900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৫.নিচের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খালিঘর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342900" indent="-342900"/>
            <a:endParaRPr lang="en-GB" sz="32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খানুয়ার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কনৌজ-এর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চৌসার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বিলগ্রামের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GB" sz="32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GB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825" y="5257800"/>
            <a:ext cx="1676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পানিপথের</a:t>
            </a: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GB" sz="20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7225" y="5257800"/>
            <a:ext cx="1676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4625" y="5257800"/>
            <a:ext cx="1676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গোগরার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4825" y="1371600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873625" y="2362200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520825" y="3352800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797425" y="4267200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82625" y="5791200"/>
            <a:ext cx="533400" cy="533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5425" y="152400"/>
            <a:ext cx="2514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025" y="5029200"/>
            <a:ext cx="8001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১.সম্রাট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বাবরের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যুদ্ধসমূহে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সাফল্যের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17-stra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25" y="1066800"/>
            <a:ext cx="6172200" cy="371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025" y="1524000"/>
            <a:ext cx="577155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92625" y="50292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25" y="25908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8425" y="25908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25" y="4267200"/>
            <a:ext cx="104394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মধ্যযুগীয়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ইতিহহাসে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গৌরবোজ্জ্বল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বং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জহিরউদ্দিন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১৫২৬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পানিরপথের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লোদিকে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ভারতবর্ষে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চীন-এর-মানচিত্র-হলুদ-সাগ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25" y="228600"/>
            <a:ext cx="8421757" cy="39624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4568825" y="990600"/>
            <a:ext cx="533400" cy="381000"/>
          </a:xfrm>
          <a:prstGeom prst="star5">
            <a:avLst>
              <a:gd name="adj" fmla="val 25777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0225" y="4724400"/>
            <a:ext cx="10591800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মহাবীর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চেঙ্গিস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রাজবংশ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মোঙ্গল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মঙ্গোলিয়ার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অধিবাসী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3200" dirty="0" smtClean="0"/>
              <a:t>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এর রাজধানীর নাম উলানবাটোর। এর উত্তরে রাশিয়া ও দক্ষিণ, পূর্ব এবং পশ্চিমে গণচীন অবস্থিত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বাবর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25" y="1828800"/>
            <a:ext cx="4953000" cy="4294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6025" y="762000"/>
            <a:ext cx="9525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.............</a:t>
            </a:r>
            <a:endParaRPr lang="en-GB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029" y="762000"/>
            <a:ext cx="2286000" cy="940653"/>
          </a:xfrm>
          <a:prstGeom prst="horizontalScroll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5625" y="1828800"/>
            <a:ext cx="725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7025" y="2667000"/>
            <a:ext cx="580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7025" y="3352800"/>
            <a:ext cx="679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বাবরের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0825" y="4038600"/>
            <a:ext cx="984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বাবরের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025" y="4800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বাবরের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সাফল্যের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zbekist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457200"/>
            <a:ext cx="11125200" cy="6096000"/>
          </a:xfrm>
          <a:prstGeom prst="rect">
            <a:avLst/>
          </a:prstGeom>
        </p:spPr>
      </p:pic>
      <p:sp>
        <p:nvSpPr>
          <p:cNvPr id="4" name="4-Point Star 3"/>
          <p:cNvSpPr/>
          <p:nvPr/>
        </p:nvSpPr>
        <p:spPr>
          <a:xfrm>
            <a:off x="10893425" y="3581400"/>
            <a:ext cx="533400" cy="685800"/>
          </a:xfrm>
          <a:prstGeom prst="star4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10664825" y="1219200"/>
            <a:ext cx="838200" cy="2133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825625" y="5181600"/>
            <a:ext cx="9448800" cy="914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জহির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1483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14ই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ফ্রেব্রয়ারী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ফাগানায়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উজবেকিস্তান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প্রদেশে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আনদিজান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89078" y="15240000"/>
          <a:ext cx="9603688" cy="13771193"/>
        </p:xfrm>
        <a:graphic>
          <a:graphicData uri="http://schemas.openxmlformats.org/drawingml/2006/table">
            <a:tbl>
              <a:tblPr/>
              <a:tblGrid>
                <a:gridCol w="4801844"/>
                <a:gridCol w="4801844"/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as-IN" sz="3200" b="1" dirty="0">
                          <a:latin typeface="NikoshBAN" pitchFamily="2" charset="0"/>
                          <a:cs typeface="NikoshBAN" pitchFamily="2" charset="0"/>
                        </a:rPr>
                        <a:t>আল-সুলতান আল-আজম ওয়াল খাকান আল-কুকারাম বাদশাহ গাজী ভারতের সম্রাট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63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বাবরের প্রতিকৃতি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9383"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রাজত্বকাল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২৭শে এপ্রিল ১৫২৬ – ৫ই জানুয়ারি ১৫৩১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79383"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 dirty="0">
                          <a:latin typeface="NikoshBAN" pitchFamily="2" charset="0"/>
                          <a:cs typeface="NikoshBAN" pitchFamily="2" charset="0"/>
                        </a:rPr>
                        <a:t>পূর্ণ নাম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মির্জা জহির উদ্-দিন মুহাম্মদ বাবর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65634"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 u="none" strike="noStrike">
                          <a:solidFill>
                            <a:srgbClr val="A55858"/>
                          </a:solidFill>
                          <a:latin typeface="NikoshBAN" pitchFamily="2" charset="0"/>
                          <a:cs typeface="NikoshBAN" pitchFamily="2" charset="0"/>
                          <a:hlinkClick r:id="rId2" tooltip="চাঘাতাই ভাষা (পাতার অস্তিত্ব নেই)"/>
                        </a:rPr>
                        <a:t>চাঘাতাই</a:t>
                      </a:r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as-IN" sz="3200" u="none" strike="noStrike">
                          <a:solidFill>
                            <a:srgbClr val="A55858"/>
                          </a:solidFill>
                          <a:latin typeface="NikoshBAN" pitchFamily="2" charset="0"/>
                          <a:cs typeface="NikoshBAN" pitchFamily="2" charset="0"/>
                          <a:hlinkClick r:id="rId3" tooltip="পার্সি ভাষা (পাতার অস্তিত্ব নেই)"/>
                        </a:rPr>
                        <a:t>পার্সি</a:t>
                      </a:r>
                      <a:endParaRPr lang="as-IN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r-AE" sz="3200">
                          <a:latin typeface="NikoshBAN" pitchFamily="2" charset="0"/>
                        </a:rPr>
                        <a:t>ﻇﻬﻴﺮ ﺍﻟﺪﻳﻦ محمد بابر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65634"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উপাধি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 u="none" strike="noStrike">
                          <a:solidFill>
                            <a:srgbClr val="0B0080"/>
                          </a:solidFill>
                          <a:latin typeface="NikoshBAN" pitchFamily="2" charset="0"/>
                          <a:cs typeface="NikoshBAN" pitchFamily="2" charset="0"/>
                          <a:hlinkClick r:id="rId4" tooltip="মুঘল সাম্রাজ্য"/>
                        </a:rPr>
                        <a:t>মুঘল সাম্রাজ্যের</a:t>
                      </a:r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 প্রতিষ্ঠাতা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65634"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সমাধিস্থল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 u="none" strike="noStrike">
                          <a:solidFill>
                            <a:srgbClr val="A55858"/>
                          </a:solidFill>
                          <a:latin typeface="NikoshBAN" pitchFamily="2" charset="0"/>
                          <a:cs typeface="NikoshBAN" pitchFamily="2" charset="0"/>
                          <a:hlinkClick r:id="rId5" tooltip="বাগ-ই-বাবর (পাতার অস্তিত্ব নেই)"/>
                        </a:rPr>
                        <a:t>বাগ-ই-বাবর</a:t>
                      </a:r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, ১৫৩১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65634"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 dirty="0">
                          <a:latin typeface="NikoshBAN" pitchFamily="2" charset="0"/>
                          <a:cs typeface="NikoshBAN" pitchFamily="2" charset="0"/>
                        </a:rPr>
                        <a:t>উত্তরসূরি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 u="none" strike="noStrike">
                          <a:solidFill>
                            <a:srgbClr val="0B0080"/>
                          </a:solidFill>
                          <a:latin typeface="NikoshBAN" pitchFamily="2" charset="0"/>
                          <a:cs typeface="NikoshBAN" pitchFamily="2" charset="0"/>
                          <a:hlinkClick r:id="rId6" tooltip="হুমায়ুন"/>
                        </a:rPr>
                        <a:t>মির্জা হুমায়ুন</a:t>
                      </a:r>
                      <a:endParaRPr lang="as-IN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1714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আয়েশাহ সুলতান বেগম</a:t>
                      </a:r>
                      <a:b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as-IN" sz="3200" u="none" strike="noStrike">
                          <a:solidFill>
                            <a:srgbClr val="A55858"/>
                          </a:solidFill>
                          <a:latin typeface="NikoshBAN" pitchFamily="2" charset="0"/>
                          <a:cs typeface="NikoshBAN" pitchFamily="2" charset="0"/>
                          <a:hlinkClick r:id="rId7" tooltip="বিবি মুবারিকা ইউসুফযায় (পাতার অস্তিত্ব নেই)"/>
                        </a:rPr>
                        <a:t>বিবি মুবারিকা ইউসুফযায়</a:t>
                      </a:r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as-IN" sz="3200" u="none" strike="noStrike">
                          <a:solidFill>
                            <a:srgbClr val="A55858"/>
                          </a:solidFill>
                          <a:latin typeface="NikoshBAN" pitchFamily="2" charset="0"/>
                          <a:cs typeface="NikoshBAN" pitchFamily="2" charset="0"/>
                          <a:hlinkClick r:id="rId8" tooltip="দিলদার বেগম (পাতার অস্তিত্ব নেই)"/>
                        </a:rPr>
                        <a:t>দিলদার বেগম</a:t>
                      </a:r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গুলনার আগাচেহ</a:t>
                      </a:r>
                      <a:b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as-IN" sz="3200" u="none" strike="noStrike">
                          <a:solidFill>
                            <a:srgbClr val="A55858"/>
                          </a:solidFill>
                          <a:latin typeface="NikoshBAN" pitchFamily="2" charset="0"/>
                          <a:cs typeface="NikoshBAN" pitchFamily="2" charset="0"/>
                          <a:hlinkClick r:id="rId9" tooltip="গুলরুখ বেগম (পাতার অস্তিত্ব নেই)"/>
                        </a:rPr>
                        <a:t>গুলরুখ বেগম</a:t>
                      </a:r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as-IN" sz="3200" u="none" strike="noStrike">
                          <a:solidFill>
                            <a:srgbClr val="A55858"/>
                          </a:solidFill>
                          <a:latin typeface="NikoshBAN" pitchFamily="2" charset="0"/>
                          <a:cs typeface="NikoshBAN" pitchFamily="2" charset="0"/>
                          <a:hlinkClick r:id="rId10" tooltip="মাহাম বেগম (পাতার অস্তিত্ব নেই)"/>
                        </a:rPr>
                        <a:t>মাহাম বেগম</a:t>
                      </a:r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as-IN" sz="3200" u="none" strike="noStrike">
                          <a:solidFill>
                            <a:srgbClr val="A55858"/>
                          </a:solidFill>
                          <a:latin typeface="NikoshBAN" pitchFamily="2" charset="0"/>
                          <a:cs typeface="NikoshBAN" pitchFamily="2" charset="0"/>
                          <a:hlinkClick r:id="rId11" tooltip="মাসুমাহ বেগম (পাতার অস্তিত্ব নেই)"/>
                        </a:rPr>
                        <a:t>মাসুমাহ বেগম</a:t>
                      </a:r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as-IN" sz="3200" i="1" u="none" strike="noStrike">
                          <a:solidFill>
                            <a:srgbClr val="A55858"/>
                          </a:solidFill>
                          <a:latin typeface="NikoshBAN" pitchFamily="2" charset="0"/>
                          <a:cs typeface="NikoshBAN" pitchFamily="2" charset="0"/>
                          <a:hlinkClick r:id="rId12" tooltip="নারগুল আগাচেহ (পাতার অস্তিত্ব নেই)"/>
                        </a:rPr>
                        <a:t>নারগুল আগাচেহ</a:t>
                      </a:r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as-IN" sz="3200" u="none" strike="noStrike">
                          <a:solidFill>
                            <a:srgbClr val="A55858"/>
                          </a:solidFill>
                          <a:latin typeface="NikoshBAN" pitchFamily="2" charset="0"/>
                          <a:cs typeface="NikoshBAN" pitchFamily="2" charset="0"/>
                          <a:hlinkClick r:id="rId13" tooltip="সাদিয়া আফাক (পাতার অস্তিত্ব নেই)"/>
                        </a:rPr>
                        <a:t>সাদিয়া আফাক</a:t>
                      </a:r>
                      <a:endParaRPr lang="as-IN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771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65634"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রাজবংশ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65634"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রাজবংশ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79383"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পিতা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65634">
                <a:tc>
                  <a:txBody>
                    <a:bodyPr/>
                    <a:lstStyle/>
                    <a:p>
                      <a:pPr algn="l" fontAlgn="t"/>
                      <a:r>
                        <a:rPr lang="as-IN" sz="3200">
                          <a:latin typeface="NikoshBAN" pitchFamily="2" charset="0"/>
                          <a:cs typeface="NikoshBAN" pitchFamily="2" charset="0"/>
                        </a:rPr>
                        <a:t>মাতা</a:t>
                      </a: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as-IN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37718" marR="37718" marT="14514" marB="1451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somrat-babor.jpg"/>
          <p:cNvPicPr>
            <a:picLocks noChangeAspect="1"/>
          </p:cNvPicPr>
          <p:nvPr/>
        </p:nvPicPr>
        <p:blipFill>
          <a:blip r:embed="rId14"/>
          <a:srcRect l="15000" r="18750"/>
          <a:stretch>
            <a:fillRect/>
          </a:stretch>
        </p:blipFill>
        <p:spPr>
          <a:xfrm>
            <a:off x="3959225" y="2590800"/>
            <a:ext cx="3773774" cy="32575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 Diagonal Corner Rectangle 5"/>
          <p:cNvSpPr/>
          <p:nvPr/>
        </p:nvSpPr>
        <p:spPr>
          <a:xfrm>
            <a:off x="225425" y="2514600"/>
            <a:ext cx="2971800" cy="91440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রাজত্বকাল২৭শে এপ্রিল ১৫২৬ – ৫ই জানুয়ারি ১৫৩১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797425" y="5943600"/>
            <a:ext cx="2286000" cy="762000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/>
              <a:t>বাবরের প্রতিকৃতি</a:t>
            </a:r>
            <a:endParaRPr lang="en-GB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454025" y="990600"/>
            <a:ext cx="2514600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as-IN" sz="2400" dirty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 মির্জা জহির উদ্-দিন মুহাম্মদ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বাবর</a:t>
            </a:r>
            <a:endParaRPr lang="as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rc 9"/>
          <p:cNvSpPr/>
          <p:nvPr/>
        </p:nvSpPr>
        <p:spPr>
          <a:xfrm>
            <a:off x="1292225" y="304800"/>
            <a:ext cx="8763000" cy="6248400"/>
          </a:xfrm>
          <a:prstGeom prst="arc">
            <a:avLst>
              <a:gd name="adj1" fmla="val 16200000"/>
              <a:gd name="adj2" fmla="val 1619662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 Diagonal Corner Rectangle 10"/>
          <p:cNvSpPr/>
          <p:nvPr/>
        </p:nvSpPr>
        <p:spPr>
          <a:xfrm>
            <a:off x="7540625" y="914400"/>
            <a:ext cx="3124200" cy="99060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400" u="sng" dirty="0" smtClean="0">
                <a:latin typeface="NikoshBAN" pitchFamily="2" charset="0"/>
                <a:cs typeface="NikoshBAN" pitchFamily="2" charset="0"/>
              </a:rPr>
              <a:t>মুঘল সাম্রাজ্যে</a:t>
            </a:r>
            <a:r>
              <a:rPr lang="en-GB" sz="2400" u="sng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8683625" y="2590800"/>
            <a:ext cx="2667000" cy="83820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সমাধিস্থল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বাগ-ই-বাবর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, ১৫৩১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8455025" y="4267200"/>
            <a:ext cx="2819400" cy="68580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উত্তরসূরি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মির্জা 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হুমায়ুন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7845425" y="5562600"/>
            <a:ext cx="2590800" cy="68580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রাজবংশ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তৈমুরি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রাজবংশ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911225" y="5562600"/>
            <a:ext cx="3276600" cy="68580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GB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মির্জা</a:t>
            </a:r>
            <a:r>
              <a:rPr lang="en-GB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GB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সাইখ</a:t>
            </a:r>
            <a:r>
              <a:rPr lang="en-GB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বেগ</a:t>
            </a:r>
            <a:endParaRPr lang="en-GB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01625" y="4267200"/>
            <a:ext cx="3124200" cy="68580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কুতলুক নিগার খানাম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87425" y="228600"/>
            <a:ext cx="9448800" cy="64008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বাবর (2)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97425" y="1143000"/>
            <a:ext cx="1857375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ound Diagonal Corner Rectangle 21"/>
          <p:cNvSpPr/>
          <p:nvPr/>
        </p:nvSpPr>
        <p:spPr>
          <a:xfrm>
            <a:off x="4492625" y="304800"/>
            <a:ext cx="2590800" cy="8382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বাবরের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-02-27-michael-berg-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990600"/>
            <a:ext cx="2884714" cy="2286000"/>
          </a:xfrm>
          <a:prstGeom prst="rect">
            <a:avLst/>
          </a:prstGeom>
        </p:spPr>
      </p:pic>
      <p:pic>
        <p:nvPicPr>
          <p:cNvPr id="4" name="Picture 3" descr="PawnChessmon_(White)_b.jpg"/>
          <p:cNvPicPr>
            <a:picLocks noChangeAspect="1"/>
          </p:cNvPicPr>
          <p:nvPr/>
        </p:nvPicPr>
        <p:blipFill>
          <a:blip r:embed="rId3"/>
          <a:srcRect l="10345" r="18965"/>
          <a:stretch>
            <a:fillRect/>
          </a:stretch>
        </p:blipFill>
        <p:spPr>
          <a:xfrm>
            <a:off x="3959225" y="914400"/>
            <a:ext cx="3048000" cy="24476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7425" y="3352800"/>
            <a:ext cx="1036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1494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উমর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র্মীজার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11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ফাগানায়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আরোহন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চাচা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অনবরত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সিংহাসন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র্চ্যুত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চেষ্ঠা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বাবরকে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ক্ষমতার্চ্যুত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আশ্রয়হীন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যাযাবর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6826" y="10668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49625" y="0"/>
            <a:ext cx="5181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বাবরের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আরোহন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মানচিত্র,-উজবেকিস্তান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25" y="1600200"/>
            <a:ext cx="6019800" cy="341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8225" y="381000"/>
            <a:ext cx="3886200" cy="707886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বাবরের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অভিযান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6025" y="5334000"/>
            <a:ext cx="8153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১৪৯৭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সমরখন্দ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সমরখন্দ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হাতছাড়া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819699">
            <a:off x="7357244" y="225554"/>
            <a:ext cx="3493277" cy="2444491"/>
          </a:xfrm>
          <a:prstGeom prst="wedgeEllipseCallout">
            <a:avLst>
              <a:gd name="adj1" fmla="val -55625"/>
              <a:gd name="adj2" fmla="val 93275"/>
            </a:avLst>
          </a:prstGeom>
          <a:solidFill>
            <a:schemeClr val="accent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১৪৯৮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ফারগানা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বিতাড়িত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559425" y="2743200"/>
            <a:ext cx="762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5559426" y="3276601"/>
            <a:ext cx="1066800" cy="46166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ফারগানা</a:t>
            </a:r>
            <a:r>
              <a:rPr lang="en-GB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730625" y="3962400"/>
            <a:ext cx="762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Callout 13"/>
          <p:cNvSpPr/>
          <p:nvPr/>
        </p:nvSpPr>
        <p:spPr>
          <a:xfrm rot="1070752">
            <a:off x="9047324" y="2722104"/>
            <a:ext cx="2514600" cy="2926948"/>
          </a:xfrm>
          <a:prstGeom prst="wedgeEllipseCallout">
            <a:avLst>
              <a:gd name="adj1" fmla="val -155666"/>
              <a:gd name="adj2" fmla="val 30192"/>
            </a:avLst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অদম্য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১৫০০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ফারগানা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2625" y="3962400"/>
            <a:ext cx="990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সমরখন্দ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966</Words>
  <Application>Microsoft Office PowerPoint</Application>
  <PresentationFormat>Custom</PresentationFormat>
  <Paragraphs>145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168</cp:revision>
  <dcterms:created xsi:type="dcterms:W3CDTF">2019-11-03T01:56:49Z</dcterms:created>
  <dcterms:modified xsi:type="dcterms:W3CDTF">2019-11-14T09:06:55Z</dcterms:modified>
</cp:coreProperties>
</file>