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1"/>
  </p:notesMasterIdLst>
  <p:sldIdLst>
    <p:sldId id="256" r:id="rId2"/>
    <p:sldId id="257" r:id="rId3"/>
    <p:sldId id="267" r:id="rId4"/>
    <p:sldId id="259" r:id="rId5"/>
    <p:sldId id="265" r:id="rId6"/>
    <p:sldId id="266" r:id="rId7"/>
    <p:sldId id="261" r:id="rId8"/>
    <p:sldId id="262" r:id="rId9"/>
    <p:sldId id="263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38" d="100"/>
          <a:sy n="38" d="100"/>
        </p:scale>
        <p:origin x="-1410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DE4AE4D-3427-4C5A-8CB8-2E9D8F52B5F9}" type="datetimeFigureOut">
              <a:rPr lang="en-US" smtClean="0"/>
              <a:pPr/>
              <a:t>11/14/2019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B458D04-9947-4E80-ABD1-8EC8933DA45E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458D04-9947-4E80-ABD1-8EC8933DA45E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11/14/2019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11/14/2019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11/14/2019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11/14/2019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11/14/2019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7.xml"/><Relationship Id="rId1" Type="http://schemas.openxmlformats.org/officeDocument/2006/relationships/video" Target="file:///C:\Users\Rajib\AppData\Local\Microsoft\Windows\INetCache\IE\R1FYE2TC\&#2488;&#2464;&#2495;&#2453;_&#2472;&#2494;&#2478;&#2494;&#2460;_&#2486;&#2495;&#2453;&#2509;&#2487;&#2494;_(&#2470;&#2497;&#2439;_&#2480;&#2494;&#2453;&#2494;&#2468;)%5b1%5d.mp4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228600"/>
            <a:ext cx="8305800" cy="1698625"/>
          </a:xfrm>
        </p:spPr>
        <p:txBody>
          <a:bodyPr>
            <a:noAutofit/>
          </a:bodyPr>
          <a:lstStyle/>
          <a:p>
            <a:r>
              <a:rPr lang="en-US" sz="13800" dirty="0" err="1" smtClean="0">
                <a:solidFill>
                  <a:srgbClr val="C00000"/>
                </a:solidFill>
              </a:rPr>
              <a:t>শুভ</a:t>
            </a:r>
            <a:r>
              <a:rPr lang="en-US" sz="13800" dirty="0" smtClean="0">
                <a:solidFill>
                  <a:srgbClr val="C00000"/>
                </a:solidFill>
              </a:rPr>
              <a:t> </a:t>
            </a:r>
            <a:r>
              <a:rPr lang="en-US" sz="13800" dirty="0" err="1" smtClean="0">
                <a:solidFill>
                  <a:srgbClr val="C00000"/>
                </a:solidFill>
              </a:rPr>
              <a:t>সকাল</a:t>
            </a:r>
            <a:endParaRPr lang="en-US" sz="13800" dirty="0">
              <a:solidFill>
                <a:srgbClr val="C000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Picture 4" descr="20170226_172301.jpg"/>
          <p:cNvPicPr>
            <a:picLocks noChangeAspect="1"/>
          </p:cNvPicPr>
          <p:nvPr/>
        </p:nvPicPr>
        <p:blipFill>
          <a:blip r:embed="rId2" cstate="print"/>
          <a:srcRect b="16667"/>
          <a:stretch>
            <a:fillRect/>
          </a:stretch>
        </p:blipFill>
        <p:spPr>
          <a:xfrm>
            <a:off x="0" y="1905000"/>
            <a:ext cx="9144000" cy="4419600"/>
          </a:xfrm>
          <a:prstGeom prst="rect">
            <a:avLst/>
          </a:prstGeom>
        </p:spPr>
      </p:pic>
      <p:sp>
        <p:nvSpPr>
          <p:cNvPr id="6" name="Rounded Rectangle 5"/>
          <p:cNvSpPr/>
          <p:nvPr/>
        </p:nvSpPr>
        <p:spPr>
          <a:xfrm>
            <a:off x="152400" y="1600200"/>
            <a:ext cx="3352800" cy="1676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 descr="0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3400" y="1752600"/>
            <a:ext cx="2819400" cy="13563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71800" y="228600"/>
            <a:ext cx="3124200" cy="1143000"/>
          </a:xfrm>
        </p:spPr>
        <p:txBody>
          <a:bodyPr>
            <a:normAutofit/>
          </a:bodyPr>
          <a:lstStyle/>
          <a:p>
            <a:r>
              <a:rPr lang="en-US" sz="7200" dirty="0" err="1" smtClean="0"/>
              <a:t>পরিচিতি</a:t>
            </a:r>
            <a:endParaRPr lang="en-US" sz="72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" y="3124200"/>
            <a:ext cx="4724400" cy="2743200"/>
          </a:xfrm>
        </p:spPr>
        <p:txBody>
          <a:bodyPr/>
          <a:lstStyle/>
          <a:p>
            <a:r>
              <a:rPr lang="en-US" sz="2800" dirty="0" err="1" smtClean="0"/>
              <a:t>মোহাম্মাদ</a:t>
            </a:r>
            <a:r>
              <a:rPr lang="en-US" sz="2800" dirty="0" smtClean="0"/>
              <a:t> </a:t>
            </a:r>
            <a:r>
              <a:rPr lang="en-US" sz="2800" dirty="0" err="1" smtClean="0"/>
              <a:t>আলতাফ</a:t>
            </a:r>
            <a:r>
              <a:rPr lang="en-US" sz="2800" dirty="0" smtClean="0"/>
              <a:t> </a:t>
            </a:r>
            <a:r>
              <a:rPr lang="en-US" sz="2800" dirty="0" err="1" smtClean="0"/>
              <a:t>হোসেন</a:t>
            </a:r>
            <a:endParaRPr lang="en-US" sz="2800" dirty="0" smtClean="0"/>
          </a:p>
          <a:p>
            <a:r>
              <a:rPr lang="en-US" sz="2800" dirty="0" smtClean="0"/>
              <a:t>       </a:t>
            </a:r>
            <a:r>
              <a:rPr lang="en-US" sz="2800" dirty="0" err="1" smtClean="0"/>
              <a:t>সিনিয়র</a:t>
            </a:r>
            <a:r>
              <a:rPr lang="en-US" sz="2800" dirty="0" smtClean="0"/>
              <a:t> </a:t>
            </a:r>
            <a:r>
              <a:rPr lang="en-US" sz="2800" dirty="0" err="1" smtClean="0"/>
              <a:t>শিক্ষক</a:t>
            </a:r>
            <a:endParaRPr lang="en-US" sz="2800" dirty="0" smtClean="0"/>
          </a:p>
          <a:p>
            <a:r>
              <a:rPr lang="en-US" sz="2800" dirty="0" err="1" smtClean="0"/>
              <a:t>সর্বলক্ষণা</a:t>
            </a:r>
            <a:r>
              <a:rPr lang="en-US" sz="2800" dirty="0" smtClean="0"/>
              <a:t> </a:t>
            </a:r>
            <a:r>
              <a:rPr lang="en-US" sz="2800" dirty="0" err="1" smtClean="0"/>
              <a:t>আলিম</a:t>
            </a:r>
            <a:r>
              <a:rPr lang="en-US" sz="2800" dirty="0" smtClean="0"/>
              <a:t> </a:t>
            </a:r>
            <a:r>
              <a:rPr lang="en-US" sz="2800" dirty="0" err="1" smtClean="0"/>
              <a:t>মাদ্রাসা</a:t>
            </a:r>
            <a:endParaRPr lang="en-US" sz="2800" dirty="0" smtClean="0"/>
          </a:p>
          <a:p>
            <a:r>
              <a:rPr lang="en-US" sz="2800" dirty="0" smtClean="0"/>
              <a:t>    </a:t>
            </a:r>
            <a:r>
              <a:rPr lang="en-US" sz="2800" dirty="0" err="1" smtClean="0"/>
              <a:t>মনোহরদী,নরসিংদী</a:t>
            </a:r>
            <a:r>
              <a:rPr lang="en-US" sz="2800" dirty="0" smtClean="0"/>
              <a:t>।  </a:t>
            </a:r>
            <a:endParaRPr lang="en-US" sz="2800" dirty="0"/>
          </a:p>
        </p:txBody>
      </p:sp>
      <p:pic>
        <p:nvPicPr>
          <p:cNvPr id="7" name="Content Placeholder 6" descr="20170129_120401.jpg"/>
          <p:cNvPicPr>
            <a:picLocks noGrp="1" noChangeAspect="1"/>
          </p:cNvPicPr>
          <p:nvPr>
            <p:ph sz="quarter" idx="2"/>
          </p:nvPr>
        </p:nvPicPr>
        <p:blipFill>
          <a:blip r:embed="rId2" cstate="print"/>
          <a:srcRect l="23247" t="31140" r="-355" b="-2317"/>
          <a:stretch>
            <a:fillRect/>
          </a:stretch>
        </p:blipFill>
        <p:spPr>
          <a:xfrm flipH="1">
            <a:off x="1066800" y="990600"/>
            <a:ext cx="1295400" cy="1524000"/>
          </a:xfrm>
        </p:spPr>
      </p:pic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05400" y="3581400"/>
            <a:ext cx="3810000" cy="2514600"/>
          </a:xfrm>
        </p:spPr>
        <p:txBody>
          <a:bodyPr>
            <a:normAutofit/>
          </a:bodyPr>
          <a:lstStyle/>
          <a:p>
            <a:r>
              <a:rPr lang="en-US" sz="2800" dirty="0" err="1" smtClean="0">
                <a:solidFill>
                  <a:srgbClr val="002060"/>
                </a:solidFill>
              </a:rPr>
              <a:t>আলাকায়েদ</a:t>
            </a:r>
            <a:r>
              <a:rPr lang="en-US" sz="2800" dirty="0" smtClean="0">
                <a:solidFill>
                  <a:srgbClr val="002060"/>
                </a:solidFill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</a:rPr>
              <a:t>ওয়াল</a:t>
            </a:r>
            <a:r>
              <a:rPr lang="en-US" sz="2800" dirty="0" smtClean="0">
                <a:solidFill>
                  <a:srgbClr val="002060"/>
                </a:solidFill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</a:rPr>
              <a:t>ফিকহ</a:t>
            </a:r>
            <a:endParaRPr lang="en-US" sz="2800" dirty="0" smtClean="0">
              <a:solidFill>
                <a:srgbClr val="002060"/>
              </a:solidFill>
            </a:endParaRPr>
          </a:p>
          <a:p>
            <a:r>
              <a:rPr lang="en-US" sz="3200" dirty="0" err="1" smtClean="0">
                <a:solidFill>
                  <a:srgbClr val="FF0000"/>
                </a:solidFill>
              </a:rPr>
              <a:t>শ্রেণীঃ</a:t>
            </a:r>
            <a:r>
              <a:rPr lang="en-US" sz="3200" dirty="0" smtClean="0">
                <a:solidFill>
                  <a:srgbClr val="FF0000"/>
                </a:solidFill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</a:rPr>
              <a:t>নবম</a:t>
            </a:r>
            <a:r>
              <a:rPr lang="en-US" sz="3200" dirty="0" smtClean="0">
                <a:solidFill>
                  <a:srgbClr val="FF0000"/>
                </a:solidFill>
              </a:rPr>
              <a:t> ও </a:t>
            </a:r>
            <a:r>
              <a:rPr lang="en-US" sz="3200" dirty="0" err="1" smtClean="0">
                <a:solidFill>
                  <a:srgbClr val="FF0000"/>
                </a:solidFill>
              </a:rPr>
              <a:t>দশম</a:t>
            </a:r>
            <a:endParaRPr lang="en-US" sz="3200" dirty="0" smtClean="0">
              <a:solidFill>
                <a:srgbClr val="FF0000"/>
              </a:solidFill>
            </a:endParaRPr>
          </a:p>
          <a:p>
            <a:r>
              <a:rPr lang="en-US" sz="3200" dirty="0" smtClean="0">
                <a:solidFill>
                  <a:srgbClr val="7030A0"/>
                </a:solidFill>
              </a:rPr>
              <a:t>    </a:t>
            </a:r>
            <a:r>
              <a:rPr lang="en-US" sz="3200" dirty="0" err="1" smtClean="0">
                <a:solidFill>
                  <a:srgbClr val="7030A0"/>
                </a:solidFill>
              </a:rPr>
              <a:t>দ্বিতীয়</a:t>
            </a:r>
            <a:r>
              <a:rPr lang="en-US" sz="3200" dirty="0" smtClean="0">
                <a:solidFill>
                  <a:srgbClr val="7030A0"/>
                </a:solidFill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</a:rPr>
              <a:t>অধ্যয়</a:t>
            </a:r>
            <a:endParaRPr lang="en-US" sz="3200" dirty="0" smtClean="0">
              <a:solidFill>
                <a:srgbClr val="7030A0"/>
              </a:solidFill>
            </a:endParaRPr>
          </a:p>
          <a:p>
            <a:r>
              <a:rPr lang="en-US" sz="3200" dirty="0" smtClean="0">
                <a:solidFill>
                  <a:srgbClr val="7030A0"/>
                </a:solidFill>
              </a:rPr>
              <a:t>  </a:t>
            </a:r>
            <a:r>
              <a:rPr lang="en-US" sz="3200" dirty="0" err="1" smtClean="0">
                <a:solidFill>
                  <a:srgbClr val="7030A0"/>
                </a:solidFill>
              </a:rPr>
              <a:t>দ্বিতিয়</a:t>
            </a:r>
            <a:r>
              <a:rPr lang="en-US" sz="3200" dirty="0" smtClean="0">
                <a:solidFill>
                  <a:srgbClr val="7030A0"/>
                </a:solidFill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</a:rPr>
              <a:t>পরিচ্ছেদ</a:t>
            </a:r>
            <a:endParaRPr lang="en-US" sz="3200" dirty="0">
              <a:solidFill>
                <a:srgbClr val="7030A0"/>
              </a:solidFill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533400" y="2819400"/>
            <a:ext cx="7924800" cy="6096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solidFill>
                  <a:srgbClr val="FF0000"/>
                </a:solidFill>
              </a:rPr>
              <a:t>শিক্ষক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</a:rPr>
              <a:t>পরিচিতি</a:t>
            </a:r>
            <a:r>
              <a:rPr lang="en-US" sz="2800" dirty="0" smtClean="0">
                <a:solidFill>
                  <a:srgbClr val="FF0000"/>
                </a:solidFill>
              </a:rPr>
              <a:t>                                 </a:t>
            </a:r>
            <a:r>
              <a:rPr lang="en-US" sz="2800" dirty="0" err="1" smtClean="0">
                <a:solidFill>
                  <a:srgbClr val="FF0000"/>
                </a:solidFill>
              </a:rPr>
              <a:t>পাঠ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</a:rPr>
              <a:t>পরিচিতি</a:t>
            </a:r>
            <a:r>
              <a:rPr lang="en-US" sz="2800" dirty="0" smtClean="0">
                <a:solidFill>
                  <a:srgbClr val="FF0000"/>
                </a:solidFill>
              </a:rPr>
              <a:t>       </a:t>
            </a:r>
            <a:endParaRPr lang="en-US" sz="28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770" decel="100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" dur="770" decel="100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9" dur="77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3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1" dur="77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770" decel="100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8" dur="770" decel="100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3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40" dur="77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4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42" dur="77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4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770" decel="100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9" dur="770" decel="100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5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51" dur="77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5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53" dur="77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5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770" decel="100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0" dur="770" decel="100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6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62" dur="77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6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64" dur="77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6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0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71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72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7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8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79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8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81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86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7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8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8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94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95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9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6" grpId="0" build="p"/>
      <p:bldP spid="10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সঠিক_নামাজ_শিক্ষা_(দুই_রাকাত)[1]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914400" y="1066800"/>
            <a:ext cx="7391400" cy="5486400"/>
          </a:xfrm>
          <a:prstGeom prst="rect">
            <a:avLst/>
          </a:prstGeom>
        </p:spPr>
      </p:pic>
      <p:sp>
        <p:nvSpPr>
          <p:cNvPr id="4" name="Rounded Rectangle 3"/>
          <p:cNvSpPr/>
          <p:nvPr/>
        </p:nvSpPr>
        <p:spPr>
          <a:xfrm>
            <a:off x="2667000" y="228600"/>
            <a:ext cx="3200400" cy="6096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solidFill>
                  <a:srgbClr val="002060"/>
                </a:solidFill>
              </a:rPr>
              <a:t>ভডিও</a:t>
            </a:r>
            <a:r>
              <a:rPr lang="en-US" sz="3600" dirty="0" smtClean="0">
                <a:solidFill>
                  <a:srgbClr val="002060"/>
                </a:solidFill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</a:rPr>
              <a:t>টি</a:t>
            </a:r>
            <a:r>
              <a:rPr lang="en-US" sz="3600" dirty="0" smtClean="0">
                <a:solidFill>
                  <a:srgbClr val="002060"/>
                </a:solidFill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</a:rPr>
              <a:t>দেখি</a:t>
            </a:r>
            <a:endParaRPr lang="en-US" sz="36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1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video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20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42900" y="2667000"/>
            <a:ext cx="8458200" cy="156966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anchor="ctr">
            <a:spAutoFit/>
          </a:bodyPr>
          <a:lstStyle/>
          <a:p>
            <a:pPr algn="ctr"/>
            <a:r>
              <a:rPr lang="en-US" sz="9600" b="1" cap="none" spc="0" dirty="0" err="1" smtClean="0">
                <a:ln w="1905"/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কিতাবুস</a:t>
            </a:r>
            <a:r>
              <a:rPr lang="en-US" sz="9600" b="1" cap="none" spc="0" dirty="0" smtClean="0">
                <a:ln w="1905"/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9600" b="1" cap="none" spc="0" dirty="0" err="1" smtClean="0">
                <a:ln w="1905"/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সালাত</a:t>
            </a:r>
            <a:endParaRPr lang="en-US" sz="9600" b="1" cap="none" spc="0" dirty="0">
              <a:ln w="1905"/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228600" y="762000"/>
            <a:ext cx="3276600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err="1" smtClean="0"/>
              <a:t>আজকের</a:t>
            </a:r>
            <a:r>
              <a:rPr lang="en-US" sz="4000" b="1" dirty="0" smtClean="0"/>
              <a:t> </a:t>
            </a:r>
            <a:r>
              <a:rPr lang="en-US" sz="4000" b="1" dirty="0" err="1" smtClean="0"/>
              <a:t>পাঠ</a:t>
            </a:r>
            <a:endParaRPr lang="en-US" sz="40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0170226_172301.jpg"/>
          <p:cNvPicPr>
            <a:picLocks noChangeAspect="1"/>
          </p:cNvPicPr>
          <p:nvPr/>
        </p:nvPicPr>
        <p:blipFill>
          <a:blip r:embed="rId2" cstate="print"/>
          <a:srcRect b="16667"/>
          <a:stretch>
            <a:fillRect/>
          </a:stretch>
        </p:blipFill>
        <p:spPr>
          <a:xfrm>
            <a:off x="228600" y="228600"/>
            <a:ext cx="8610600" cy="55626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6781800" y="6019800"/>
            <a:ext cx="1524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dirty="0" err="1" smtClean="0"/>
              <a:t>মসজিদ</a:t>
            </a:r>
            <a:endParaRPr lang="en-US" sz="4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I:\Muslims_praying_in_a_Masque_in_Bangladesh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29775"/>
            <a:ext cx="9144000" cy="579844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352800" y="762000"/>
            <a:ext cx="2438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err="1" smtClean="0"/>
              <a:t>শিখন</a:t>
            </a:r>
            <a:r>
              <a:rPr lang="en-US" sz="4800" dirty="0" smtClean="0"/>
              <a:t> </a:t>
            </a:r>
            <a:r>
              <a:rPr lang="en-US" sz="4800" dirty="0" err="1" smtClean="0"/>
              <a:t>ফল</a:t>
            </a:r>
            <a:endParaRPr lang="en-US" sz="4800" dirty="0"/>
          </a:p>
        </p:txBody>
      </p:sp>
      <p:sp>
        <p:nvSpPr>
          <p:cNvPr id="3" name="TextBox 2"/>
          <p:cNvSpPr txBox="1"/>
          <p:nvPr/>
        </p:nvSpPr>
        <p:spPr>
          <a:xfrm>
            <a:off x="381000" y="1600200"/>
            <a:ext cx="81534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/>
              <a:t>আমরা</a:t>
            </a:r>
            <a:r>
              <a:rPr lang="en-US" sz="2800" dirty="0" smtClean="0"/>
              <a:t> </a:t>
            </a:r>
            <a:r>
              <a:rPr lang="en-US" sz="2800" dirty="0" err="1" smtClean="0"/>
              <a:t>মুসল্মান</a:t>
            </a:r>
            <a:r>
              <a:rPr lang="en-US" sz="2800" dirty="0" smtClean="0"/>
              <a:t>   </a:t>
            </a:r>
            <a:r>
              <a:rPr lang="en-US" sz="2800" dirty="0" err="1" smtClean="0"/>
              <a:t>আল্লাহ</a:t>
            </a:r>
            <a:r>
              <a:rPr lang="en-US" sz="2800" dirty="0" smtClean="0"/>
              <a:t> </a:t>
            </a:r>
            <a:r>
              <a:rPr lang="en-US" sz="2800" dirty="0" err="1" smtClean="0"/>
              <a:t>পাকের</a:t>
            </a:r>
            <a:r>
              <a:rPr lang="en-US" sz="2800" dirty="0" smtClean="0"/>
              <a:t> </a:t>
            </a:r>
            <a:r>
              <a:rPr lang="en-US" sz="2800" dirty="0" err="1" smtClean="0"/>
              <a:t>হুকুম</a:t>
            </a:r>
            <a:r>
              <a:rPr lang="en-US" sz="2800" dirty="0" smtClean="0"/>
              <a:t> </a:t>
            </a:r>
            <a:r>
              <a:rPr lang="en-US" sz="2800" dirty="0" err="1" smtClean="0"/>
              <a:t>দৈনিক</a:t>
            </a:r>
            <a:r>
              <a:rPr lang="en-US" sz="2800" dirty="0" smtClean="0"/>
              <a:t> </a:t>
            </a:r>
            <a:r>
              <a:rPr lang="en-US" sz="2800" dirty="0" err="1" smtClean="0"/>
              <a:t>পাঁচ</a:t>
            </a:r>
            <a:r>
              <a:rPr lang="en-US" sz="2800" dirty="0" smtClean="0"/>
              <a:t> </a:t>
            </a:r>
            <a:r>
              <a:rPr lang="en-US" sz="2800" dirty="0" err="1" smtClean="0"/>
              <a:t>বার</a:t>
            </a:r>
            <a:r>
              <a:rPr lang="en-US" sz="2800" dirty="0" smtClean="0"/>
              <a:t> </a:t>
            </a:r>
            <a:r>
              <a:rPr lang="en-US" sz="2800" dirty="0" err="1" smtClean="0"/>
              <a:t>সালাত</a:t>
            </a:r>
            <a:r>
              <a:rPr lang="en-US" sz="2800" dirty="0" smtClean="0"/>
              <a:t> </a:t>
            </a:r>
            <a:r>
              <a:rPr lang="en-US" sz="2800" dirty="0" err="1" smtClean="0"/>
              <a:t>আদায়</a:t>
            </a:r>
            <a:r>
              <a:rPr lang="en-US" sz="2800" dirty="0" smtClean="0"/>
              <a:t>  </a:t>
            </a:r>
            <a:r>
              <a:rPr lang="en-US" sz="2800" dirty="0" err="1" smtClean="0"/>
              <a:t>করা</a:t>
            </a:r>
            <a:r>
              <a:rPr lang="en-US" sz="2800" dirty="0" smtClean="0"/>
              <a:t> </a:t>
            </a:r>
            <a:r>
              <a:rPr lang="en-US" sz="2800" dirty="0" err="1" smtClean="0"/>
              <a:t>ফরুয।আম্রা</a:t>
            </a:r>
            <a:r>
              <a:rPr lang="en-US" sz="2800" dirty="0" smtClean="0"/>
              <a:t> </a:t>
            </a:r>
            <a:r>
              <a:rPr lang="en-US" sz="2800" dirty="0" err="1" smtClean="0"/>
              <a:t>নিয়মিত</a:t>
            </a:r>
            <a:r>
              <a:rPr lang="en-US" sz="2800" dirty="0" smtClean="0"/>
              <a:t> </a:t>
            </a:r>
            <a:r>
              <a:rPr lang="en-US" sz="2800" dirty="0" err="1" smtClean="0"/>
              <a:t>সালাত</a:t>
            </a:r>
            <a:r>
              <a:rPr lang="en-US" sz="2800" dirty="0" smtClean="0"/>
              <a:t> </a:t>
            </a:r>
            <a:r>
              <a:rPr lang="en-US" sz="2800" dirty="0" err="1" smtClean="0"/>
              <a:t>আদায়</a:t>
            </a:r>
            <a:r>
              <a:rPr lang="en-US" sz="2800" dirty="0" smtClean="0"/>
              <a:t> </a:t>
            </a:r>
            <a:r>
              <a:rPr lang="en-US" sz="2800" dirty="0" err="1" smtClean="0"/>
              <a:t>করবো</a:t>
            </a:r>
            <a:r>
              <a:rPr lang="en-US" sz="2800" dirty="0" smtClean="0"/>
              <a:t>।</a:t>
            </a:r>
            <a:endParaRPr lang="en-US" sz="2800" dirty="0"/>
          </a:p>
        </p:txBody>
      </p:sp>
      <p:sp>
        <p:nvSpPr>
          <p:cNvPr id="4" name="Rounded Rectangle 3"/>
          <p:cNvSpPr/>
          <p:nvPr/>
        </p:nvSpPr>
        <p:spPr>
          <a:xfrm>
            <a:off x="381000" y="2667000"/>
            <a:ext cx="8229600" cy="36576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 smtClean="0"/>
              <a:t>এই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পাঠে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শিক্ষার্থীরা</a:t>
            </a:r>
            <a:r>
              <a:rPr lang="en-US" sz="2400" b="1" dirty="0" smtClean="0"/>
              <a:t>-------------------------------------------------</a:t>
            </a:r>
          </a:p>
          <a:p>
            <a:pPr algn="ctr">
              <a:buFont typeface="Wingdings" pitchFamily="2" charset="2"/>
              <a:buChar char="§"/>
            </a:pPr>
            <a:endParaRPr lang="en-US" dirty="0" smtClean="0"/>
          </a:p>
          <a:p>
            <a:pPr algn="ctr">
              <a:buFont typeface="Arial" pitchFamily="34" charset="0"/>
              <a:buChar char="•"/>
            </a:pPr>
            <a:r>
              <a:rPr lang="en-US" sz="4000" dirty="0" err="1" smtClean="0">
                <a:solidFill>
                  <a:srgbClr val="FF0000"/>
                </a:solidFill>
              </a:rPr>
              <a:t>সালাত</a:t>
            </a:r>
            <a:r>
              <a:rPr lang="en-US" sz="4000" dirty="0" smtClean="0">
                <a:solidFill>
                  <a:srgbClr val="FF0000"/>
                </a:solidFill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</a:rPr>
              <a:t>কি</a:t>
            </a:r>
            <a:r>
              <a:rPr lang="en-US" sz="4000" dirty="0" smtClean="0">
                <a:solidFill>
                  <a:srgbClr val="FF0000"/>
                </a:solidFill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</a:rPr>
              <a:t>তা</a:t>
            </a:r>
            <a:r>
              <a:rPr lang="en-US" sz="4000" dirty="0" smtClean="0">
                <a:solidFill>
                  <a:srgbClr val="FF0000"/>
                </a:solidFill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</a:rPr>
              <a:t>বলতে</a:t>
            </a:r>
            <a:r>
              <a:rPr lang="en-US" sz="4000" dirty="0" smtClean="0">
                <a:solidFill>
                  <a:srgbClr val="FF0000"/>
                </a:solidFill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</a:rPr>
              <a:t>পারবে</a:t>
            </a:r>
            <a:r>
              <a:rPr lang="en-US" sz="4000" dirty="0" smtClean="0">
                <a:solidFill>
                  <a:srgbClr val="FF0000"/>
                </a:solidFill>
              </a:rPr>
              <a:t>  -----------</a:t>
            </a:r>
          </a:p>
          <a:p>
            <a:pPr algn="ctr">
              <a:buFont typeface="Arial" pitchFamily="34" charset="0"/>
              <a:buChar char="•"/>
            </a:pPr>
            <a:r>
              <a:rPr lang="en-US" sz="4000" dirty="0" err="1" smtClean="0">
                <a:solidFill>
                  <a:srgbClr val="FF0000"/>
                </a:solidFill>
              </a:rPr>
              <a:t>সালাতের</a:t>
            </a:r>
            <a:r>
              <a:rPr lang="en-US" sz="4000" dirty="0" smtClean="0">
                <a:solidFill>
                  <a:srgbClr val="FF0000"/>
                </a:solidFill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</a:rPr>
              <a:t>নিয়ম</a:t>
            </a:r>
            <a:r>
              <a:rPr lang="en-US" sz="4000" dirty="0" smtClean="0">
                <a:solidFill>
                  <a:srgbClr val="FF0000"/>
                </a:solidFill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</a:rPr>
              <a:t>বর্ণণা</a:t>
            </a:r>
            <a:r>
              <a:rPr lang="en-US" sz="4000" dirty="0" smtClean="0">
                <a:solidFill>
                  <a:srgbClr val="FF0000"/>
                </a:solidFill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</a:rPr>
              <a:t>করতে</a:t>
            </a:r>
            <a:r>
              <a:rPr lang="en-US" sz="4000" dirty="0" smtClean="0">
                <a:solidFill>
                  <a:srgbClr val="FF0000"/>
                </a:solidFill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</a:rPr>
              <a:t>পারবে</a:t>
            </a:r>
            <a:r>
              <a:rPr lang="en-US" sz="4000" dirty="0" smtClean="0">
                <a:solidFill>
                  <a:srgbClr val="FF0000"/>
                </a:solidFill>
              </a:rPr>
              <a:t>  ---</a:t>
            </a:r>
          </a:p>
          <a:p>
            <a:pPr algn="ctr">
              <a:buFont typeface="Wingdings" pitchFamily="2" charset="2"/>
              <a:buChar char="§"/>
            </a:pPr>
            <a:r>
              <a:rPr lang="en-US" sz="4000" dirty="0" err="1" smtClean="0">
                <a:solidFill>
                  <a:srgbClr val="FF0000"/>
                </a:solidFill>
              </a:rPr>
              <a:t>সালাতের</a:t>
            </a:r>
            <a:r>
              <a:rPr lang="en-US" sz="4000" dirty="0" smtClean="0">
                <a:solidFill>
                  <a:srgbClr val="FF0000"/>
                </a:solidFill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</a:rPr>
              <a:t>মাসয়ালা</a:t>
            </a:r>
            <a:r>
              <a:rPr lang="en-US" sz="4000" dirty="0" smtClean="0">
                <a:solidFill>
                  <a:srgbClr val="FF0000"/>
                </a:solidFill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</a:rPr>
              <a:t>ব্যখ্যা</a:t>
            </a:r>
            <a:r>
              <a:rPr lang="en-US" sz="4000" dirty="0" smtClean="0">
                <a:solidFill>
                  <a:srgbClr val="FF0000"/>
                </a:solidFill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</a:rPr>
              <a:t>করতে</a:t>
            </a:r>
            <a:r>
              <a:rPr lang="en-US" sz="4000" dirty="0" smtClean="0">
                <a:solidFill>
                  <a:srgbClr val="FF0000"/>
                </a:solidFill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</a:rPr>
              <a:t>পারবে</a:t>
            </a:r>
            <a:r>
              <a:rPr lang="en-US" sz="4000" dirty="0" smtClean="0">
                <a:solidFill>
                  <a:srgbClr val="FF0000"/>
                </a:solidFill>
              </a:rPr>
              <a:t>-</a:t>
            </a:r>
          </a:p>
          <a:p>
            <a:pPr algn="ctr">
              <a:buFont typeface="Wingdings" pitchFamily="2" charset="2"/>
              <a:buChar char="§"/>
            </a:pPr>
            <a:r>
              <a:rPr lang="en-US" sz="4000" dirty="0" err="1" smtClean="0">
                <a:solidFill>
                  <a:srgbClr val="FF0000"/>
                </a:solidFill>
              </a:rPr>
              <a:t>সালাতের</a:t>
            </a:r>
            <a:r>
              <a:rPr lang="en-US" sz="4000" dirty="0" smtClean="0">
                <a:solidFill>
                  <a:srgbClr val="FF0000"/>
                </a:solidFill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</a:rPr>
              <a:t>গুরুত্ব</a:t>
            </a:r>
            <a:r>
              <a:rPr lang="en-US" sz="4000" dirty="0" smtClean="0">
                <a:solidFill>
                  <a:srgbClr val="FF0000"/>
                </a:solidFill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</a:rPr>
              <a:t>বিশ্লেষণ</a:t>
            </a:r>
            <a:r>
              <a:rPr lang="en-US" sz="4000" dirty="0" smtClean="0">
                <a:solidFill>
                  <a:srgbClr val="FF0000"/>
                </a:solidFill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</a:rPr>
              <a:t>করতে</a:t>
            </a:r>
            <a:r>
              <a:rPr lang="en-US" sz="4000" dirty="0" smtClean="0">
                <a:solidFill>
                  <a:srgbClr val="FF0000"/>
                </a:solidFill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</a:rPr>
              <a:t>পারবে</a:t>
            </a:r>
            <a:r>
              <a:rPr lang="en-US" dirty="0" smtClean="0"/>
              <a:t>।--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3400" y="1219200"/>
            <a:ext cx="6477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en-US" sz="3600" dirty="0" err="1" smtClean="0">
                <a:solidFill>
                  <a:srgbClr val="7030A0"/>
                </a:solidFill>
              </a:rPr>
              <a:t>সালাতুল</a:t>
            </a:r>
            <a:r>
              <a:rPr lang="en-US" sz="3600" dirty="0" smtClean="0">
                <a:solidFill>
                  <a:srgbClr val="7030A0"/>
                </a:solidFill>
              </a:rPr>
              <a:t> </a:t>
            </a:r>
            <a:r>
              <a:rPr lang="en-US" sz="3600" dirty="0" err="1" smtClean="0">
                <a:solidFill>
                  <a:srgbClr val="7030A0"/>
                </a:solidFill>
              </a:rPr>
              <a:t>জুমআ</a:t>
            </a:r>
            <a:r>
              <a:rPr lang="en-US" sz="3600" dirty="0" smtClean="0">
                <a:solidFill>
                  <a:srgbClr val="7030A0"/>
                </a:solidFill>
              </a:rPr>
              <a:t>  </a:t>
            </a:r>
            <a:r>
              <a:rPr lang="en-US" sz="3600" dirty="0" err="1" smtClean="0">
                <a:solidFill>
                  <a:srgbClr val="7030A0"/>
                </a:solidFill>
              </a:rPr>
              <a:t>কত</a:t>
            </a:r>
            <a:r>
              <a:rPr lang="en-US" sz="3600" dirty="0" smtClean="0">
                <a:solidFill>
                  <a:srgbClr val="7030A0"/>
                </a:solidFill>
              </a:rPr>
              <a:t> </a:t>
            </a:r>
            <a:r>
              <a:rPr lang="en-US" sz="3600" dirty="0" err="1" smtClean="0">
                <a:solidFill>
                  <a:srgbClr val="7030A0"/>
                </a:solidFill>
              </a:rPr>
              <a:t>রাকাত</a:t>
            </a:r>
            <a:r>
              <a:rPr lang="en-US" sz="3600" dirty="0" smtClean="0">
                <a:solidFill>
                  <a:srgbClr val="7030A0"/>
                </a:solidFill>
              </a:rPr>
              <a:t> </a:t>
            </a:r>
            <a:r>
              <a:rPr lang="en-US" sz="3600" dirty="0" err="1" smtClean="0">
                <a:solidFill>
                  <a:srgbClr val="7030A0"/>
                </a:solidFill>
              </a:rPr>
              <a:t>ফরয</a:t>
            </a:r>
            <a:r>
              <a:rPr lang="en-US" sz="3600" dirty="0" smtClean="0">
                <a:solidFill>
                  <a:srgbClr val="7030A0"/>
                </a:solidFill>
              </a:rPr>
              <a:t>?</a:t>
            </a:r>
            <a:endParaRPr lang="en-US" sz="3600" dirty="0">
              <a:solidFill>
                <a:srgbClr val="7030A0"/>
              </a:solidFill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533400" y="2971800"/>
            <a:ext cx="7620000" cy="2286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Font typeface="Wingdings" pitchFamily="2" charset="2"/>
              <a:buChar char="ü"/>
            </a:pPr>
            <a:r>
              <a:rPr lang="en-US" sz="8000" dirty="0" err="1" smtClean="0"/>
              <a:t>দুই</a:t>
            </a:r>
            <a:r>
              <a:rPr lang="en-US" sz="8000" dirty="0" smtClean="0"/>
              <a:t> </a:t>
            </a:r>
            <a:r>
              <a:rPr lang="en-US" sz="8000" dirty="0" err="1" smtClean="0"/>
              <a:t>রাকাত</a:t>
            </a:r>
            <a:r>
              <a:rPr lang="en-US" sz="8000" dirty="0" smtClean="0"/>
              <a:t> </a:t>
            </a:r>
            <a:r>
              <a:rPr lang="en-US" sz="8000" dirty="0" err="1" smtClean="0"/>
              <a:t>ফরয</a:t>
            </a:r>
            <a:endParaRPr lang="en-US" sz="8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5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6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 Same Side Corner Rectangle 1"/>
          <p:cNvSpPr/>
          <p:nvPr/>
        </p:nvSpPr>
        <p:spPr>
          <a:xfrm>
            <a:off x="1143000" y="5105400"/>
            <a:ext cx="7696200" cy="914400"/>
          </a:xfrm>
          <a:prstGeom prst="round2Same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err="1" smtClean="0">
                <a:solidFill>
                  <a:srgbClr val="FFC000"/>
                </a:solidFill>
              </a:rPr>
              <a:t>সালাতের</a:t>
            </a:r>
            <a:r>
              <a:rPr lang="en-US" sz="4800" dirty="0" smtClean="0">
                <a:solidFill>
                  <a:srgbClr val="FFC000"/>
                </a:solidFill>
              </a:rPr>
              <a:t> </a:t>
            </a:r>
            <a:r>
              <a:rPr lang="en-US" sz="4800" dirty="0" err="1" smtClean="0">
                <a:solidFill>
                  <a:srgbClr val="FFC000"/>
                </a:solidFill>
              </a:rPr>
              <a:t>গুরুত্ব</a:t>
            </a:r>
            <a:r>
              <a:rPr lang="en-US" sz="4800" dirty="0" smtClean="0">
                <a:solidFill>
                  <a:srgbClr val="FFC000"/>
                </a:solidFill>
              </a:rPr>
              <a:t> </a:t>
            </a:r>
            <a:r>
              <a:rPr lang="en-US" sz="4800" dirty="0" err="1" smtClean="0">
                <a:solidFill>
                  <a:srgbClr val="FFC000"/>
                </a:solidFill>
              </a:rPr>
              <a:t>বর্ণণা</a:t>
            </a:r>
            <a:r>
              <a:rPr lang="en-US" sz="4800" dirty="0" smtClean="0">
                <a:solidFill>
                  <a:srgbClr val="FFC000"/>
                </a:solidFill>
              </a:rPr>
              <a:t> </a:t>
            </a:r>
            <a:r>
              <a:rPr lang="en-US" sz="4800" dirty="0" err="1" smtClean="0">
                <a:solidFill>
                  <a:srgbClr val="FFC000"/>
                </a:solidFill>
              </a:rPr>
              <a:t>কর</a:t>
            </a:r>
            <a:endParaRPr lang="en-US" sz="4800" dirty="0">
              <a:solidFill>
                <a:srgbClr val="FFC000"/>
              </a:solidFill>
            </a:endParaRPr>
          </a:p>
        </p:txBody>
      </p:sp>
      <p:pic>
        <p:nvPicPr>
          <p:cNvPr id="3" name="Picture 2" descr="20170215_195029.jpg"/>
          <p:cNvPicPr>
            <a:picLocks noChangeAspect="1"/>
          </p:cNvPicPr>
          <p:nvPr/>
        </p:nvPicPr>
        <p:blipFill>
          <a:blip r:embed="rId2" cstate="print"/>
          <a:srcRect t="14124" r="6309" b="16667"/>
          <a:stretch>
            <a:fillRect/>
          </a:stretch>
        </p:blipFill>
        <p:spPr>
          <a:xfrm>
            <a:off x="4953000" y="685800"/>
            <a:ext cx="3790950" cy="3733800"/>
          </a:xfrm>
          <a:prstGeom prst="rect">
            <a:avLst/>
          </a:prstGeom>
        </p:spPr>
      </p:pic>
      <p:pic>
        <p:nvPicPr>
          <p:cNvPr id="1026" name="Picture 2" descr="Image result for Hous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1000" y="609600"/>
            <a:ext cx="3733800" cy="3886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200</TotalTime>
  <Words>102</Words>
  <Application>Microsoft Office PowerPoint</Application>
  <PresentationFormat>On-screen Show (4:3)</PresentationFormat>
  <Paragraphs>27</Paragraphs>
  <Slides>9</Slides>
  <Notes>1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Flow</vt:lpstr>
      <vt:lpstr>শুভ সকাল</vt:lpstr>
      <vt:lpstr>পরিচিতি</vt:lpstr>
      <vt:lpstr>Slide 3</vt:lpstr>
      <vt:lpstr>Slide 4</vt:lpstr>
      <vt:lpstr>Slide 5</vt:lpstr>
      <vt:lpstr>Slide 6</vt:lpstr>
      <vt:lpstr>Slide 7</vt:lpstr>
      <vt:lpstr>Slide 8</vt:lpstr>
      <vt:lpstr>Slide 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শুভ সকাল</dc:title>
  <dc:creator>Altaf hossain</dc:creator>
  <cp:lastModifiedBy>Madrasah</cp:lastModifiedBy>
  <cp:revision>34</cp:revision>
  <dcterms:created xsi:type="dcterms:W3CDTF">2006-08-16T00:00:00Z</dcterms:created>
  <dcterms:modified xsi:type="dcterms:W3CDTF">2019-11-14T05:23:18Z</dcterms:modified>
</cp:coreProperties>
</file>