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256" r:id="rId3"/>
    <p:sldId id="282" r:id="rId4"/>
    <p:sldId id="283" r:id="rId5"/>
    <p:sldId id="280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61279" autoAdjust="0"/>
  </p:normalViewPr>
  <p:slideViewPr>
    <p:cSldViewPr>
      <p:cViewPr varScale="1">
        <p:scale>
          <a:sx n="45" d="100"/>
          <a:sy n="45" d="100"/>
        </p:scale>
        <p:origin x="202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343CD-22D9-4AAA-9824-FC1721EE3E3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86FEF-81B5-4138-A56A-0CEB2459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7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CFA14-C5C3-463B-97E6-29D40697E43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5E61D-4F2F-49C9-BFD8-AA2B7902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5E61D-4F2F-49C9-BFD8-AA2B790229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5E61D-4F2F-49C9-BFD8-AA2B790229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4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5E61D-4F2F-49C9-BFD8-AA2B790229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5E61D-4F2F-49C9-BFD8-AA2B790229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8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5E61D-4F2F-49C9-BFD8-AA2B790229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3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3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41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45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63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5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40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94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12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2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65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8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1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8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9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6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3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7A84E-4BC6-4CB3-A16D-26A0E953B31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1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43815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7010400" cy="1470025"/>
          </a:xfrm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স্বাগতম</a:t>
            </a:r>
            <a:endParaRPr lang="en-US" sz="7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570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 উপস্থাপনঃ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সংজ্ঞাঃ যে বইতে শুধু নগদ লেনদেন রোজের ক্রমানুসারে লিপিবদ্ধ করে রাখা হয় তাকে নগদান বই বলে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73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58738" y="2034540"/>
            <a:ext cx="3642062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নগদান বই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81000" y="3581400"/>
            <a:ext cx="2347258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একঘরা নগদান বই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3942" y="3581400"/>
            <a:ext cx="2347258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দুইঘরা নগদান বই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3581400"/>
            <a:ext cx="234725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তিনঘরা নগদান বই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91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bn-BD" sz="3200" dirty="0" smtClean="0"/>
              <a:t>একঘরা নগদান বইয়ের নমুনা ছক</a:t>
            </a:r>
            <a:br>
              <a:rPr lang="bn-BD" sz="3200" dirty="0" smtClean="0"/>
            </a:br>
            <a:r>
              <a:rPr lang="bn-BD" sz="3200" dirty="0" smtClean="0"/>
              <a:t/>
            </a:r>
            <a:br>
              <a:rPr lang="bn-BD" sz="3200" dirty="0" smtClean="0"/>
            </a:br>
            <a:r>
              <a:rPr lang="bn-BD" sz="2000" dirty="0" smtClean="0"/>
              <a:t>ডেবিট 		                                                              	ক্রেডিট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530246"/>
              </p:ext>
            </p:extLst>
          </p:nvPr>
        </p:nvGraphicFramePr>
        <p:xfrm>
          <a:off x="381000" y="1752600"/>
          <a:ext cx="8229600" cy="189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38200"/>
                <a:gridCol w="807720"/>
                <a:gridCol w="822960"/>
                <a:gridCol w="822960"/>
                <a:gridCol w="822960"/>
              </a:tblGrid>
              <a:tr h="838200">
                <a:tc>
                  <a:txBody>
                    <a:bodyPr/>
                    <a:lstStyle/>
                    <a:p>
                      <a:r>
                        <a:rPr lang="bn-BD" dirty="0" smtClean="0"/>
                        <a:t>তারিখ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প্রাপ্তি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রঃ</a:t>
                      </a:r>
                      <a:r>
                        <a:rPr lang="bn-BD" baseline="0" dirty="0" smtClean="0"/>
                        <a:t> 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</a:t>
                      </a:r>
                      <a:r>
                        <a:rPr lang="bn-BD" baseline="0" dirty="0" smtClean="0"/>
                        <a:t> 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টাকা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তারিখ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প্রদান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ভাঃ</a:t>
                      </a:r>
                      <a:r>
                        <a:rPr lang="bn-BD" baseline="0" dirty="0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</a:t>
                      </a:r>
                      <a:r>
                        <a:rPr lang="bn-BD" baseline="0" dirty="0" smtClean="0"/>
                        <a:t> 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টাকা</a:t>
                      </a:r>
                      <a:endParaRPr lang="en-US" dirty="0"/>
                    </a:p>
                  </a:txBody>
                  <a:tcPr/>
                </a:tc>
              </a:tr>
              <a:tr h="1052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bn-BD" sz="3200" dirty="0" smtClean="0"/>
              <a:t>দুইঘরা নগদান বইয়ের নমুনা ছক</a:t>
            </a:r>
            <a:br>
              <a:rPr lang="bn-BD" sz="3200" dirty="0" smtClean="0"/>
            </a:br>
            <a:r>
              <a:rPr lang="bn-BD" sz="3200" dirty="0" smtClean="0"/>
              <a:t/>
            </a:r>
            <a:br>
              <a:rPr lang="bn-BD" sz="3200" dirty="0" smtClean="0"/>
            </a:br>
            <a:r>
              <a:rPr lang="bn-BD" sz="2000" dirty="0" smtClean="0"/>
              <a:t>ডেবিট 		                                                              	ক্রেডিট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414037"/>
              </p:ext>
            </p:extLst>
          </p:nvPr>
        </p:nvGraphicFramePr>
        <p:xfrm>
          <a:off x="152400" y="1981200"/>
          <a:ext cx="8763000" cy="204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514350"/>
                <a:gridCol w="476250"/>
                <a:gridCol w="838200"/>
                <a:gridCol w="762000"/>
                <a:gridCol w="858073"/>
                <a:gridCol w="1046927"/>
                <a:gridCol w="400050"/>
                <a:gridCol w="514350"/>
                <a:gridCol w="838200"/>
                <a:gridCol w="838200"/>
              </a:tblGrid>
              <a:tr h="990600">
                <a:tc>
                  <a:txBody>
                    <a:bodyPr/>
                    <a:lstStyle/>
                    <a:p>
                      <a:r>
                        <a:rPr lang="bn-BD" dirty="0" smtClean="0"/>
                        <a:t>তারিখ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প্রাপ্তি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রঃ</a:t>
                      </a:r>
                      <a:r>
                        <a:rPr lang="bn-BD" baseline="0" dirty="0" smtClean="0"/>
                        <a:t> 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</a:t>
                      </a:r>
                      <a:r>
                        <a:rPr lang="bn-BD" baseline="0" dirty="0" smtClean="0"/>
                        <a:t> 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নগদ টাকা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/>
                        <a:t>ব্যাংক</a:t>
                      </a:r>
                      <a:r>
                        <a:rPr lang="bn-BD" baseline="0" dirty="0" smtClean="0"/>
                        <a:t> টাকা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তারিখ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প্রদান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ভাঃ</a:t>
                      </a:r>
                      <a:r>
                        <a:rPr lang="bn-BD" baseline="0" dirty="0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</a:t>
                      </a:r>
                      <a:r>
                        <a:rPr lang="bn-BD" baseline="0" dirty="0" smtClean="0"/>
                        <a:t> 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নগদ টাকা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ব্যাংক</a:t>
                      </a:r>
                      <a:r>
                        <a:rPr lang="bn-BD" baseline="0" dirty="0" smtClean="0"/>
                        <a:t> টাকা</a:t>
                      </a:r>
                      <a:endParaRPr lang="en-US" dirty="0"/>
                    </a:p>
                  </a:txBody>
                  <a:tcPr/>
                </a:tc>
              </a:tr>
              <a:tr h="1052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9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bn-BD" sz="3200" dirty="0" smtClean="0"/>
              <a:t>তিনঘরা নগদান বইয়ের নমুনা ছক</a:t>
            </a:r>
            <a:br>
              <a:rPr lang="bn-BD" sz="3200" dirty="0" smtClean="0"/>
            </a:br>
            <a:r>
              <a:rPr lang="bn-BD" sz="3200" dirty="0" smtClean="0"/>
              <a:t/>
            </a:r>
            <a:br>
              <a:rPr lang="bn-BD" sz="3200" dirty="0" smtClean="0"/>
            </a:br>
            <a:r>
              <a:rPr lang="bn-BD" sz="2000" dirty="0" smtClean="0"/>
              <a:t>ডেবিট 		                                                              	ক্রেডিট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38845"/>
              </p:ext>
            </p:extLst>
          </p:nvPr>
        </p:nvGraphicFramePr>
        <p:xfrm>
          <a:off x="2" y="1905000"/>
          <a:ext cx="9113519" cy="211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98"/>
                <a:gridCol w="664464"/>
                <a:gridCol w="500106"/>
                <a:gridCol w="418821"/>
                <a:gridCol w="737123"/>
                <a:gridCol w="670112"/>
                <a:gridCol w="590774"/>
                <a:gridCol w="833938"/>
                <a:gridCol w="920681"/>
                <a:gridCol w="351809"/>
                <a:gridCol w="452325"/>
                <a:gridCol w="737123"/>
                <a:gridCol w="840261"/>
                <a:gridCol w="633984"/>
              </a:tblGrid>
              <a:tr h="1066800"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তারিখ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প্রাপ্তি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রঃ</a:t>
                      </a:r>
                      <a:r>
                        <a:rPr lang="bn-BD" sz="1400" baseline="0" dirty="0" smtClean="0"/>
                        <a:t> নং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খঃ</a:t>
                      </a:r>
                      <a:r>
                        <a:rPr lang="bn-BD" sz="1400" baseline="0" dirty="0" smtClean="0"/>
                        <a:t> পৃঃ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নগদ টাকা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dirty="0" smtClean="0"/>
                        <a:t>ব্যাংক</a:t>
                      </a:r>
                      <a:r>
                        <a:rPr lang="bn-BD" sz="1400" baseline="0" dirty="0" smtClean="0"/>
                        <a:t> টাকা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dirty="0" smtClean="0"/>
                        <a:t>বাট্টা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তারিখ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প্রদান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ভাঃ</a:t>
                      </a:r>
                      <a:r>
                        <a:rPr lang="bn-BD" sz="1400" baseline="0" dirty="0" smtClean="0"/>
                        <a:t>নং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খঃ</a:t>
                      </a:r>
                      <a:r>
                        <a:rPr lang="bn-BD" sz="1400" baseline="0" dirty="0" smtClean="0"/>
                        <a:t> পৃঃ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নগদ টাকা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ব্যাংক</a:t>
                      </a:r>
                      <a:r>
                        <a:rPr lang="bn-BD" sz="1400" baseline="0" dirty="0" smtClean="0"/>
                        <a:t> টাকা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বাট্টা</a:t>
                      </a:r>
                      <a:endParaRPr lang="en-US" sz="1400" dirty="0"/>
                    </a:p>
                  </a:txBody>
                  <a:tcPr/>
                </a:tc>
              </a:tr>
              <a:tr h="1052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1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 কাজ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dirty="0" smtClean="0"/>
              <a:t>নগদান বইতে লিপিবদ্ধ করতে হয় এমন দশটি লেনদেনের নাম লিখ</a:t>
            </a: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108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নগদান বই কী?</a:t>
            </a:r>
          </a:p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নগদান বই কত প্রকার ও কি কি?</a:t>
            </a:r>
          </a:p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দুইঘরা 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নগদান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বইতে ডেবিট পাশে কয়টি ঘর আছে?</a:t>
            </a:r>
          </a:p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 ধরণের লেনদেনগুলো নগদান বই-এ লিখতে হয়?</a:t>
            </a:r>
          </a:p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তিনঘরা নগদান বইতে মোট কয়টি ঘর আছে?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65624"/>
            <a:ext cx="8382000" cy="32923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bn-BD" sz="35200" dirty="0" smtClean="0"/>
              <a:t>সকলকে </a:t>
            </a:r>
            <a:r>
              <a:rPr lang="bn-BD" sz="66400" dirty="0" smtClean="0"/>
              <a:t>ধন্যবাদ</a:t>
            </a:r>
            <a:endParaRPr lang="en-US" sz="35200" dirty="0"/>
          </a:p>
        </p:txBody>
      </p:sp>
      <p:sp>
        <p:nvSpPr>
          <p:cNvPr id="4" name="TextBox 3"/>
          <p:cNvSpPr txBox="1"/>
          <p:nvPr/>
        </p:nvSpPr>
        <p:spPr>
          <a:xfrm>
            <a:off x="-228600" y="1257300"/>
            <a:ext cx="937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বাড়ির কাজঃ</a:t>
            </a:r>
          </a:p>
          <a:p>
            <a:endParaRPr lang="bn-BD" sz="3600" dirty="0"/>
          </a:p>
          <a:p>
            <a:r>
              <a:rPr lang="bn-BD" sz="3600" dirty="0" smtClean="0"/>
              <a:t>দুইঘরা নগদান বইতে লিখতে হয় এমন দশটি লেনদেনের নাম খাতায় লিখে আনবে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59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dirty="0"/>
              <a:t>শ্রেণিঃ  দশম</a:t>
            </a:r>
          </a:p>
          <a:p>
            <a:pPr algn="ctr"/>
            <a:r>
              <a:rPr lang="bn-BD" dirty="0"/>
              <a:t>বিষয়ঃ  হিসাব বিজ্ঞান</a:t>
            </a:r>
          </a:p>
          <a:p>
            <a:pPr algn="ctr"/>
            <a:r>
              <a:rPr lang="bn-BD" dirty="0"/>
              <a:t>অধ্যায়ঃ  ৮ম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smtClean="0">
                <a:latin typeface="ArhialkhanMJ" panose="00000400000000000000" pitchFamily="2" charset="0"/>
              </a:rPr>
              <a:t>cvV cwiwPwZ</a:t>
            </a:r>
            <a:endParaRPr lang="en-US" dirty="0"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0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err="1" smtClean="0">
                <a:latin typeface="ArhialkhanMJ" panose="00000400000000000000" pitchFamily="2" charset="0"/>
              </a:rPr>
              <a:t>cvV</a:t>
            </a:r>
            <a:r>
              <a:rPr lang="en-US" sz="7200" dirty="0" smtClean="0">
                <a:latin typeface="ArhialkhanMJ" panose="00000400000000000000" pitchFamily="2" charset="0"/>
              </a:rPr>
              <a:t> </a:t>
            </a:r>
            <a:r>
              <a:rPr lang="en-US" sz="7200" dirty="0" err="1" smtClean="0">
                <a:latin typeface="ArhialkhanMJ" panose="00000400000000000000" pitchFamily="2" charset="0"/>
              </a:rPr>
              <a:t>cwiwPwZ</a:t>
            </a:r>
            <a:endParaRPr lang="en-US" dirty="0"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129135"/>
            <a:ext cx="885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/>
              <a:t>শ্রেণিঃ  দশম</a:t>
            </a:r>
          </a:p>
          <a:p>
            <a:pPr algn="ctr"/>
            <a:r>
              <a:rPr lang="bn-BD" sz="7200" dirty="0" smtClean="0"/>
              <a:t>বিষয়ঃ  হিসাব বিজ্ঞান</a:t>
            </a:r>
          </a:p>
          <a:p>
            <a:pPr algn="ctr"/>
            <a:r>
              <a:rPr lang="bn-BD" sz="7200" dirty="0" smtClean="0"/>
              <a:t>অধ্যায়ঃ  ৮ম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526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209314" cy="5333999"/>
          </a:xfrm>
        </p:spPr>
      </p:pic>
      <p:sp>
        <p:nvSpPr>
          <p:cNvPr id="2" name="TextBox 1"/>
          <p:cNvSpPr txBox="1"/>
          <p:nvPr/>
        </p:nvSpPr>
        <p:spPr>
          <a:xfrm>
            <a:off x="0" y="5562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নগদ টাকা </a:t>
            </a:r>
            <a:endParaRPr lang="en-US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272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9"/>
            <a:ext cx="9144000" cy="5699761"/>
          </a:xfrm>
        </p:spPr>
      </p:pic>
      <p:sp>
        <p:nvSpPr>
          <p:cNvPr id="5" name="TextBox 4"/>
          <p:cNvSpPr txBox="1"/>
          <p:nvPr/>
        </p:nvSpPr>
        <p:spPr>
          <a:xfrm>
            <a:off x="0" y="5562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নগদ টাকার লেনদেন</a:t>
            </a:r>
            <a:endParaRPr lang="en-US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35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097347" cy="6934200"/>
          </a:xfrm>
        </p:spPr>
      </p:pic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নগদ টাকার লেনদেন</a:t>
            </a:r>
            <a:endParaRPr lang="en-US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bisty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8232228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8600" y="53641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নগদ টাকার লেনদেন</a:t>
            </a:r>
            <a:endParaRPr lang="en-US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/>
          </a:bodyPr>
          <a:lstStyle/>
          <a:p>
            <a:r>
              <a:rPr lang="bn-BD" sz="4000" dirty="0"/>
              <a:t>আজকের পাঠঃ </a:t>
            </a:r>
            <a:r>
              <a:rPr lang="bn-BD" dirty="0" smtClean="0"/>
              <a:t>নগদান বই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400" dirty="0" smtClean="0"/>
              <a:t>শিখনফল-</a:t>
            </a:r>
          </a:p>
          <a:p>
            <a:pPr marL="0" indent="0" algn="ctr">
              <a:buNone/>
            </a:pPr>
            <a:r>
              <a:rPr lang="bn-BD" sz="4400" dirty="0" smtClean="0"/>
              <a:t>এই পাঠ শেষে আমরা –</a:t>
            </a:r>
            <a:endParaRPr lang="en-US" sz="4400" dirty="0" smtClean="0"/>
          </a:p>
          <a:p>
            <a:pPr>
              <a:buFont typeface="Wingdings" pitchFamily="2" charset="2"/>
              <a:buChar char="q"/>
            </a:pPr>
            <a:r>
              <a:rPr lang="bn-BD" sz="2700" dirty="0" smtClean="0"/>
              <a:t>নগদান বই কাকে বলে তা জানতে পারব</a:t>
            </a:r>
          </a:p>
          <a:p>
            <a:pPr>
              <a:buFont typeface="Wingdings" pitchFamily="2" charset="2"/>
              <a:buChar char="q"/>
            </a:pPr>
            <a:r>
              <a:rPr lang="bn-BD" sz="2700" dirty="0" smtClean="0"/>
              <a:t>নগদান বই এর প্রকেরভেদ শিখতে পারব</a:t>
            </a:r>
          </a:p>
          <a:p>
            <a:pPr>
              <a:buFont typeface="Wingdings" pitchFamily="2" charset="2"/>
              <a:buChar char="q"/>
            </a:pPr>
            <a:r>
              <a:rPr lang="bn-BD" sz="2700" dirty="0" smtClean="0"/>
              <a:t>বিভিন্ন প্রকার নগদান বই এর সংজ্ঞা বলতে পারব</a:t>
            </a:r>
          </a:p>
          <a:p>
            <a:pPr>
              <a:buFont typeface="Wingdings" pitchFamily="2" charset="2"/>
              <a:buChar char="q"/>
            </a:pPr>
            <a:r>
              <a:rPr lang="bn-BD" sz="2700" dirty="0" smtClean="0"/>
              <a:t>প্রত্যেক প্রকার নগদান বই-এর ছক তৈরি করতে পারব</a:t>
            </a:r>
          </a:p>
        </p:txBody>
      </p:sp>
    </p:spTree>
    <p:extLst>
      <p:ext uri="{BB962C8B-B14F-4D97-AF65-F5344CB8AC3E}">
        <p14:creationId xmlns:p14="http://schemas.microsoft.com/office/powerpoint/2010/main" val="323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263</Words>
  <Application>Microsoft Office PowerPoint</Application>
  <PresentationFormat>On-screen Show (4:3)</PresentationFormat>
  <Paragraphs>90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ArhialkhanMJ</vt:lpstr>
      <vt:lpstr>Arial</vt:lpstr>
      <vt:lpstr>Calibri</vt:lpstr>
      <vt:lpstr>NikoshBAN</vt:lpstr>
      <vt:lpstr>SutonnyMJ</vt:lpstr>
      <vt:lpstr>Vrinda</vt:lpstr>
      <vt:lpstr>Wingdings</vt:lpstr>
      <vt:lpstr>Office Theme</vt:lpstr>
      <vt:lpstr>Custom Design</vt:lpstr>
      <vt:lpstr>স্বাগতম</vt:lpstr>
      <vt:lpstr>PowerPoint Presentation</vt:lpstr>
      <vt:lpstr>PowerPoint Presentation</vt:lpstr>
      <vt:lpstr>cvV cwiwPwZ</vt:lpstr>
      <vt:lpstr>PowerPoint Presentation</vt:lpstr>
      <vt:lpstr>s</vt:lpstr>
      <vt:lpstr>PowerPoint Presentation</vt:lpstr>
      <vt:lpstr>ত</vt:lpstr>
      <vt:lpstr>আজকের পাঠঃ নগদান বই</vt:lpstr>
      <vt:lpstr>পাঠ উপস্থাপনঃ</vt:lpstr>
      <vt:lpstr>PowerPoint Presentation</vt:lpstr>
      <vt:lpstr>একঘরা নগদান বইয়ের নমুনা ছক  ডেবিট                                                                  ক্রেডিট</vt:lpstr>
      <vt:lpstr>দুইঘরা নগদান বইয়ের নমুনা ছক  ডেবিট                                                                  ক্রেডিট</vt:lpstr>
      <vt:lpstr>তিনঘরা নগদান বইয়ের নমুনা ছক  ডেবিট                                                                  ক্রেডিট</vt:lpstr>
      <vt:lpstr>দলীয় কাজ</vt:lpstr>
      <vt:lpstr>মূল্যায়ন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SRDL ABUL KALAM</cp:lastModifiedBy>
  <cp:revision>89</cp:revision>
  <dcterms:created xsi:type="dcterms:W3CDTF">2006-08-16T00:00:00Z</dcterms:created>
  <dcterms:modified xsi:type="dcterms:W3CDTF">2019-11-14T08:52:47Z</dcterms:modified>
</cp:coreProperties>
</file>