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80" r:id="rId3"/>
    <p:sldId id="274" r:id="rId4"/>
    <p:sldId id="276" r:id="rId5"/>
    <p:sldId id="256" r:id="rId6"/>
    <p:sldId id="268" r:id="rId7"/>
    <p:sldId id="259" r:id="rId8"/>
    <p:sldId id="267" r:id="rId9"/>
    <p:sldId id="265" r:id="rId10"/>
    <p:sldId id="260" r:id="rId11"/>
    <p:sldId id="270" r:id="rId12"/>
    <p:sldId id="271" r:id="rId13"/>
    <p:sldId id="273" r:id="rId14"/>
    <p:sldId id="277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4EE42-3E2F-49A4-8837-065C140229F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D0DC5-D880-4672-B675-F8544F120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4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EF29A-5130-4908-B986-5EEE142C38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0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F5117-82A0-472D-BD9B-B2FA39B19514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w3EzKuvM3A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\Desktop\Thank you\Welcome\welcome_sign_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76200"/>
            <a:ext cx="9144000" cy="6705600"/>
            <a:chOff x="0" y="76200"/>
            <a:chExt cx="9144000" cy="6705600"/>
          </a:xfrm>
        </p:grpSpPr>
        <p:pic>
          <p:nvPicPr>
            <p:cNvPr id="3" name="Picture 2" descr="C:\Users\h\Desktop\MIZAN -PICTURE\Floating market\Pattaya-Floating-Market,-Thailand-tourist-attracti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67056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0" y="533400"/>
              <a:ext cx="457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Click on  Video</a:t>
              </a:r>
              <a:endParaRPr lang="en-US" sz="44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572000" y="60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http://www.youtube.com/watch?v=lw3EzKuvM3A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600" dirty="0" smtClean="0"/>
              <a:t>B</a:t>
            </a:r>
            <a:r>
              <a:rPr lang="en-US" sz="6600" dirty="0" smtClean="0"/>
              <a:t>.(Group work-6mins) Write  your answer in your exercise books         (text book section-B)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0"/>
            <a:ext cx="8839200" cy="2828925"/>
            <a:chOff x="304800" y="0"/>
            <a:chExt cx="8839200" cy="2828925"/>
          </a:xfrm>
        </p:grpSpPr>
        <p:pic>
          <p:nvPicPr>
            <p:cNvPr id="3" name="Picture 3" descr="C:\Users\h\Desktop\MIZAN -PICTURE\Floating market\photo654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7500" y="0"/>
              <a:ext cx="2476500" cy="2828925"/>
            </a:xfrm>
            <a:prstGeom prst="rect">
              <a:avLst/>
            </a:prstGeom>
            <a:noFill/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4" name="Picture 4" descr="C:\Users\h\Desktop\MIZAN -PICTURE\Floating market\Bangladeshi-villager-man-near-Dhaka-Bangladesh-1-AJH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0"/>
              <a:ext cx="2438400" cy="2819400"/>
            </a:xfrm>
            <a:prstGeom prst="rect">
              <a:avLst/>
            </a:prstGeom>
            <a:noFill/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304800" y="76200"/>
              <a:ext cx="3505200" cy="2667000"/>
            </a:xfrm>
            <a:prstGeom prst="round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/>
                <a:t>Look at the pictures 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52400" y="3124200"/>
            <a:ext cx="8839200" cy="35814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0" b="1" dirty="0" smtClean="0">
                <a:solidFill>
                  <a:schemeClr val="tx2">
                    <a:lumMod val="50000"/>
                  </a:schemeClr>
                </a:solidFill>
              </a:rPr>
              <a:t>C.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(Pair  work  -5mins) 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Write a suitable word in each gap: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(Text book Section c)</a:t>
            </a:r>
            <a:endParaRPr lang="en-US" sz="6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04800"/>
            <a:ext cx="9144000" cy="2286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Evaluation</a:t>
            </a:r>
            <a:endParaRPr lang="en-US" sz="13800" dirty="0"/>
          </a:p>
        </p:txBody>
      </p:sp>
      <p:sp>
        <p:nvSpPr>
          <p:cNvPr id="3" name="Rounded Rectangle 2"/>
          <p:cNvSpPr/>
          <p:nvPr/>
        </p:nvSpPr>
        <p:spPr>
          <a:xfrm>
            <a:off x="0" y="2819400"/>
            <a:ext cx="8915400" cy="1295400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Sabina’s grandfather has visited Thailand.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495800"/>
            <a:ext cx="8915400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C000"/>
                </a:solidFill>
              </a:rPr>
              <a:t>There are many ------ in Bangkok.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5562600"/>
            <a:ext cx="8915400" cy="762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B050"/>
                </a:solidFill>
              </a:rPr>
              <a:t>Where does </a:t>
            </a:r>
            <a:r>
              <a:rPr lang="en-US" sz="3200" dirty="0" err="1" smtClean="0">
                <a:solidFill>
                  <a:srgbClr val="00B050"/>
                </a:solidFill>
              </a:rPr>
              <a:t>Niran’s</a:t>
            </a:r>
            <a:r>
              <a:rPr lang="en-US" sz="3200" dirty="0" smtClean="0">
                <a:solidFill>
                  <a:srgbClr val="00B050"/>
                </a:solidFill>
              </a:rPr>
              <a:t> family live in </a:t>
            </a:r>
            <a:r>
              <a:rPr lang="en-US" sz="3200" dirty="0" err="1" smtClean="0">
                <a:solidFill>
                  <a:srgbClr val="00B050"/>
                </a:solidFill>
              </a:rPr>
              <a:t>Bankgkok</a:t>
            </a:r>
            <a:r>
              <a:rPr lang="en-US" sz="3200" dirty="0" smtClean="0">
                <a:solidFill>
                  <a:srgbClr val="00B050"/>
                </a:solidFill>
              </a:rPr>
              <a:t>?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0"/>
            <a:ext cx="8763000" cy="6324600"/>
            <a:chOff x="381000" y="0"/>
            <a:chExt cx="87630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381000" y="3886200"/>
              <a:ext cx="8686800" cy="24384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</a:rPr>
                <a:t>You will write a paragraph on “The floating Market”</a:t>
              </a:r>
              <a:endParaRPr lang="en-US" sz="5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5" name="Picture 2" descr="C:\Users\h\Desktop\MIZAN -PICTURE\Floating market\house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800" y="0"/>
              <a:ext cx="3429000" cy="14478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457200" y="1524000"/>
              <a:ext cx="8686800" cy="1752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smtClean="0"/>
                <a:t>Homework</a:t>
              </a:r>
              <a:endParaRPr lang="en-US" sz="9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od-by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47800"/>
            <a:ext cx="8382000" cy="37338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Abul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kalam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rubel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</a:b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Assistant Teacher (commerce)</a:t>
            </a:r>
            <a:b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</a:b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Shaheed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alauddin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High School </a:t>
            </a:r>
          </a:p>
          <a:p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Mirzapur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P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akundia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Kishoreganj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Class: Six Time: 40 Minutes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cs typeface="BrahmaputraAMJ" pitchFamily="2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Contact # 01712276872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5" name="Picture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20000" flipH="1" flipV="1">
            <a:off x="7125364" y="444952"/>
            <a:ext cx="1483035" cy="197738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514350"/>
            <a:ext cx="394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itchFamily="82" charset="0"/>
              </a:rPr>
              <a:t>Introduction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rint MT Shadow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28600"/>
            <a:ext cx="9144000" cy="6400800"/>
          </a:xfrm>
          <a:prstGeom prst="roundRect">
            <a:avLst/>
          </a:prstGeom>
          <a:solidFill>
            <a:srgbClr val="FFC000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i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introducing </a:t>
            </a: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     :   Six</a:t>
            </a: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  :   English 1</a:t>
            </a:r>
            <a:r>
              <a:rPr lang="en-US" sz="54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Topics    :  Floating Market</a:t>
            </a: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       :  40 Minutes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457200"/>
            <a:ext cx="86106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</a:t>
            </a:r>
            <a:endParaRPr lang="en-US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828800"/>
            <a:ext cx="8534400" cy="762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the end of this lesson the learners-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819400"/>
            <a:ext cx="8991600" cy="762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be able to ask and answer the questions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3886200"/>
            <a:ext cx="8763000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be able to write a suitable word in each  gap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5105400"/>
            <a:ext cx="86868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be able to learn new word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\Desktop\MIZAN -PICTURE\Floating market\BDF-34-Inflatable-Floating-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2971800" cy="4953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429001" y="2819400"/>
            <a:ext cx="5486399" cy="3276600"/>
            <a:chOff x="3429001" y="3581400"/>
            <a:chExt cx="5486399" cy="2286000"/>
          </a:xfrm>
        </p:grpSpPr>
        <p:pic>
          <p:nvPicPr>
            <p:cNvPr id="6" name="Picture 2" descr="C:\Users\h\Desktop\MIZAN -PICTURE\Floating market\oronno_rakhal_1246976186_1-paper-boat-floating-thumb234696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3581400"/>
              <a:ext cx="2743200" cy="2286000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7" name="Picture 4" descr="C:\Users\h\Desktop\MIZAN -PICTURE\Floating market\boatphot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1" y="3581400"/>
              <a:ext cx="2666999" cy="2238375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sp>
        <p:nvSpPr>
          <p:cNvPr id="8" name="Rounded Rectangle 7"/>
          <p:cNvSpPr/>
          <p:nvPr/>
        </p:nvSpPr>
        <p:spPr>
          <a:xfrm>
            <a:off x="0" y="0"/>
            <a:ext cx="91440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</a:rPr>
              <a:t>Floating</a:t>
            </a:r>
            <a:endParaRPr lang="en-US" sz="19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52400"/>
            <a:ext cx="8686800" cy="6705600"/>
            <a:chOff x="228600" y="152400"/>
            <a:chExt cx="8686800" cy="67056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3124200"/>
              <a:ext cx="4191000" cy="3733800"/>
            </a:xfrm>
            <a:prstGeom prst="rect">
              <a:avLst/>
            </a:prstGeom>
            <a:ln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1028" name="Picture 4" descr="C:\Users\h\Desktop\MIZAN -PICTURE\Floating market\59984027_ThailandDamnoenFloatingMarket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228601"/>
              <a:ext cx="4114800" cy="2666999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5" name="Picture 2" descr="C:\Documents and Settings\Administrator\Desktop\Floating\floating-market-hat-yai-thailand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152400"/>
              <a:ext cx="4343400" cy="2743199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9" name="Picture 4" descr="C:\Documents and Settings\Administrator\Desktop\Floating\untitle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124200"/>
            <a:ext cx="4038600" cy="37338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5585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</a:rPr>
              <a:t>Unit-8,</a:t>
            </a:r>
            <a:r>
              <a:rPr lang="en-US" sz="8000" dirty="0" smtClean="0">
                <a:solidFill>
                  <a:srgbClr val="FF0000"/>
                </a:solidFill>
              </a:rPr>
              <a:t>  </a:t>
            </a:r>
            <a:r>
              <a:rPr lang="en-US" sz="8000" dirty="0" smtClean="0">
                <a:solidFill>
                  <a:srgbClr val="92D050"/>
                </a:solidFill>
              </a:rPr>
              <a:t>Lesson-10,</a:t>
            </a:r>
            <a:r>
              <a:rPr lang="en-US" sz="8000" dirty="0" smtClean="0">
                <a:solidFill>
                  <a:srgbClr val="FFFF00"/>
                </a:solidFill>
              </a:rPr>
              <a:t>    </a:t>
            </a:r>
            <a:r>
              <a:rPr lang="en-US" sz="8000" dirty="0" smtClean="0">
                <a:solidFill>
                  <a:srgbClr val="0070C0"/>
                </a:solidFill>
              </a:rPr>
              <a:t>Page no – 101</a:t>
            </a:r>
            <a:endParaRPr lang="en-US" sz="80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h\Desktop\MIZAN -PICTURE\Floating market\th_FloatingMarketBangk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28600"/>
            <a:ext cx="8839200" cy="1295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Vocabulary</a:t>
            </a:r>
            <a:endParaRPr lang="en-US" sz="8800" dirty="0"/>
          </a:p>
        </p:txBody>
      </p:sp>
      <p:sp>
        <p:nvSpPr>
          <p:cNvPr id="3" name="Oval 2"/>
          <p:cNvSpPr/>
          <p:nvPr/>
        </p:nvSpPr>
        <p:spPr>
          <a:xfrm>
            <a:off x="609600" y="2438400"/>
            <a:ext cx="3276600" cy="1676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Klongs</a:t>
            </a:r>
            <a:endParaRPr lang="en-US" sz="5400" dirty="0"/>
          </a:p>
        </p:txBody>
      </p:sp>
      <p:pic>
        <p:nvPicPr>
          <p:cNvPr id="1026" name="Picture 2" descr="C:\Users\h\Desktop\MIZAN -PICTURE\Floating market\samutsakorn_stagnant_green_canal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3733800" cy="22098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7" name="Rounded Rectangle 6"/>
          <p:cNvSpPr/>
          <p:nvPr/>
        </p:nvSpPr>
        <p:spPr>
          <a:xfrm>
            <a:off x="5715000" y="1676400"/>
            <a:ext cx="2514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canal</a:t>
            </a:r>
            <a:endParaRPr lang="en-US" sz="6600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5029200"/>
            <a:ext cx="2743200" cy="1066800"/>
          </a:xfrm>
          <a:prstGeom prst="roundRect">
            <a:avLst/>
          </a:prstGeo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Sentence</a:t>
            </a:r>
            <a:endParaRPr lang="en-US" sz="4800" dirty="0"/>
          </a:p>
        </p:txBody>
      </p:sp>
      <p:sp>
        <p:nvSpPr>
          <p:cNvPr id="9" name="Rounded Rectangle 8"/>
          <p:cNvSpPr/>
          <p:nvPr/>
        </p:nvSpPr>
        <p:spPr>
          <a:xfrm>
            <a:off x="3200400" y="5181600"/>
            <a:ext cx="5715000" cy="99060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There are many </a:t>
            </a:r>
            <a:r>
              <a:rPr lang="en-US" sz="3200" dirty="0" err="1" smtClean="0"/>
              <a:t>Klongs</a:t>
            </a:r>
            <a:r>
              <a:rPr lang="en-US" sz="3200" dirty="0" smtClean="0"/>
              <a:t> in Bangkok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533400" y="2438400"/>
            <a:ext cx="3352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Travel  </a:t>
            </a:r>
            <a:endParaRPr lang="en-US" sz="6000" dirty="0"/>
          </a:p>
        </p:txBody>
      </p:sp>
      <p:pic>
        <p:nvPicPr>
          <p:cNvPr id="1027" name="Picture 3" descr="C:\Users\h\Desktop\MIZAN -PICTURE\Floating market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3733800" cy="22098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Rounded Rectangle 10"/>
          <p:cNvSpPr/>
          <p:nvPr/>
        </p:nvSpPr>
        <p:spPr>
          <a:xfrm>
            <a:off x="5715000" y="1676400"/>
            <a:ext cx="2514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Visit </a:t>
            </a:r>
            <a:endParaRPr lang="en-US" sz="5400" dirty="0"/>
          </a:p>
        </p:txBody>
      </p:sp>
      <p:sp>
        <p:nvSpPr>
          <p:cNvPr id="12" name="Rounded Rectangle 11"/>
          <p:cNvSpPr/>
          <p:nvPr/>
        </p:nvSpPr>
        <p:spPr>
          <a:xfrm>
            <a:off x="3200400" y="5181600"/>
            <a:ext cx="5715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They always travelled by boat</a:t>
            </a:r>
            <a:endParaRPr lang="en-US" sz="3200" dirty="0"/>
          </a:p>
        </p:txBody>
      </p:sp>
      <p:pic>
        <p:nvPicPr>
          <p:cNvPr id="1028" name="Picture 4" descr="C:\Users\h\Desktop\MIZAN -PICTURE\Floating market\Big_Building_In_Bangkok_C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667000"/>
            <a:ext cx="3810000" cy="22098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Oval 13"/>
          <p:cNvSpPr/>
          <p:nvPr/>
        </p:nvSpPr>
        <p:spPr>
          <a:xfrm>
            <a:off x="533400" y="2438400"/>
            <a:ext cx="3352800" cy="1676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city</a:t>
            </a:r>
            <a:endParaRPr lang="en-US" sz="9600" dirty="0"/>
          </a:p>
        </p:txBody>
      </p:sp>
      <p:sp>
        <p:nvSpPr>
          <p:cNvPr id="15" name="Rounded Rectangle 14"/>
          <p:cNvSpPr/>
          <p:nvPr/>
        </p:nvSpPr>
        <p:spPr>
          <a:xfrm>
            <a:off x="5715000" y="1676400"/>
            <a:ext cx="2590800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town</a:t>
            </a:r>
            <a:endParaRPr lang="en-US" sz="4800" dirty="0"/>
          </a:p>
        </p:txBody>
      </p:sp>
      <p:sp>
        <p:nvSpPr>
          <p:cNvPr id="16" name="Rounded Rectangle 15"/>
          <p:cNvSpPr/>
          <p:nvPr/>
        </p:nvSpPr>
        <p:spPr>
          <a:xfrm>
            <a:off x="3200400" y="5181600"/>
            <a:ext cx="5715000" cy="990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Bangkok  is a large noisy city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029200"/>
            <a:ext cx="9144000" cy="110799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6600" dirty="0">
                <a:solidFill>
                  <a:srgbClr val="00B0F0"/>
                </a:solidFill>
              </a:rPr>
              <a:t>Read </a:t>
            </a:r>
            <a:r>
              <a:rPr lang="en-US" sz="6600" dirty="0" smtClean="0">
                <a:solidFill>
                  <a:srgbClr val="00B0F0"/>
                </a:solidFill>
              </a:rPr>
              <a:t>the passage     </a:t>
            </a:r>
            <a:r>
              <a:rPr lang="en-US" sz="4000" dirty="0" smtClean="0">
                <a:solidFill>
                  <a:srgbClr val="00B0F0"/>
                </a:solidFill>
              </a:rPr>
              <a:t>(10mins)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8991600" cy="223138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1500" dirty="0">
                <a:solidFill>
                  <a:srgbClr val="00B0F0"/>
                </a:solidFill>
              </a:rPr>
              <a:t>Our text here</a:t>
            </a:r>
          </a:p>
          <a:p>
            <a:pPr algn="just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89212"/>
            <a:ext cx="9144000" cy="1754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FFF00"/>
                </a:solidFill>
              </a:rPr>
              <a:t>Open your book (</a:t>
            </a:r>
            <a:r>
              <a:rPr lang="en-US" sz="5400" dirty="0" smtClean="0">
                <a:solidFill>
                  <a:srgbClr val="FFFF00"/>
                </a:solidFill>
              </a:rPr>
              <a:t>Unit-8,  Lesson-10,    </a:t>
            </a:r>
            <a:r>
              <a:rPr lang="en-US" sz="5400" dirty="0">
                <a:solidFill>
                  <a:srgbClr val="FFFF00"/>
                </a:solidFill>
              </a:rPr>
              <a:t>Page no – </a:t>
            </a:r>
            <a:r>
              <a:rPr lang="en-US" sz="5400" dirty="0" smtClean="0">
                <a:solidFill>
                  <a:srgbClr val="FFFF00"/>
                </a:solidFill>
              </a:rPr>
              <a:t>101)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199</Words>
  <Application>Microsoft Office PowerPoint</Application>
  <PresentationFormat>On-screen Show (4:3)</PresentationFormat>
  <Paragraphs>43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Bodoni MT</vt:lpstr>
      <vt:lpstr>BrahmaputraAMJ</vt:lpstr>
      <vt:lpstr>Calibri</vt:lpstr>
      <vt:lpstr>High Tower Text</vt:lpstr>
      <vt:lpstr>Imprint MT Shadow</vt:lpstr>
      <vt:lpstr>Times New Roman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faridpur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SRDL ABUL KALAM</cp:lastModifiedBy>
  <cp:revision>96</cp:revision>
  <dcterms:created xsi:type="dcterms:W3CDTF">2011-11-16T05:33:35Z</dcterms:created>
  <dcterms:modified xsi:type="dcterms:W3CDTF">2019-11-14T09:10:52Z</dcterms:modified>
</cp:coreProperties>
</file>