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  <p:sldId id="264" r:id="rId5"/>
    <p:sldId id="265" r:id="rId6"/>
    <p:sldId id="266" r:id="rId7"/>
    <p:sldId id="257" r:id="rId8"/>
    <p:sldId id="267" r:id="rId9"/>
    <p:sldId id="274" r:id="rId10"/>
    <p:sldId id="268" r:id="rId11"/>
    <p:sldId id="275" r:id="rId12"/>
    <p:sldId id="269" r:id="rId13"/>
    <p:sldId id="273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3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2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0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82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65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19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58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734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31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816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1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6A75-F222-47EE-BA91-3C54531E626C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40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B6A75-F222-47EE-BA91-3C54531E626C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67155-CECB-4EA3-99A3-065BC40F8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0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4546" y="270456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033" y="1309696"/>
            <a:ext cx="5021688" cy="502168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816050" y="386366"/>
            <a:ext cx="17796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6686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76706" y="163433"/>
            <a:ext cx="11681137" cy="655934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103808" y="566670"/>
            <a:ext cx="6226935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কাজ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45130" y="5242190"/>
            <a:ext cx="9024639" cy="64633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ইনপুট ও আউটপুট স্টেটমেন্টের শ্রেণিবিভাগ ছকে দেখাও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 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745" y="1337864"/>
            <a:ext cx="6462207" cy="3716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5886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3335" y="163433"/>
            <a:ext cx="11681137" cy="655934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228043" y="1335595"/>
            <a:ext cx="7791719" cy="5016758"/>
          </a:xfrm>
          <a:prstGeom prst="rect">
            <a:avLst/>
          </a:prstGeom>
          <a:noFill/>
          <a:ln w="571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#include&lt;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stdio.h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oid main ()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a,b</a:t>
            </a:r>
            <a:r>
              <a:rPr lang="bn-BD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loat div;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rintf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(“Enter the value of a &amp; b\n”);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canf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(“%d %d”, &amp;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a,&amp;b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div=a/b;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rintf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(“%f”, div);</a:t>
            </a:r>
            <a:r>
              <a:rPr lang="bn-BD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35876" y="426349"/>
            <a:ext cx="6714187" cy="64633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দুইটি পূর্ণ সংখ্যার ভাগফল নির্ণয়ের প্রোগ্রাম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8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8941" y="124796"/>
            <a:ext cx="11681137" cy="655934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251266" y="365052"/>
            <a:ext cx="3161763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দলগত কাজ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26441" y="5815686"/>
            <a:ext cx="7946264" cy="64633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কী-বোর্ড থেকে ডেটা ইনপুটের সিনট্যাক্স ব্যাখ্যা কর।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3772" y="1058922"/>
            <a:ext cx="7173532" cy="4507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31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1225" y="202071"/>
            <a:ext cx="11681137" cy="6494944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160957" y="477804"/>
            <a:ext cx="6382287" cy="70788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লেখাটি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মনোযোগ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দিয়ে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পড়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...... 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9712" y="1461422"/>
            <a:ext cx="7662930" cy="4708981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প্রিয় ছাত্রছাত্রীবৃন্দ তোমরা প্রোগ্রামে লক্ষ্য করে দেখ, একটি প্রোগ্রামের সোর্স কোড লিখার নিয়ম 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জানলে চারটি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প্রোগ্রামের উত্তর দিতে পারবে। শুধু ক্ষেত্র বিশেষে ভেরিয়েবল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এবং অপারেটর পরিবর্তন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করলেই হবে।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232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4699" y="163433"/>
            <a:ext cx="11681137" cy="655934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975838" y="334850"/>
            <a:ext cx="4043967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21523" y="4939908"/>
            <a:ext cx="7136876" cy="156966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ফাংশন ব্যাখ্যা কর। </a:t>
            </a:r>
            <a:endParaRPr lang="en-US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514350" indent="-514350">
              <a:buAutoNum type="arabicPeriod" startAt="2"/>
            </a:pP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প্রোগ্রাম নির্বাহ কাজ কোন লাইন থেকে শুরু হয়? </a:t>
            </a:r>
          </a:p>
          <a:p>
            <a:pPr marL="514350" indent="-514350">
              <a:buAutoNum type="arabicPeriod" startAt="2"/>
            </a:pP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Times New Roman" panose="02020603050405020304" pitchFamily="18" charset="0"/>
                <a:cs typeface="NikoshBAN" panose="02000000000000000000" pitchFamily="2" charset="0"/>
              </a:rPr>
              <a:t>প্রোগ্রামে প্রসেসিং লাইন কোনটি?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390" y="1121527"/>
            <a:ext cx="7109138" cy="3797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9281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7579" y="137675"/>
            <a:ext cx="11681137" cy="655934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103808" y="566670"/>
            <a:ext cx="6226935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03808" y="5310651"/>
            <a:ext cx="6226935" cy="64633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bn-BD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প্রোগ্রামে নন-প্রিন্টিং ক্যারেক্টার কোনটি?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3442" y="1500649"/>
            <a:ext cx="4897893" cy="3645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316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7460" y="205072"/>
            <a:ext cx="11718387" cy="6485206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814865" y="353674"/>
            <a:ext cx="2796550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5470" y="1336111"/>
            <a:ext cx="7358130" cy="4905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872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4546" y="270456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0" y="257577"/>
            <a:ext cx="12011158" cy="6376035"/>
            <a:chOff x="0" y="257577"/>
            <a:chExt cx="12011158" cy="637603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5201" y="468834"/>
              <a:ext cx="2465770" cy="3287694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sp>
          <p:nvSpPr>
            <p:cNvPr id="3" name="TextBox 2"/>
            <p:cNvSpPr txBox="1"/>
            <p:nvPr/>
          </p:nvSpPr>
          <p:spPr>
            <a:xfrm>
              <a:off x="0" y="3678957"/>
              <a:ext cx="6851560" cy="2954655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 err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মোহাম্মদ</a:t>
              </a:r>
              <a:r>
                <a:rPr lang="en-US" sz="5400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5400" dirty="0" err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হামিদুর</a:t>
              </a:r>
              <a:r>
                <a:rPr lang="en-US" sz="5400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5400" dirty="0" err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রহমান</a:t>
              </a:r>
              <a:endParaRPr lang="en-US" sz="5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pPr algn="ctr"/>
              <a:r>
                <a:rPr lang="en-US" sz="32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প্রভাষক</a:t>
              </a:r>
              <a:r>
                <a:rPr lang="en-US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(</a:t>
              </a:r>
              <a:r>
                <a:rPr lang="en-US" sz="32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কম্পিউটার</a:t>
              </a:r>
              <a:r>
                <a:rPr lang="en-US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32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অপারেশন</a:t>
              </a:r>
              <a:r>
                <a:rPr lang="en-US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)</a:t>
              </a:r>
            </a:p>
            <a:p>
              <a:pPr algn="ctr"/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গৌরীপুর বিএম কলেজ</a:t>
              </a:r>
            </a:p>
            <a:p>
              <a:pPr algn="ctr"/>
              <a:r>
                <a:rPr lang="bn-BD" sz="2400" dirty="0">
                  <a:latin typeface="NikoshBAN" panose="02000000000000000000" pitchFamily="2" charset="0"/>
                  <a:cs typeface="NikoshBAN" panose="02000000000000000000" pitchFamily="2" charset="0"/>
                </a:rPr>
                <a:t>গৌরীপুর</a:t>
              </a:r>
              <a:r>
                <a:rPr lang="bn-BD" sz="2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, ময়মনসিংহ। </a:t>
              </a:r>
            </a:p>
            <a:p>
              <a:pPr algn="ctr"/>
              <a:r>
                <a:rPr lang="bn-BD" sz="2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মোবাইলঃ 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01715-246578</a:t>
              </a:r>
              <a:endParaRPr lang="bn-BD" sz="2400" dirty="0" smtClean="0">
                <a:latin typeface="Times New Roman" panose="02020603050405020304" pitchFamily="18" charset="0"/>
                <a:cs typeface="NikoshBAN" panose="02000000000000000000" pitchFamily="2" charset="0"/>
              </a:endParaRPr>
            </a:p>
            <a:p>
              <a:pPr algn="ctr"/>
              <a:r>
                <a:rPr lang="bn-BD" sz="2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ই-মেইলঃ 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hamidur2270@gmail.com</a:t>
              </a:r>
              <a:endParaRPr lang="en-US" sz="24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670718" y="4079067"/>
              <a:ext cx="5340440" cy="2554545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শ্রেণিঃ একাদশ (এইচএসসি বিএম)</a:t>
              </a:r>
            </a:p>
            <a:p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বিষয়ঃ কম্পিউটার </a:t>
              </a:r>
              <a:r>
                <a:rPr lang="en-US" sz="32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প্রোগ্রামিং</a:t>
              </a:r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 </a:t>
              </a:r>
            </a:p>
            <a:p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অধ্যায়ঃ </a:t>
              </a:r>
              <a:r>
                <a:rPr lang="en-US" sz="32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৭ম</a:t>
              </a:r>
              <a:r>
                <a:rPr lang="en-US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endParaRPr lang="bn-BD" sz="3200" dirty="0" smtClean="0"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সময়ঃ ৫০ মিনিট</a:t>
              </a:r>
            </a:p>
            <a:p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পাঠের বিষয়ঃ ছবি দেখে ঘোষণা।</a:t>
              </a:r>
              <a:endParaRPr lang="en-US" sz="3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6426557" y="934026"/>
              <a:ext cx="47759" cy="5672835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5204138" y="257577"/>
              <a:ext cx="2434107" cy="83099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পরিচিতি</a:t>
              </a:r>
              <a:endPara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91" y="750558"/>
            <a:ext cx="2473818" cy="31859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765600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1819" y="277931"/>
            <a:ext cx="11681139" cy="6272011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103808" y="566670"/>
            <a:ext cx="6226935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ছবিগুলো কিসের?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8697" y="5552373"/>
            <a:ext cx="3296991" cy="64633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ইনপুট স্টেটমেন্ট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675" y="2138039"/>
            <a:ext cx="5181600" cy="29051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474" y="1453517"/>
            <a:ext cx="4038600" cy="39814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" name="TextBox 10"/>
          <p:cNvSpPr txBox="1"/>
          <p:nvPr/>
        </p:nvSpPr>
        <p:spPr>
          <a:xfrm>
            <a:off x="6775827" y="5639149"/>
            <a:ext cx="3915247" cy="64633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ইনপুট/আউট  স্টেটমেন্ট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789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1820" y="212499"/>
            <a:ext cx="11771289" cy="6452316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657106" y="265663"/>
            <a:ext cx="6226935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 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37411" y="1171978"/>
            <a:ext cx="6226935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ইনপুট ও আউটপুট স্টেটমেন্ট  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072" y="2320595"/>
            <a:ext cx="5357611" cy="377111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79390549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0305" y="276112"/>
            <a:ext cx="11642501" cy="6093976"/>
          </a:xfrm>
          <a:prstGeom prst="rect">
            <a:avLst/>
          </a:prstGeom>
          <a:noFill/>
          <a:ln w="76200">
            <a:solidFill>
              <a:schemeClr val="accent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</a:p>
          <a:p>
            <a:endParaRPr lang="bn-BD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শিক্ষার্থীরা...............</a:t>
            </a:r>
          </a:p>
          <a:p>
            <a:endParaRPr lang="bn-BD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ইনপুট ও আউটপুট স্টেটমেন্ট কি তা বলতে পারবে। </a:t>
            </a:r>
          </a:p>
          <a:p>
            <a:pPr>
              <a:lnSpc>
                <a:spcPct val="150000"/>
              </a:lnSpc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। ইনপুট ও আউটপুট স্টেটমেন্ট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এর সিনট্যাক্স লিখতে পারবে। </a:t>
            </a:r>
            <a:endParaRPr lang="bn-BD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bn-BD" sz="3600" dirty="0" smtClean="0">
                <a:latin typeface="Times New Roman" panose="02020603050405020304" pitchFamily="18" charset="0"/>
                <a:cs typeface="NikoshBAN" panose="02000000000000000000" pitchFamily="2" charset="0"/>
              </a:rPr>
              <a:t>৩। 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ইনপুট ও আউটপুট স্টেটমেন্ট </a:t>
            </a:r>
            <a:r>
              <a:rPr lang="bn-BD" sz="3600" dirty="0" smtClean="0">
                <a:latin typeface="Times New Roman" panose="02020603050405020304" pitchFamily="18" charset="0"/>
                <a:cs typeface="NikoshBAN" panose="02000000000000000000" pitchFamily="2" charset="0"/>
              </a:rPr>
              <a:t>ব্যবহার করে প্রোগ্রাম তৈরি করতে পারবে।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14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3185" y="163433"/>
            <a:ext cx="11814219" cy="6495008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23751" y="1198246"/>
            <a:ext cx="7791719" cy="5078313"/>
          </a:xfrm>
          <a:prstGeom prst="rect">
            <a:avLst/>
          </a:prstGeom>
          <a:noFill/>
          <a:ln w="571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#include&lt;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stdio.h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oid main ()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a,b,sum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rintf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(“Enter the value of a &amp; b\n”);</a:t>
            </a:r>
          </a:p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scanf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(“%d %d”, &amp;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a,&amp;b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um=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(“%d”, sum);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23751" y="340548"/>
            <a:ext cx="7366715" cy="64633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দুইটি পূর্ণ সংখ্যার যোগফল নির্ণয়ের প্রোগ্রাম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3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41668" y="163433"/>
            <a:ext cx="11855005" cy="6507824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223751" y="1198246"/>
            <a:ext cx="7791719" cy="5078313"/>
          </a:xfrm>
          <a:prstGeom prst="rect">
            <a:avLst/>
          </a:prstGeom>
          <a:noFill/>
          <a:ln w="571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#include&lt;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stdio.h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oid main ()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a,b,su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rintf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(“Enter the value of a &amp; b\n”);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canf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(“%d %d”, &amp;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a,&amp;b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sub=a-b;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rintf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(“%d”, sub);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23751" y="340548"/>
            <a:ext cx="7366715" cy="64633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দুইটি পূর্ণ সংখ্যার বিয়োগফল নির্ণয়ের প্রোগ্রাম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57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3335" y="163433"/>
            <a:ext cx="11681137" cy="655934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010435" y="243972"/>
            <a:ext cx="6226935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 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95306" y="5348041"/>
            <a:ext cx="5245663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statement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syntax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 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0625" y="932700"/>
            <a:ext cx="6326745" cy="421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08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3335" y="163433"/>
            <a:ext cx="11681137" cy="655934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223751" y="1198246"/>
            <a:ext cx="7791719" cy="5078313"/>
          </a:xfrm>
          <a:prstGeom prst="rect">
            <a:avLst/>
          </a:prstGeom>
          <a:noFill/>
          <a:ln w="571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#include&lt;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stdio.h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oid main ()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a,b,mul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rintf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(“Enter the value of a &amp; b\n”);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canf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(“%d %d”, &amp;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a,&amp;b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=a*b;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rintf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(“%d”,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23751" y="340548"/>
            <a:ext cx="6714187" cy="64633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দুইটি পূর্ণ সংখ্যার গুণফল নির্ণয়ের প্রোগ্রাম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21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380</Words>
  <Application>Microsoft Office PowerPoint</Application>
  <PresentationFormat>Widescreen</PresentationFormat>
  <Paragraphs>82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NikoshBAN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Alal</dc:creator>
  <cp:lastModifiedBy>Alal</cp:lastModifiedBy>
  <cp:revision>190</cp:revision>
  <dcterms:created xsi:type="dcterms:W3CDTF">2019-10-15T07:19:45Z</dcterms:created>
  <dcterms:modified xsi:type="dcterms:W3CDTF">2019-11-14T05:15:28Z</dcterms:modified>
</cp:coreProperties>
</file>