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66" r:id="rId6"/>
    <p:sldId id="259" r:id="rId7"/>
    <p:sldId id="268" r:id="rId8"/>
    <p:sldId id="260" r:id="rId9"/>
    <p:sldId id="269" r:id="rId10"/>
    <p:sldId id="261" r:id="rId11"/>
    <p:sldId id="267" r:id="rId12"/>
    <p:sldId id="264" r:id="rId13"/>
    <p:sldId id="26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7" autoAdjust="0"/>
    <p:restoredTop sz="94660"/>
  </p:normalViewPr>
  <p:slideViewPr>
    <p:cSldViewPr snapToGrid="0">
      <p:cViewPr>
        <p:scale>
          <a:sx n="71" d="100"/>
          <a:sy n="71" d="100"/>
        </p:scale>
        <p:origin x="-69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11D7E-0D24-4AB9-AEEA-C12C61D83127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FF44F-F5DB-490A-94A3-B992B9D28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398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11D7E-0D24-4AB9-AEEA-C12C61D83127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FF44F-F5DB-490A-94A3-B992B9D28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103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11D7E-0D24-4AB9-AEEA-C12C61D83127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FF44F-F5DB-490A-94A3-B992B9D28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804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11D7E-0D24-4AB9-AEEA-C12C61D83127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FF44F-F5DB-490A-94A3-B992B9D28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91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11D7E-0D24-4AB9-AEEA-C12C61D83127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FF44F-F5DB-490A-94A3-B992B9D28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922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11D7E-0D24-4AB9-AEEA-C12C61D83127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FF44F-F5DB-490A-94A3-B992B9D28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638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11D7E-0D24-4AB9-AEEA-C12C61D83127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FF44F-F5DB-490A-94A3-B992B9D28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694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11D7E-0D24-4AB9-AEEA-C12C61D83127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FF44F-F5DB-490A-94A3-B992B9D28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240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11D7E-0D24-4AB9-AEEA-C12C61D83127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FF44F-F5DB-490A-94A3-B992B9D28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937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11D7E-0D24-4AB9-AEEA-C12C61D83127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FF44F-F5DB-490A-94A3-B992B9D28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034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11D7E-0D24-4AB9-AEEA-C12C61D83127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FF44F-F5DB-490A-94A3-B992B9D28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157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11D7E-0D24-4AB9-AEEA-C12C61D83127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FF44F-F5DB-490A-94A3-B992B9D28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725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f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g"/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jp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fif"/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f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fif"/><Relationship Id="rId2" Type="http://schemas.openxmlformats.org/officeDocument/2006/relationships/image" Target="../media/image8.jf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f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g"/><Relationship Id="rId3" Type="http://schemas.openxmlformats.org/officeDocument/2006/relationships/image" Target="../media/image12.jfif"/><Relationship Id="rId7" Type="http://schemas.openxmlformats.org/officeDocument/2006/relationships/image" Target="../media/image16.jfif"/><Relationship Id="rId2" Type="http://schemas.openxmlformats.org/officeDocument/2006/relationships/image" Target="../media/image11.jf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g"/><Relationship Id="rId5" Type="http://schemas.openxmlformats.org/officeDocument/2006/relationships/image" Target="../media/image14.jpg"/><Relationship Id="rId4" Type="http://schemas.openxmlformats.org/officeDocument/2006/relationships/image" Target="../media/image13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f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fif"/><Relationship Id="rId7" Type="http://schemas.openxmlformats.org/officeDocument/2006/relationships/image" Target="../media/image24.jp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jpg"/><Relationship Id="rId5" Type="http://schemas.openxmlformats.org/officeDocument/2006/relationships/image" Target="../media/image22.jpg"/><Relationship Id="rId4" Type="http://schemas.openxmlformats.org/officeDocument/2006/relationships/image" Target="../media/image21.jf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94887" y="265734"/>
            <a:ext cx="11817707" cy="6362163"/>
          </a:xfrm>
          <a:prstGeom prst="rect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4" y="398815"/>
            <a:ext cx="11618259" cy="6096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772400" y="647341"/>
            <a:ext cx="3949148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2">
              <a:avLst/>
            </a:prstTxWarp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SutonnyMJ" pitchFamily="2" charset="0"/>
              </a:rPr>
              <a:t>¯^</a:t>
            </a:r>
            <a:r>
              <a:rPr lang="en-US" sz="5400" b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SutonnyMJ" pitchFamily="2" charset="0"/>
              </a:rPr>
              <a:t>vMZg</a:t>
            </a:r>
            <a:endParaRPr lang="en-US" sz="54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92D050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969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4546" y="265734"/>
            <a:ext cx="11817707" cy="6362163"/>
          </a:xfrm>
          <a:prstGeom prst="rect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691687" y="4468496"/>
            <a:ext cx="7057431" cy="1938992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১। মাউস এবং কীবোর্ড কি?</a:t>
            </a:r>
          </a:p>
          <a:p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২। স্ক্যানার এর কাজ কি?</a:t>
            </a:r>
          </a:p>
          <a:p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৩। প্রিন্টার ইন্সটলেশনে তোমার করণীয় কি?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74546" y="351416"/>
            <a:ext cx="3048000" cy="1107996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4800" dirty="0"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</a:p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1075" y="1440498"/>
            <a:ext cx="7608759" cy="292370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0861897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54546" y="265734"/>
            <a:ext cx="11817707" cy="6362163"/>
          </a:xfrm>
          <a:prstGeom prst="rect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824794" y="351416"/>
            <a:ext cx="10865223" cy="5977346"/>
            <a:chOff x="824794" y="351416"/>
            <a:chExt cx="10865223" cy="5977346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15555" y="1772967"/>
              <a:ext cx="3523092" cy="3523092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99258" y="1742968"/>
              <a:ext cx="3316297" cy="3316297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4484" y="1812267"/>
              <a:ext cx="3444491" cy="3444491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4599258" y="351416"/>
              <a:ext cx="3048000" cy="1107996"/>
            </a:xfrm>
            <a:prstGeom prst="rect">
              <a:avLst/>
            </a:prstGeom>
            <a:noFill/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4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মডেম </a:t>
              </a:r>
              <a:endParaRPr lang="bn-IN" sz="48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  <a:p>
              <a:endParaRPr lang="en-GB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824794" y="5497765"/>
              <a:ext cx="10865223" cy="830997"/>
            </a:xfrm>
            <a:prstGeom prst="rect">
              <a:avLst/>
            </a:prstGeom>
            <a:noFill/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4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ইনপুট এবং একই সাথে আউটপুট ডিভাইসের কাজ করে।</a:t>
              </a:r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13644664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4546" y="265734"/>
            <a:ext cx="11817707" cy="6362163"/>
          </a:xfrm>
          <a:prstGeom prst="rect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35280" y="4949209"/>
            <a:ext cx="11399519" cy="156966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571500" indent="-571500" algn="ctr">
              <a:buFont typeface="Wingdings" pitchFamily="2" charset="2"/>
              <a:buChar char="q"/>
            </a:pPr>
            <a:r>
              <a:rPr lang="en-GB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কোন </a:t>
            </a:r>
            <a:r>
              <a:rPr lang="bn-IN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ডিভাইস এনালগ সংকেত কে ডিজিটাল এবং ডিজিটাল সংকেত কে এনালগে রূপান্তর করে।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505200" y="289560"/>
            <a:ext cx="4145280" cy="1292662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6000" dirty="0">
                <a:latin typeface="NikoshBAN" panose="02000000000000000000" pitchFamily="2" charset="0"/>
                <a:cs typeface="NikoshBAN" panose="02000000000000000000" pitchFamily="2" charset="0"/>
              </a:rPr>
              <a:t>বাড়ীর কাজ</a:t>
            </a:r>
          </a:p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4900" y="1405114"/>
            <a:ext cx="5315864" cy="332825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856968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4544" y="265733"/>
            <a:ext cx="11817707" cy="6362163"/>
          </a:xfrm>
          <a:prstGeom prst="rect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299024" y="592362"/>
            <a:ext cx="3840480" cy="1015663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4635" y="2007812"/>
            <a:ext cx="8189259" cy="4236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55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94887" y="265734"/>
            <a:ext cx="11817707" cy="6362163"/>
          </a:xfrm>
          <a:prstGeom prst="rect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0" y="3678957"/>
            <a:ext cx="6851560" cy="2954655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মোহাম্মদ</a:t>
            </a:r>
            <a:r>
              <a:rPr lang="en-US" sz="48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হামিদুর</a:t>
            </a:r>
            <a:r>
              <a:rPr lang="en-US" sz="48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রহমান</a:t>
            </a:r>
            <a:endParaRPr lang="en-US" sz="4800" dirty="0" smtClean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প্রভাষক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অপারেশন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</a:p>
          <a:p>
            <a:pPr algn="ctr"/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গৌরীপুর বিএম কলেজ</a:t>
            </a:r>
          </a:p>
          <a:p>
            <a:pPr algn="ctr"/>
            <a:r>
              <a:rPr lang="bn-BD" sz="2400" dirty="0">
                <a:latin typeface="NikoshBAN" panose="02000000000000000000" pitchFamily="2" charset="0"/>
                <a:cs typeface="NikoshBAN" panose="02000000000000000000" pitchFamily="2" charset="0"/>
              </a:rPr>
              <a:t>গৌরীপুর</a:t>
            </a:r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 ময়মনসিংহ। </a:t>
            </a:r>
          </a:p>
          <a:p>
            <a:pPr algn="ctr"/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মোবাইলঃ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01715-246578</a:t>
            </a:r>
            <a:endParaRPr lang="bn-BD" sz="2400" dirty="0" smtClean="0">
              <a:latin typeface="Times New Roman" panose="02020603050405020304" pitchFamily="18" charset="0"/>
              <a:cs typeface="NikoshBAN" panose="02000000000000000000" pitchFamily="2" charset="0"/>
            </a:endParaRPr>
          </a:p>
          <a:p>
            <a:pPr algn="ctr"/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ই-মেইলঃ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hamidur2270@gmail.com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670718" y="4079067"/>
            <a:ext cx="5340440" cy="2554545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শ্রেণিঃ একাদশ (এইচএসসি বিএম)</a:t>
            </a:r>
          </a:p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বিষয়ঃ কম্পিউটার অফিস অ্যাপ্লিকেশন-১  </a:t>
            </a:r>
          </a:p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অধ্যায়ঃ </a:t>
            </a:r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২য় </a:t>
            </a:r>
            <a:endParaRPr lang="bn-BD" sz="32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সময়ঃ ৫০ মিনিট</a:t>
            </a:r>
          </a:p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পাঠের বিষয়ঃ ছবি দেখে ঘোষণা।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6426557" y="934026"/>
            <a:ext cx="47759" cy="5672835"/>
          </a:xfrm>
          <a:prstGeom prst="line">
            <a:avLst/>
          </a:prstGeom>
          <a:ln w="762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204138" y="257577"/>
            <a:ext cx="2434107" cy="830997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4800" b="1" dirty="0">
              <a:solidFill>
                <a:schemeClr val="tx1">
                  <a:lumMod val="85000"/>
                  <a:lumOff val="1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291" y="533123"/>
            <a:ext cx="2774861" cy="3482451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9280" y="0"/>
            <a:ext cx="2941320" cy="3921760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743468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88258" y="265734"/>
            <a:ext cx="11817707" cy="6362163"/>
          </a:xfrm>
          <a:prstGeom prst="rect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846" y="2359121"/>
            <a:ext cx="2595282" cy="259528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4915" y="2415989"/>
            <a:ext cx="6444950" cy="243672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5" name="TextBox 4"/>
          <p:cNvSpPr txBox="1"/>
          <p:nvPr/>
        </p:nvSpPr>
        <p:spPr>
          <a:xfrm>
            <a:off x="2977393" y="770649"/>
            <a:ext cx="6239436" cy="830997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নিচের ছবিগুলোর নাম বল...... </a:t>
            </a:r>
            <a:r>
              <a:rPr lang="en-US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800" b="1" dirty="0">
              <a:solidFill>
                <a:schemeClr val="tx1">
                  <a:lumMod val="85000"/>
                  <a:lumOff val="1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4021" y="5315116"/>
            <a:ext cx="2434107" cy="830997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মাউস</a:t>
            </a:r>
            <a:endParaRPr lang="en-US" sz="4800" b="1" dirty="0">
              <a:solidFill>
                <a:schemeClr val="tx1">
                  <a:lumMod val="85000"/>
                  <a:lumOff val="1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84267" y="5315117"/>
            <a:ext cx="2434107" cy="830997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কি-বোর্ড </a:t>
            </a:r>
            <a:endParaRPr lang="en-US" sz="4800" b="1" dirty="0">
              <a:solidFill>
                <a:schemeClr val="tx1">
                  <a:lumMod val="85000"/>
                  <a:lumOff val="1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4841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88258" y="265734"/>
            <a:ext cx="11817707" cy="6362163"/>
          </a:xfrm>
          <a:prstGeom prst="rect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4134" y="1999221"/>
            <a:ext cx="5522250" cy="297768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353" y="2433917"/>
            <a:ext cx="3814482" cy="254298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964271" y="4504765"/>
            <a:ext cx="1999690" cy="4721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1743540" y="5315115"/>
            <a:ext cx="2434107" cy="830997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মনিটর </a:t>
            </a:r>
            <a:endParaRPr lang="en-US" sz="4800" b="1" dirty="0">
              <a:solidFill>
                <a:schemeClr val="tx1">
                  <a:lumMod val="85000"/>
                  <a:lumOff val="1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78205" y="5315114"/>
            <a:ext cx="2434107" cy="830997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প্রিন্টার </a:t>
            </a:r>
            <a:endParaRPr lang="en-US" sz="4800" b="1" dirty="0">
              <a:solidFill>
                <a:schemeClr val="tx1">
                  <a:lumMod val="85000"/>
                  <a:lumOff val="1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60593" y="770649"/>
            <a:ext cx="6239436" cy="830997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নিচের </a:t>
            </a:r>
            <a:r>
              <a:rPr lang="bn-IN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ছবিগুলো</a:t>
            </a:r>
            <a:r>
              <a:rPr lang="en-GB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কিসের</a:t>
            </a:r>
            <a:r>
              <a:rPr lang="en-US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r>
              <a:rPr lang="bn-IN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......  </a:t>
            </a:r>
            <a:endParaRPr lang="en-US" sz="4800" b="1" dirty="0">
              <a:solidFill>
                <a:schemeClr val="tx1">
                  <a:lumMod val="85000"/>
                  <a:lumOff val="1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5580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6062" y="193183"/>
            <a:ext cx="11706896" cy="6452316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657106" y="265663"/>
            <a:ext cx="6226935" cy="76944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আজকের পাঠ 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37411" y="1171978"/>
            <a:ext cx="6226935" cy="707886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ইনপুট ও আউটপুট ডিভাইস  </a:t>
            </a:r>
            <a:r>
              <a:rPr lang="bn-BD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893380" y="2902602"/>
            <a:ext cx="10133207" cy="2177315"/>
            <a:chOff x="893380" y="2902602"/>
            <a:chExt cx="10133207" cy="2177315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84762" y="2902602"/>
              <a:ext cx="2955733" cy="2177315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3380" y="2902602"/>
              <a:ext cx="3888062" cy="2177315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88732" y="2902602"/>
              <a:ext cx="2337855" cy="2177315"/>
            </a:xfrm>
            <a:prstGeom prst="rect">
              <a:avLst/>
            </a:prstGeom>
          </p:spPr>
        </p:pic>
      </p:grpSp>
      <p:sp>
        <p:nvSpPr>
          <p:cNvPr id="10" name="TextBox 9"/>
          <p:cNvSpPr txBox="1"/>
          <p:nvPr/>
        </p:nvSpPr>
        <p:spPr>
          <a:xfrm>
            <a:off x="1630061" y="5079917"/>
            <a:ext cx="1828522" cy="92333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ক্যামেরা</a:t>
            </a:r>
            <a:r>
              <a:rPr lang="bn-IN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GB" sz="5400" dirty="0"/>
          </a:p>
        </p:txBody>
      </p:sp>
      <p:sp>
        <p:nvSpPr>
          <p:cNvPr id="11" name="TextBox 10"/>
          <p:cNvSpPr txBox="1"/>
          <p:nvPr/>
        </p:nvSpPr>
        <p:spPr>
          <a:xfrm>
            <a:off x="5759815" y="4985788"/>
            <a:ext cx="1828522" cy="92333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স্ক্যানার </a:t>
            </a:r>
            <a:r>
              <a:rPr lang="bn-IN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GB" sz="5400" dirty="0"/>
          </a:p>
        </p:txBody>
      </p:sp>
      <p:sp>
        <p:nvSpPr>
          <p:cNvPr id="12" name="TextBox 11"/>
          <p:cNvSpPr txBox="1"/>
          <p:nvPr/>
        </p:nvSpPr>
        <p:spPr>
          <a:xfrm>
            <a:off x="8884041" y="5249194"/>
            <a:ext cx="1828522" cy="584775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3200" dirty="0">
                <a:latin typeface="NikoshBAN" panose="02000000000000000000" pitchFamily="2" charset="0"/>
                <a:cs typeface="NikoshBAN" panose="02000000000000000000" pitchFamily="2" charset="0"/>
              </a:rPr>
              <a:t>স্পিকার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37729637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4546" y="265734"/>
            <a:ext cx="11817707" cy="6362163"/>
          </a:xfrm>
          <a:prstGeom prst="rect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94360" y="723330"/>
            <a:ext cx="10789920" cy="498598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6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algn="ctr"/>
            <a:endParaRPr lang="bn-IN" sz="44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en-US" sz="44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১। </a:t>
            </a:r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ইনপুট এবং আউটপুট ডিভাইস চি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হ্নিত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করতে পারবে।</a:t>
            </a:r>
          </a:p>
          <a:p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২। </a:t>
            </a:r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ইনপুট এবং আউটপুট </a:t>
            </a:r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ডিভাইসের কাজ বর্ণনা করতে পারবে।</a:t>
            </a:r>
          </a:p>
          <a:p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৩। কম্পিউটারের সাথে </a:t>
            </a:r>
            <a:r>
              <a:rPr lang="en-US" sz="3600" dirty="0" smtClean="0">
                <a:latin typeface="Times New Roman" panose="02020603050405020304" pitchFamily="18" charset="0"/>
                <a:cs typeface="NikoshBAN" panose="02000000000000000000" pitchFamily="2" charset="0"/>
              </a:rPr>
              <a:t>IO</a:t>
            </a:r>
            <a:r>
              <a:rPr lang="bn-IN" sz="4400" dirty="0" smtClean="0">
                <a:latin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ডিভাইস সংযুক্ত </a:t>
            </a:r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করতে পারবে।</a:t>
            </a:r>
          </a:p>
          <a:p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055319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208334" y="265734"/>
            <a:ext cx="11692313" cy="6362163"/>
          </a:xfrm>
          <a:prstGeom prst="rect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840" y="1418945"/>
            <a:ext cx="2678485" cy="16002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8354" y="1656786"/>
            <a:ext cx="3495675" cy="13049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8354" y="4089260"/>
            <a:ext cx="1930775" cy="173525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863" y="3942475"/>
            <a:ext cx="2257425" cy="20288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4025" y="4013060"/>
            <a:ext cx="2368364" cy="17430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5340" y="4089260"/>
            <a:ext cx="2743200" cy="16668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43" y="1218920"/>
            <a:ext cx="2543175" cy="180022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099560" y="350520"/>
            <a:ext cx="4495800" cy="92333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ইনপুট ডিভাইস </a:t>
            </a:r>
            <a:endParaRPr lang="en-GB" sz="5400" dirty="0"/>
          </a:p>
        </p:txBody>
      </p:sp>
      <p:sp>
        <p:nvSpPr>
          <p:cNvPr id="10" name="TextBox 9"/>
          <p:cNvSpPr txBox="1"/>
          <p:nvPr/>
        </p:nvSpPr>
        <p:spPr>
          <a:xfrm>
            <a:off x="1089490" y="3019145"/>
            <a:ext cx="1828522" cy="92333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মাউস</a:t>
            </a:r>
            <a:r>
              <a:rPr lang="bn-IN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GB" sz="5400" dirty="0"/>
          </a:p>
        </p:txBody>
      </p:sp>
      <p:sp>
        <p:nvSpPr>
          <p:cNvPr id="11" name="TextBox 10"/>
          <p:cNvSpPr txBox="1"/>
          <p:nvPr/>
        </p:nvSpPr>
        <p:spPr>
          <a:xfrm>
            <a:off x="4286950" y="3003720"/>
            <a:ext cx="1828522" cy="92333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কী-বোর্ড</a:t>
            </a:r>
            <a:r>
              <a:rPr lang="bn-IN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GB" sz="5400" dirty="0"/>
          </a:p>
        </p:txBody>
      </p:sp>
      <p:sp>
        <p:nvSpPr>
          <p:cNvPr id="12" name="TextBox 11"/>
          <p:cNvSpPr txBox="1"/>
          <p:nvPr/>
        </p:nvSpPr>
        <p:spPr>
          <a:xfrm>
            <a:off x="8825189" y="3019145"/>
            <a:ext cx="1828522" cy="92333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ওসিআর</a:t>
            </a:r>
            <a:r>
              <a:rPr lang="bn-IN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GB" sz="5400" dirty="0"/>
          </a:p>
        </p:txBody>
      </p:sp>
      <p:sp>
        <p:nvSpPr>
          <p:cNvPr id="13" name="TextBox 12"/>
          <p:cNvSpPr txBox="1"/>
          <p:nvPr/>
        </p:nvSpPr>
        <p:spPr>
          <a:xfrm>
            <a:off x="381841" y="5598495"/>
            <a:ext cx="1828522" cy="92333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ওএমআর</a:t>
            </a:r>
            <a:r>
              <a:rPr lang="bn-IN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GB" sz="5400" dirty="0"/>
          </a:p>
        </p:txBody>
      </p:sp>
      <p:sp>
        <p:nvSpPr>
          <p:cNvPr id="14" name="TextBox 13"/>
          <p:cNvSpPr txBox="1"/>
          <p:nvPr/>
        </p:nvSpPr>
        <p:spPr>
          <a:xfrm>
            <a:off x="3579323" y="5616981"/>
            <a:ext cx="1828522" cy="92333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লাইট পেন</a:t>
            </a:r>
            <a:r>
              <a:rPr lang="bn-IN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GB" sz="5400" dirty="0"/>
          </a:p>
        </p:txBody>
      </p:sp>
      <p:sp>
        <p:nvSpPr>
          <p:cNvPr id="15" name="TextBox 14"/>
          <p:cNvSpPr txBox="1"/>
          <p:nvPr/>
        </p:nvSpPr>
        <p:spPr>
          <a:xfrm>
            <a:off x="6766838" y="5598495"/>
            <a:ext cx="1828522" cy="92333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ক্যামেরা</a:t>
            </a:r>
            <a:r>
              <a:rPr lang="bn-IN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GB" sz="5400" dirty="0"/>
          </a:p>
        </p:txBody>
      </p:sp>
      <p:sp>
        <p:nvSpPr>
          <p:cNvPr id="16" name="TextBox 15"/>
          <p:cNvSpPr txBox="1"/>
          <p:nvPr/>
        </p:nvSpPr>
        <p:spPr>
          <a:xfrm>
            <a:off x="9739450" y="5617775"/>
            <a:ext cx="1828522" cy="92333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ফ্লপি ডিস্ক </a:t>
            </a:r>
            <a:r>
              <a:rPr lang="bn-IN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5374625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4546" y="265734"/>
            <a:ext cx="11817707" cy="6362163"/>
          </a:xfrm>
          <a:prstGeom prst="rect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944880" y="5446139"/>
            <a:ext cx="10576560" cy="830997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685800" indent="-685800" algn="ctr">
              <a:buFont typeface="Wingdings" pitchFamily="2" charset="2"/>
              <a:buChar char="§"/>
            </a:pPr>
            <a:r>
              <a:rPr lang="bn-IN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ইনপুট এবং আউটপুট ডিভাইসের গুরুত্ব বর্ণনা কর।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099560" y="350520"/>
            <a:ext cx="4495800" cy="1015663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দলীয় কাজ</a:t>
            </a:r>
            <a:endParaRPr lang="en-GB" sz="6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2784" y="1690531"/>
            <a:ext cx="5800752" cy="3512567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1969107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54546" y="265734"/>
            <a:ext cx="11817707" cy="6362163"/>
          </a:xfrm>
          <a:prstGeom prst="rect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043" y="1469651"/>
            <a:ext cx="2724150" cy="16764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8295" y="1033089"/>
            <a:ext cx="2143125" cy="21431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5736" y="1216677"/>
            <a:ext cx="2505075" cy="18192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810" y="4205006"/>
            <a:ext cx="2505075" cy="1828800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5721162" y="3834651"/>
            <a:ext cx="4241987" cy="2171700"/>
            <a:chOff x="5799323" y="3049960"/>
            <a:chExt cx="4241987" cy="2171700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36285" y="3049960"/>
              <a:ext cx="2105025" cy="2171700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9323" y="3249985"/>
              <a:ext cx="2314575" cy="1971675"/>
            </a:xfrm>
            <a:prstGeom prst="rect">
              <a:avLst/>
            </a:prstGeom>
          </p:spPr>
        </p:pic>
      </p:grpSp>
      <p:sp>
        <p:nvSpPr>
          <p:cNvPr id="9" name="TextBox 8"/>
          <p:cNvSpPr txBox="1"/>
          <p:nvPr/>
        </p:nvSpPr>
        <p:spPr>
          <a:xfrm>
            <a:off x="4099560" y="202602"/>
            <a:ext cx="4495800" cy="92333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আউটপুট</a:t>
            </a:r>
            <a:r>
              <a:rPr lang="bn-IN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ডিভাইস </a:t>
            </a:r>
            <a:endParaRPr lang="en-GB" sz="5400" dirty="0"/>
          </a:p>
        </p:txBody>
      </p:sp>
      <p:sp>
        <p:nvSpPr>
          <p:cNvPr id="10" name="TextBox 9"/>
          <p:cNvSpPr txBox="1"/>
          <p:nvPr/>
        </p:nvSpPr>
        <p:spPr>
          <a:xfrm>
            <a:off x="1089490" y="3019145"/>
            <a:ext cx="1828522" cy="92333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মনিটর</a:t>
            </a:r>
            <a:r>
              <a:rPr lang="bn-IN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GB" sz="5400" dirty="0"/>
          </a:p>
        </p:txBody>
      </p:sp>
      <p:sp>
        <p:nvSpPr>
          <p:cNvPr id="11" name="TextBox 10"/>
          <p:cNvSpPr txBox="1"/>
          <p:nvPr/>
        </p:nvSpPr>
        <p:spPr>
          <a:xfrm>
            <a:off x="4612898" y="3027548"/>
            <a:ext cx="1828522" cy="92333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প্রিন্টার</a:t>
            </a:r>
            <a:r>
              <a:rPr lang="bn-IN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GB" sz="5400" dirty="0"/>
          </a:p>
        </p:txBody>
      </p:sp>
      <p:sp>
        <p:nvSpPr>
          <p:cNvPr id="12" name="TextBox 11"/>
          <p:cNvSpPr txBox="1"/>
          <p:nvPr/>
        </p:nvSpPr>
        <p:spPr>
          <a:xfrm>
            <a:off x="8555019" y="3176214"/>
            <a:ext cx="1828522" cy="584775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3200" dirty="0">
                <a:latin typeface="NikoshBAN" panose="02000000000000000000" pitchFamily="2" charset="0"/>
                <a:cs typeface="NikoshBAN" panose="02000000000000000000" pitchFamily="2" charset="0"/>
              </a:rPr>
              <a:t>স্পিকার</a:t>
            </a:r>
            <a:endParaRPr lang="en-GB" sz="5400" dirty="0"/>
          </a:p>
        </p:txBody>
      </p:sp>
      <p:sp>
        <p:nvSpPr>
          <p:cNvPr id="13" name="TextBox 12"/>
          <p:cNvSpPr txBox="1"/>
          <p:nvPr/>
        </p:nvSpPr>
        <p:spPr>
          <a:xfrm>
            <a:off x="2003751" y="5732964"/>
            <a:ext cx="1828522" cy="92333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প্লটার</a:t>
            </a:r>
            <a:r>
              <a:rPr lang="bn-IN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GB" sz="5400" dirty="0"/>
          </a:p>
        </p:txBody>
      </p:sp>
      <p:sp>
        <p:nvSpPr>
          <p:cNvPr id="14" name="TextBox 13"/>
          <p:cNvSpPr txBox="1"/>
          <p:nvPr/>
        </p:nvSpPr>
        <p:spPr>
          <a:xfrm>
            <a:off x="7237485" y="5751451"/>
            <a:ext cx="2207590" cy="92333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ভিজিএ ইউনিট</a:t>
            </a:r>
            <a:r>
              <a:rPr lang="bn-IN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4074973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179</Words>
  <Application>Microsoft Office PowerPoint</Application>
  <PresentationFormat>Custom</PresentationFormat>
  <Paragraphs>55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</dc:creator>
  <cp:lastModifiedBy>ALAL</cp:lastModifiedBy>
  <cp:revision>60</cp:revision>
  <dcterms:created xsi:type="dcterms:W3CDTF">2019-09-21T14:28:46Z</dcterms:created>
  <dcterms:modified xsi:type="dcterms:W3CDTF">2019-11-14T14:41:51Z</dcterms:modified>
</cp:coreProperties>
</file>