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8"/>
  </p:notesMasterIdLst>
  <p:sldIdLst>
    <p:sldId id="256" r:id="rId2"/>
    <p:sldId id="268" r:id="rId3"/>
    <p:sldId id="345" r:id="rId4"/>
    <p:sldId id="269" r:id="rId5"/>
    <p:sldId id="320" r:id="rId6"/>
    <p:sldId id="334" r:id="rId7"/>
    <p:sldId id="337" r:id="rId8"/>
    <p:sldId id="315" r:id="rId9"/>
    <p:sldId id="343" r:id="rId10"/>
    <p:sldId id="352" r:id="rId11"/>
    <p:sldId id="301" r:id="rId12"/>
    <p:sldId id="290" r:id="rId13"/>
    <p:sldId id="348" r:id="rId14"/>
    <p:sldId id="349" r:id="rId15"/>
    <p:sldId id="350" r:id="rId16"/>
    <p:sldId id="35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99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602627-275D-4BB5-B114-0B4B7A905792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84703-3462-429A-A8FA-99F1A4AFA4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018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1CD97E-0088-41DF-910C-20688D9E6C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9864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1A68DD-CF90-4A20-B8B7-CBEDA720667B}" type="slidenum">
              <a:rPr lang="en-US"/>
              <a:pPr/>
              <a:t>11</a:t>
            </a:fld>
            <a:endParaRPr lang="en-U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488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C277F-DD64-4319-A88F-BA341D2EE19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5464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3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3350"/>
            <a:ext cx="4038600" cy="2190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A7323F4D-F2B3-41ED-820C-0ECA1BC400EC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AKRAMUL  JOYPURHAT</a:t>
            </a:r>
            <a:endParaRPr lang="en-US" dirty="0"/>
          </a:p>
        </p:txBody>
      </p:sp>
    </p:spTree>
  </p:cSld>
  <p:clrMapOvr>
    <a:masterClrMapping/>
  </p:clrMapOvr>
  <p:transition spd="slow">
    <p:random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38950"/>
          </a:xfrm>
          <a:prstGeom prst="rect">
            <a:avLst/>
          </a:prstGeom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57200"/>
            <a:ext cx="6629400" cy="707886"/>
          </a:xfrm>
          <a:prstGeom prst="rect">
            <a:avLst/>
          </a:prstGeom>
          <a:solidFill>
            <a:srgbClr val="FF0000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/>
              <a:t>জোড়ায় কাজ</a:t>
            </a:r>
            <a:endParaRPr lang="en-US" sz="4000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1905000"/>
            <a:ext cx="6324600" cy="144655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জনসংখ্যা বৃদ্ধি ফলে কি কি সমস্যা সৃষ্টি  হয়,দুটি সমস্যা লিখ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Obvious_water_pollu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04800" y="3581400"/>
            <a:ext cx="3310328" cy="2034172"/>
          </a:xfrm>
          <a:noFill/>
          <a:ln w="57150">
            <a:noFill/>
          </a:ln>
        </p:spPr>
      </p:pic>
      <p:pic>
        <p:nvPicPr>
          <p:cNvPr id="21512" name="Picture 8" descr="safe_imagephp-custom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724400" y="304800"/>
            <a:ext cx="3590204" cy="2358367"/>
          </a:xfrm>
          <a:solidFill>
            <a:schemeClr val="bg1"/>
          </a:solidFill>
          <a:ln w="57150">
            <a:solidFill>
              <a:schemeClr val="bg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3505200"/>
            <a:ext cx="3581400" cy="234881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" name="TextBox 3"/>
          <p:cNvSpPr txBox="1"/>
          <p:nvPr/>
        </p:nvSpPr>
        <p:spPr>
          <a:xfrm>
            <a:off x="1219200" y="5791200"/>
            <a:ext cx="6762457" cy="8617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চলাচলে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স্বাভাবিক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10200" y="2743200"/>
            <a:ext cx="2286000" cy="46166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bn-BD" dirty="0">
                <a:latin typeface="SolaimanLipi" pitchFamily="65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2743200"/>
            <a:ext cx="2286000" cy="461665"/>
          </a:xfrm>
          <a:prstGeom prst="rect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dirty="0">
                <a:latin typeface="SolaimanLipi" pitchFamily="65" charset="0"/>
              </a:rPr>
              <a:t> </a:t>
            </a:r>
            <a:r>
              <a:rPr lang="bn-BD" sz="2400" b="1" dirty="0"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3751866" cy="2438713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0"/>
            <a:ext cx="8839200" cy="1015663"/>
          </a:xfrm>
          <a:prstGeom prst="rect">
            <a:avLst/>
          </a:prstGeom>
          <a:noFill/>
          <a:ln w="76200">
            <a:noFill/>
          </a:ln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পরিবেশ  মারাত্বক  হুমকির </a:t>
            </a:r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খে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14678" y="3571876"/>
            <a:ext cx="214314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71604" y="1214422"/>
            <a:ext cx="23574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1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29256" y="1214422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00924" y="3587431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শব্দ দূষ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ণ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3515993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বায়ু দূষণ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own Arrow 1"/>
          <p:cNvSpPr/>
          <p:nvPr/>
        </p:nvSpPr>
        <p:spPr>
          <a:xfrm rot="9271533">
            <a:off x="2527937" y="1849385"/>
            <a:ext cx="623878" cy="15237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2581447">
            <a:off x="5319702" y="1826464"/>
            <a:ext cx="623878" cy="1660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 rot="15987943">
            <a:off x="5918060" y="3064738"/>
            <a:ext cx="623878" cy="1660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 rot="5400000">
            <a:off x="1889901" y="3008918"/>
            <a:ext cx="623878" cy="16604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950" y="76199"/>
            <a:ext cx="4743450" cy="777447"/>
          </a:xfrm>
        </p:spPr>
        <p:txBody>
          <a:bodyPr>
            <a:noAutofit/>
          </a:bodyPr>
          <a:lstStyle/>
          <a:p>
            <a:pPr algn="ctr"/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গত</a:t>
            </a:r>
            <a:r>
              <a:rPr lang="bn-IN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 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4800600"/>
            <a:ext cx="8001000" cy="1894449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bn-IN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চিত্রের ছেলেমেয়েদের স্কুলগামী  করতে </a:t>
            </a:r>
            <a:r>
              <a:rPr lang="bn-BD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পদক্ষেপ প্রয়োজন  তোমাদের মতামত লিখ।</a:t>
            </a:r>
            <a:endParaRPr lang="bn-IN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endParaRPr lang="bn-IN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bn-IN" sz="40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b="1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2544" t="5385" r="21095" b="16838"/>
          <a:stretch>
            <a:fillRect/>
          </a:stretch>
        </p:blipFill>
        <p:spPr bwMode="auto">
          <a:xfrm>
            <a:off x="1524000" y="998479"/>
            <a:ext cx="5900928" cy="3512457"/>
          </a:xfrm>
          <a:prstGeom prst="rect">
            <a:avLst/>
          </a:prstGeom>
          <a:solidFill>
            <a:srgbClr val="00B0F0"/>
          </a:solidFill>
          <a:ln w="571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57400" y="685800"/>
            <a:ext cx="373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7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2819400"/>
            <a:ext cx="838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১।বায়ু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দুষণের ফলে কী কী রোগ হয়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?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২।জনসংখ্যা সমস্যা কি?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867400" y="609600"/>
            <a:ext cx="2100255" cy="707886"/>
          </a:xfrm>
          <a:prstGeom prst="rect">
            <a:avLst/>
          </a:prstGeom>
          <a:solidFill>
            <a:srgbClr val="FF0000"/>
          </a:solidFill>
        </p:spPr>
        <p:txBody>
          <a:bodyPr wrap="non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বাড়ীর কাজ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76400" y="3105835"/>
            <a:ext cx="6019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জনসংখ্যা বৃদ্ধি একটি জাতীয় সমস্যা এর স্বপক্ষে তোমার যুক্তি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দেখিয়ে খাতায় লিখে নিয়ে আসবে।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49535"/>
            <a:ext cx="3384706" cy="2293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4297503"/>
            <a:ext cx="3505200" cy="24080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876300"/>
            <a:ext cx="7239000" cy="510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912" y="0"/>
            <a:ext cx="9053513" cy="729430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n w="12700">
                  <a:solidFill>
                    <a:schemeClr val="accent2">
                      <a:lumMod val="20000"/>
                      <a:lumOff val="80000"/>
                    </a:schemeClr>
                  </a:solidFill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800" b="1" dirty="0" smtClean="0">
              <a:ln w="12700">
                <a:solidFill>
                  <a:schemeClr val="accent2">
                    <a:lumMod val="20000"/>
                    <a:lumOff val="80000"/>
                  </a:schemeClr>
                </a:solidFill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নামঃ মোঃ </a:t>
            </a:r>
            <a:r>
              <a:rPr lang="en-US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জাহিদুল ইসলাম</a:t>
            </a:r>
            <a:endParaRPr lang="bn-BD" sz="4800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সহকারি শিক্ষক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আইসিটি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পুর্ব কেওয়াবুনিয়া আকবারিয়া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দাখিল মাদ্রাসা।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মাস্টার ট্রেইনার অব আইসিটি</a:t>
            </a:r>
          </a:p>
          <a:p>
            <a:pPr algn="ctr"/>
            <a:r>
              <a:rPr lang="en-US" sz="48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latin typeface="NikoshBAN" pitchFamily="2" charset="0"/>
                <a:cs typeface="NikoshBAN" pitchFamily="2" charset="0"/>
              </a:rPr>
              <a:t>UITRCE,BANBEIS</a:t>
            </a:r>
            <a:endParaRPr lang="bn-BD" sz="4800" dirty="0" smtClean="0">
              <a:ln>
                <a:solidFill>
                  <a:schemeClr val="accent4">
                    <a:lumMod val="75000"/>
                  </a:schemeClr>
                </a:solidFill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আমতলি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,বরগুনা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01718165920,Email no-zahidulislam7994@gmail.com</a:t>
            </a: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812"/>
            <a:ext cx="2033588" cy="203358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914400"/>
            <a:ext cx="8610600" cy="39703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অষ্টম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 বাংলাদেশ ও বিশ্বপরিচয়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বিষয়বস্তুঃ </a:t>
            </a:r>
            <a:r>
              <a:rPr lang="bn-BD" sz="36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বাংলাদেশের  জনসংখ্যা বৃদ্ধি জনিত সমস্যা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50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মিনিট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09/1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9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990600" y="228600"/>
            <a:ext cx="7010400" cy="838200"/>
          </a:xfrm>
          <a:solidFill>
            <a:srgbClr val="FFC000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 ছবি গুলো লক্ষ কর </a:t>
            </a:r>
            <a:endParaRPr lang="en-US" sz="6000" b="1" spc="50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ontent Placeholder 6" descr="1bangladesh2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867400" y="1066800"/>
            <a:ext cx="2391507" cy="1840524"/>
          </a:xfrm>
          <a:ln w="6350">
            <a:solidFill>
              <a:schemeClr val="bg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 l="19565" r="19565"/>
          <a:stretch>
            <a:fillRect/>
          </a:stretch>
        </p:blipFill>
        <p:spPr bwMode="auto">
          <a:xfrm>
            <a:off x="914400" y="1143000"/>
            <a:ext cx="2362200" cy="1963616"/>
          </a:xfrm>
          <a:prstGeom prst="rect">
            <a:avLst/>
          </a:prstGeom>
          <a:noFill/>
          <a:ln w="6350">
            <a:solidFill>
              <a:schemeClr val="bg1"/>
            </a:solidFill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8200" y="3352800"/>
            <a:ext cx="2362200" cy="1887416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1" y="3048000"/>
            <a:ext cx="2514600" cy="2145324"/>
          </a:xfrm>
          <a:prstGeom prst="rect">
            <a:avLst/>
          </a:prstGeom>
          <a:ln w="6350">
            <a:noFill/>
          </a:ln>
        </p:spPr>
      </p:pic>
      <p:sp>
        <p:nvSpPr>
          <p:cNvPr id="8" name="Rectangle 7"/>
          <p:cNvSpPr/>
          <p:nvPr/>
        </p:nvSpPr>
        <p:spPr>
          <a:xfrm>
            <a:off x="762000" y="5486400"/>
            <a:ext cx="749916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বাংলাদেশের জনসংখ্যা বৃদ্ধি জনিত সমস্যা </a:t>
            </a:r>
            <a:endParaRPr lang="en-US" sz="44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1066800"/>
            <a:ext cx="8153400" cy="914400"/>
          </a:xfrm>
          <a:solidFill>
            <a:srgbClr val="FFFF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bn-BD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এই পাঠশেষে শিক্ষার্থীরা---------  </a:t>
            </a:r>
            <a:endParaRPr lang="en-US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152400" y="1295400"/>
            <a:ext cx="838200" cy="381000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00800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71500" y="2286000"/>
            <a:ext cx="8153400" cy="38164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১। জনসংখ্যা বৃদ্ধির কারণ কী তা জানতে পারবে।</a:t>
            </a:r>
          </a:p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২। জনসংখ্যা বৃদ্ধির ফলে পরিবেশের উপর কিরুপ প্রভাব পরবে তা উল্লেখ করতে  পারবে।</a:t>
            </a:r>
            <a:endParaRPr lang="en-US" sz="2800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৩। জীবন যাত্রার মান নিম্ন হওয়ার কারণগুলো ব্যাখ্যা করতে  পারবে।</a:t>
            </a:r>
          </a:p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৪। জনসংখ্যা বৃদ্ধির ফলে নানামূখী সৃষ্ট সমস্যা সম্পর্কে বিস্তারিত  জানতে পারবে। </a:t>
            </a:r>
          </a:p>
          <a:p>
            <a:r>
              <a:rPr lang="bn-BD" sz="2800" b="1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৫। জনসংখ্যা বৃদ্ধির ফলে পরিবেশের উপর কিরুপ প্রভাব পরবে তা উল্লেখ করতে  পারবে।  </a:t>
            </a:r>
            <a:endParaRPr lang="bn-BD" b="1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53325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ic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581400"/>
            <a:ext cx="3750245" cy="2095386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990600" y="57150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 আমদানি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124200"/>
            <a:ext cx="3048000" cy="213360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grpSp>
        <p:nvGrpSpPr>
          <p:cNvPr id="13" name="Group 12"/>
          <p:cNvGrpSpPr/>
          <p:nvPr/>
        </p:nvGrpSpPr>
        <p:grpSpPr>
          <a:xfrm>
            <a:off x="304801" y="262456"/>
            <a:ext cx="8378465" cy="3021585"/>
            <a:chOff x="304801" y="262456"/>
            <a:chExt cx="8378465" cy="3021585"/>
          </a:xfrm>
        </p:grpSpPr>
        <p:sp>
          <p:nvSpPr>
            <p:cNvPr id="6" name="TextBox 5"/>
            <p:cNvSpPr txBox="1"/>
            <p:nvPr/>
          </p:nvSpPr>
          <p:spPr>
            <a:xfrm>
              <a:off x="533400" y="2514600"/>
              <a:ext cx="3943149" cy="769441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কৃষি জমি কমে যাচ্ছে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 descr="gram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4801" y="262456"/>
              <a:ext cx="4496812" cy="2099743"/>
            </a:xfrm>
            <a:prstGeom prst="rect">
              <a:avLst/>
            </a:prstGeom>
            <a:ln w="76200">
              <a:solidFill>
                <a:schemeClr val="tx1"/>
              </a:solidFill>
            </a:ln>
            <a:effectLst>
              <a:softEdge rad="112500"/>
            </a:effectLst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62600" y="304800"/>
              <a:ext cx="3120666" cy="2166381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6477000" y="5715000"/>
            <a:ext cx="13997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ক্ষুধার্ত </a:t>
            </a:r>
            <a:endParaRPr lang="en-US" sz="44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226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0"/>
            <a:ext cx="2895600" cy="2846154"/>
          </a:xfrm>
          <a:prstGeom prst="rect">
            <a:avLst/>
          </a:prstGeom>
          <a:ln w="38100">
            <a:noFill/>
          </a:ln>
        </p:spPr>
      </p:pic>
      <p:pic>
        <p:nvPicPr>
          <p:cNvPr id="5" name="Content Placeholder 3" descr="bangladeshi-women-babies-0808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14800"/>
            <a:ext cx="2743199" cy="175259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3657600"/>
            <a:ext cx="2286000" cy="2209800"/>
          </a:xfrm>
          <a:prstGeom prst="rect">
            <a:avLst/>
          </a:prstGeom>
          <a:ln w="57150">
            <a:noFill/>
          </a:ln>
        </p:spPr>
      </p:pic>
      <p:sp>
        <p:nvSpPr>
          <p:cNvPr id="10" name="Notched Right Arrow 9"/>
          <p:cNvSpPr/>
          <p:nvPr/>
        </p:nvSpPr>
        <p:spPr>
          <a:xfrm>
            <a:off x="2819400" y="4191000"/>
            <a:ext cx="3505200" cy="1981200"/>
          </a:xfrm>
          <a:prstGeom prst="notched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রোগাক্রান্ত জনগন অপেক্ষা করছে 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57800" y="381000"/>
            <a:ext cx="3048000" cy="2971800"/>
            <a:chOff x="5516880" y="507013"/>
            <a:chExt cx="4343400" cy="3954697"/>
          </a:xfrm>
          <a:solidFill>
            <a:schemeClr val="bg1"/>
          </a:solidFill>
        </p:grpSpPr>
        <p:pic>
          <p:nvPicPr>
            <p:cNvPr id="7" name="Picture 6" descr="170px-Starved_child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16880" y="507013"/>
              <a:ext cx="4343400" cy="2921987"/>
            </a:xfrm>
            <a:prstGeom prst="rect">
              <a:avLst/>
            </a:prstGeom>
            <a:grpFill/>
            <a:ln>
              <a:noFill/>
            </a:ln>
            <a:effectLst>
              <a:softEdge rad="112500"/>
            </a:effectLst>
          </p:spPr>
        </p:pic>
        <p:sp>
          <p:nvSpPr>
            <p:cNvPr id="11" name="Isosceles Triangle 10"/>
            <p:cNvSpPr/>
            <p:nvPr/>
          </p:nvSpPr>
          <p:spPr>
            <a:xfrm>
              <a:off x="5951220" y="3699710"/>
              <a:ext cx="2133600" cy="76200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অপূষ্টি</a:t>
              </a:r>
              <a:r>
                <a:rPr lang="bn-BD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609600" y="28194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বসত বাড়ির অভাব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6182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2400"/>
            <a:ext cx="2743200" cy="2130479"/>
          </a:xfrm>
          <a:prstGeom prst="rect">
            <a:avLst/>
          </a:prstGeom>
        </p:spPr>
      </p:pic>
      <p:pic>
        <p:nvPicPr>
          <p:cNvPr id="7" name="Picture 6" descr="13358005519824600716_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0" y="0"/>
            <a:ext cx="3048000" cy="236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PHO-09Jul27-17214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86400" y="3200400"/>
            <a:ext cx="2971799" cy="2431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28600" y="3505200"/>
            <a:ext cx="2819400" cy="2133600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" name="Rectangle 10"/>
          <p:cNvSpPr/>
          <p:nvPr/>
        </p:nvSpPr>
        <p:spPr>
          <a:xfrm>
            <a:off x="152400" y="2819400"/>
            <a:ext cx="3124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BD" sz="32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জীবন যাত্রার মান  নিম্ন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19800" y="2667000"/>
            <a:ext cx="203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বাল্য বিবাহ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6096000"/>
            <a:ext cx="16305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বস্ত্রের অভাব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15000" y="6019800"/>
            <a:ext cx="3225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মা ও শিশুর মৃতর আশংকা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14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40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5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5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3" dur="5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124200" y="533400"/>
            <a:ext cx="2414444" cy="830997"/>
          </a:xfrm>
          <a:prstGeom prst="rect">
            <a:avLst/>
          </a:prstGeom>
          <a:solidFill>
            <a:srgbClr val="7030A0"/>
          </a:solidFill>
        </p:spPr>
        <p:txBody>
          <a:bodyPr wrap="none">
            <a:spAutoFit/>
          </a:bodyPr>
          <a:lstStyle/>
          <a:p>
            <a:pPr algn="ctr"/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2667000"/>
            <a:ext cx="744626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জনসংখ্যা বৃদ্ধির ফলে সমাজ কী সমস্যার সম্মুখীন হয় বল।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1982</TotalTime>
  <Words>261</Words>
  <Application>Microsoft Office PowerPoint</Application>
  <PresentationFormat>On-screen Show (4:3)</PresentationFormat>
  <Paragraphs>60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NikoshBAN</vt:lpstr>
      <vt:lpstr>SolaimanLipi</vt:lpstr>
      <vt:lpstr>Vrinda</vt:lpstr>
      <vt:lpstr>Office Theme</vt:lpstr>
      <vt:lpstr>PowerPoint Presentation</vt:lpstr>
      <vt:lpstr>PowerPoint Presentation</vt:lpstr>
      <vt:lpstr>PowerPoint Presentation</vt:lpstr>
      <vt:lpstr>নিচের ছবি গুলো লক্ষ কর </vt:lpstr>
      <vt:lpstr>এই পাঠশেষে শিক্ষার্থীরা---------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Doel-1612i3</dc:creator>
  <cp:lastModifiedBy>e2i Presents</cp:lastModifiedBy>
  <cp:revision>450</cp:revision>
  <dcterms:created xsi:type="dcterms:W3CDTF">2006-08-16T00:00:00Z</dcterms:created>
  <dcterms:modified xsi:type="dcterms:W3CDTF">2019-11-14T03:20:04Z</dcterms:modified>
</cp:coreProperties>
</file>