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6" r:id="rId2"/>
    <p:sldId id="272" r:id="rId3"/>
    <p:sldId id="265" r:id="rId4"/>
    <p:sldId id="259" r:id="rId5"/>
    <p:sldId id="260" r:id="rId6"/>
    <p:sldId id="271" r:id="rId7"/>
    <p:sldId id="269" r:id="rId8"/>
    <p:sldId id="266" r:id="rId9"/>
    <p:sldId id="268" r:id="rId10"/>
    <p:sldId id="267" r:id="rId11"/>
    <p:sldId id="258" r:id="rId12"/>
    <p:sldId id="262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9" autoAdjust="0"/>
    <p:restoredTop sz="94652" autoAdjust="0"/>
  </p:normalViewPr>
  <p:slideViewPr>
    <p:cSldViewPr snapToGrid="0">
      <p:cViewPr>
        <p:scale>
          <a:sx n="77" d="100"/>
          <a:sy n="77" d="100"/>
        </p:scale>
        <p:origin x="-9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FFF9B-EA23-4F7E-907B-8500A3B5DFF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E5DE-341A-4AF8-9737-9DC77F009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36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E5DE-341A-4AF8-9737-9DC77F0093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28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E5DE-341A-4AF8-9737-9DC77F0093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12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5D1F9-810D-4576-BA57-0FFF9D45980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9A2031-A743-48EF-B65B-FA356ACDDC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4778"/>
            <a:ext cx="11948984" cy="180408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3058319"/>
            <a:ext cx="2133600" cy="2143125"/>
          </a:xfrm>
        </p:spPr>
      </p:pic>
      <p:pic>
        <p:nvPicPr>
          <p:cNvPr id="5" name="Content Placeholder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594022"/>
            <a:ext cx="11726661" cy="619107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7089" y="1386509"/>
            <a:ext cx="4568780" cy="348615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28" y="1403515"/>
            <a:ext cx="3631996" cy="3469145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209004" y="5406712"/>
            <a:ext cx="320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আইন</a:t>
            </a:r>
            <a:r>
              <a:rPr lang="en-US" sz="2400" dirty="0"/>
              <a:t> </a:t>
            </a:r>
            <a:r>
              <a:rPr lang="en-US" sz="2400" dirty="0" err="1"/>
              <a:t>সভা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12720" y="228600"/>
            <a:ext cx="4328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1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872" y="2018348"/>
            <a:ext cx="6744495" cy="2308324"/>
          </a:xfrm>
          <a:prstGeom prst="rect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2639" y="472440"/>
            <a:ext cx="4632960" cy="9448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6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5" y="2241928"/>
            <a:ext cx="8896865" cy="42473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300163" lvl="2" indent="-385763"/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১।      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২।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৩।   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85763" indent="-385763">
              <a:buFont typeface="+mj-lt"/>
              <a:buAutoNum type="arabicPeriod"/>
            </a:pP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0651" y="1462933"/>
            <a:ext cx="1804153" cy="715581"/>
          </a:xfrm>
          <a:prstGeom prst="rect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405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5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5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0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762" y="852616"/>
            <a:ext cx="6647935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5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346" y="2615217"/>
            <a:ext cx="8785654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২। 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5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9751" y="1408670"/>
            <a:ext cx="6778476" cy="186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15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Gerbera Flowe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24" y="3188043"/>
            <a:ext cx="6820930" cy="281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6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71419" y="691978"/>
            <a:ext cx="7379594" cy="852617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950" u="sng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950" u="sng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bn-BD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12108" y="2990336"/>
            <a:ext cx="3019974" cy="2583108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শাহানাজ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US" sz="2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হেলাল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তারাকান্দা</a:t>
            </a:r>
            <a:r>
              <a:rPr lang="en-US" sz="2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20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90048" y="3286897"/>
            <a:ext cx="3523957" cy="228654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৯ম-১০ম  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 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/>
              <a:t>৩ য় </a:t>
            </a:r>
            <a:r>
              <a:rPr lang="en-US" dirty="0" err="1" smtClean="0"/>
              <a:t>অধ্যায়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2496" y="1161535"/>
            <a:ext cx="3608173" cy="18411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3908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782" y="3272069"/>
            <a:ext cx="4136270" cy="25065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782" y="857250"/>
            <a:ext cx="4136270" cy="2358524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4483" y="857250"/>
            <a:ext cx="4212165" cy="235852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2075" y="3272068"/>
            <a:ext cx="4124573" cy="250655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569490" y="6108957"/>
            <a:ext cx="4959070" cy="584775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অমান্য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গ্রেফতার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04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160" y="1540044"/>
            <a:ext cx="7848599" cy="341632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অধ্যায়ঃ৩য়</a:t>
            </a:r>
          </a:p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নং-21</a:t>
            </a:r>
          </a:p>
        </p:txBody>
      </p:sp>
    </p:spTree>
    <p:extLst>
      <p:ext uri="{BB962C8B-B14F-4D97-AF65-F5344CB8AC3E}">
        <p14:creationId xmlns:p14="http://schemas.microsoft.com/office/powerpoint/2010/main" xmlns="" val="42756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615" y="2236322"/>
            <a:ext cx="7741920" cy="23083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5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5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5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3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/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২।আইন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প্রকেরভেদ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3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/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3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6960" y="365760"/>
            <a:ext cx="4876800" cy="9753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9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1841" y="2399744"/>
            <a:ext cx="2292439" cy="177728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22371" y="4945487"/>
            <a:ext cx="2292439" cy="177728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সীকৃতি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39402" y="585989"/>
            <a:ext cx="2292439" cy="17772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নিয়মাবলি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3183" y="3490174"/>
            <a:ext cx="2292439" cy="17772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814810" y="676140"/>
            <a:ext cx="2292439" cy="17772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671254" y="3580325"/>
            <a:ext cx="2292439" cy="17772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সর্বজনীন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550030">
            <a:off x="5814283" y="3785457"/>
            <a:ext cx="1010990" cy="180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8982693">
            <a:off x="5510220" y="2382528"/>
            <a:ext cx="822693" cy="161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555762">
            <a:off x="4408244" y="4488430"/>
            <a:ext cx="739632" cy="167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3448290">
            <a:off x="3311803" y="2232663"/>
            <a:ext cx="822693" cy="161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9856770">
            <a:off x="2344784" y="3673933"/>
            <a:ext cx="1381764" cy="18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1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9197" y="676434"/>
            <a:ext cx="4703365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483907"/>
            <a:ext cx="2386641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4240" y="2519748"/>
            <a:ext cx="2423160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2021" y="2481989"/>
            <a:ext cx="2807179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আনতর্জাতিক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70880" y="1662880"/>
            <a:ext cx="165515" cy="334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5989" y="2053882"/>
            <a:ext cx="4749528" cy="1232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6824192" y="2096631"/>
            <a:ext cx="34289" cy="387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Down Arrow 12"/>
          <p:cNvSpPr/>
          <p:nvPr/>
        </p:nvSpPr>
        <p:spPr>
          <a:xfrm>
            <a:off x="4514345" y="2096631"/>
            <a:ext cx="34289" cy="387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Down Arrow 13"/>
          <p:cNvSpPr/>
          <p:nvPr/>
        </p:nvSpPr>
        <p:spPr>
          <a:xfrm>
            <a:off x="2288737" y="2096631"/>
            <a:ext cx="34289" cy="387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64895" y="3757094"/>
            <a:ext cx="4824803" cy="24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2303465" y="3786263"/>
            <a:ext cx="34289" cy="387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/>
          <p:cNvSpPr txBox="1"/>
          <p:nvPr/>
        </p:nvSpPr>
        <p:spPr>
          <a:xfrm>
            <a:off x="3225717" y="4331372"/>
            <a:ext cx="2590800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68499" y="4362529"/>
            <a:ext cx="2953581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" y="4221435"/>
            <a:ext cx="2664021" cy="10772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ফৌজদারি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দন্ডবিধি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042280" y="3822611"/>
            <a:ext cx="37881" cy="516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Down Arrow 34"/>
          <p:cNvSpPr/>
          <p:nvPr/>
        </p:nvSpPr>
        <p:spPr>
          <a:xfrm>
            <a:off x="2289458" y="2952911"/>
            <a:ext cx="101423" cy="773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Down Arrow 35"/>
          <p:cNvSpPr/>
          <p:nvPr/>
        </p:nvSpPr>
        <p:spPr>
          <a:xfrm>
            <a:off x="4556464" y="3786263"/>
            <a:ext cx="34289" cy="387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xmlns="" val="13231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22" grpId="0" animBg="1"/>
      <p:bldP spid="28" grpId="0" animBg="1"/>
      <p:bldP spid="29" grpId="0" animBg="1"/>
      <p:bldP spid="31" grpId="0" animBg="1"/>
      <p:bldP spid="32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213" y="1263921"/>
            <a:ext cx="2683345" cy="2812867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868" r="15453" b="9775"/>
          <a:stretch/>
        </p:blipFill>
        <p:spPr>
          <a:xfrm>
            <a:off x="5860663" y="159784"/>
            <a:ext cx="2468880" cy="3560577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98" t="5512" r="10918" b="5637"/>
          <a:stretch/>
        </p:blipFill>
        <p:spPr>
          <a:xfrm>
            <a:off x="3632608" y="1707764"/>
            <a:ext cx="2087880" cy="2636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335" y="4449406"/>
            <a:ext cx="2714223" cy="769441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রাণীর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0830" y="4414833"/>
            <a:ext cx="3468545" cy="707886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0230" y="180794"/>
            <a:ext cx="3827712" cy="731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আইনের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উৎস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52736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970" y="857250"/>
            <a:ext cx="3340377" cy="25134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4542" y="915205"/>
            <a:ext cx="2790171" cy="271032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150" y="3717269"/>
            <a:ext cx="3408017" cy="2029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713" y="3717269"/>
            <a:ext cx="2794000" cy="213752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689628" y="3165707"/>
            <a:ext cx="180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1717" y="2985848"/>
            <a:ext cx="175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868" y="6061622"/>
            <a:ext cx="181659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7995" y="5949120"/>
            <a:ext cx="207671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7480" y="24384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7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613</TotalTime>
  <Words>181</Words>
  <Application>Microsoft Office PowerPoint</Application>
  <PresentationFormat>On-screen Show (4:3)</PresentationFormat>
  <Paragraphs>64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                 শুভেচ্ছা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Sobuj Shikaiton</dc:creator>
  <cp:lastModifiedBy>It park BD</cp:lastModifiedBy>
  <cp:revision>113</cp:revision>
  <dcterms:created xsi:type="dcterms:W3CDTF">2014-10-21T09:46:52Z</dcterms:created>
  <dcterms:modified xsi:type="dcterms:W3CDTF">2019-11-14T18:06:13Z</dcterms:modified>
</cp:coreProperties>
</file>