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1" r:id="rId2"/>
    <p:sldId id="320" r:id="rId3"/>
    <p:sldId id="321" r:id="rId4"/>
    <p:sldId id="299" r:id="rId5"/>
    <p:sldId id="621" r:id="rId6"/>
    <p:sldId id="263" r:id="rId7"/>
    <p:sldId id="276" r:id="rId8"/>
    <p:sldId id="287" r:id="rId9"/>
    <p:sldId id="644" r:id="rId10"/>
    <p:sldId id="645" r:id="rId11"/>
    <p:sldId id="646" r:id="rId12"/>
    <p:sldId id="647" r:id="rId13"/>
    <p:sldId id="648" r:id="rId14"/>
    <p:sldId id="257" r:id="rId15"/>
    <p:sldId id="293" r:id="rId16"/>
    <p:sldId id="638" r:id="rId17"/>
    <p:sldId id="639" r:id="rId18"/>
    <p:sldId id="641" r:id="rId19"/>
    <p:sldId id="643" r:id="rId20"/>
    <p:sldId id="30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06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11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62703-0E14-479F-9035-38133D38123F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EC4F4-30B7-427A-8CD0-EFBC65DAB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5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EC4F4-30B7-427A-8CD0-EFBC65DAB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656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EC4F4-30B7-427A-8CD0-EFBC65DAB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059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A2082-25F4-41FB-9894-4FB38FC82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008A97-2EC6-4815-AF7E-856869A5C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4C059-4F36-4134-B092-781D4D479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C4FEF-736E-47CC-937E-9E5F53FD5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0896D-67BA-4078-8C57-559FB282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34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9F6FC-3727-4BBE-8C97-DE8969DD6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59BF1F-5973-49B1-895B-CC617FAC7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47227-CB76-47BA-AEC8-2C6AB4E09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A617B-0C2B-4A2C-9506-D111E16A1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6D722-4F81-40A8-B4BF-C6E3DB724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39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DB0D7C-8B4B-402E-A26D-5BD09E7458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3AF5D0-EB6D-44D0-AEC7-C3652D5D9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1909A-746C-44DB-A062-2B518C493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09C14-46A9-43F0-9814-0C3D5283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4E01D-6B61-4AEA-A611-F3E0B2F05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1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950B-2E01-4461-890C-23C7B1080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DE35A-28FD-49D0-8ACA-BA903C64D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3648F-6516-40B2-984F-46A265EE5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4A579-5C30-4CA8-AFED-2EA722D2B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58145-1BC9-479F-B4BD-BDCB7B67F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955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007C9-A2C6-463B-989F-9FD2FD97F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2833E-0612-4964-81A6-520E83410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68BE1-1832-437C-A656-6D0DEF4D8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AC09A-9E31-4CC3-9F19-4C7B5A8B7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DDF63-7EAC-444D-A1E7-0B84D1DFE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8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3DD87-A649-4CE2-AA13-6CB136974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725FB-BF01-4094-AA68-191C72ADD7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0499B3-F8C9-46F0-8791-1DDFD1BFF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FD13FA-A4AE-4B77-A4F5-748C53C26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3D1B8C-247F-4FF6-85B0-FCA8CAD32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46420-ACFC-4C14-9451-832E582BF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D6A-00D1-483E-8219-F50F5A947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E3918-B0F5-464D-A523-971BEC7E2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484A73-51FB-4646-8BC4-37492679A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14E2D6-BA5B-457A-A7BC-A965724081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BD8E35-6725-4337-A8ED-DFD2A74084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97156F-2AD0-4B25-8C3F-7E55D028D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AA6004-04A9-416E-8329-FFE4DD1F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162B6E-F253-4DA5-876E-5DCCF545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4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7BB31-FFB4-411E-9764-619C2A332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2711A2-736E-4A7A-AC15-21B4341B6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BAC4F-5309-4D62-A9F2-746D87A65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CFDD55-5073-47EF-96DB-6CBBE4D1C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64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CCFDD9-4E13-42FD-9D6C-B443140A3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D07ACA-A133-4574-BE46-7A33818CC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CE01C-ED24-445A-BCD2-BAD63C9F3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1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83056-D56B-4D9D-8955-DBD1B8517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64E03-8892-48E9-BEC1-502CB2574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CDB576-ECA4-4489-8088-C11272D72A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D71064-C40B-4146-8337-B726DD7F3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FC0E8-B16B-421B-B107-4ADA6DF60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6D1ADA-E482-4D4B-9542-373EBBAE6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5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FAED-2F6C-4DFA-8CF1-448BC211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9E9EF6-487E-4C0C-B73F-A7888D34E3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DAE33F-E0BF-49E9-A3FB-0ADFDA988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10BD65-5C7C-4E5C-9DC6-F22107C7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AF31C-D3B9-4FC6-BF58-42E68DBAD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44CA2-BEE5-4C63-931E-AAB85A7C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52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10888F-57A1-47F2-9F28-0AB625AF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9EB91-7428-4B21-AE4F-8D6E37B07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369BF-00D5-4DBE-9841-0FB47C865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D65B4-CE26-4C0F-A0CF-482D94179B17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95338-067F-45ED-BE0E-46DFE9312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65705-C7B6-4BB3-AC30-1A90C5795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F9E8A-F9E3-4AFD-B512-06ED7E0B5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4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52801" y="3022600"/>
            <a:ext cx="8256953" cy="3498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2133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 </a:t>
            </a:r>
            <a:endParaRPr lang="en-US" sz="22133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9886" y="493061"/>
            <a:ext cx="8432800" cy="3498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2133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</a:t>
            </a:r>
            <a:endParaRPr lang="en-US" sz="22133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27CAD3D2-86F4-431C-BB0B-8F93CC21A0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2430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ame 274">
            <a:extLst>
              <a:ext uri="{FF2B5EF4-FFF2-40B4-BE49-F238E27FC236}">
                <a16:creationId xmlns:a16="http://schemas.microsoft.com/office/drawing/2014/main" id="{4970C862-291F-4B00-85C4-A18867A80C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623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Frame 275">
            <a:extLst>
              <a:ext uri="{FF2B5EF4-FFF2-40B4-BE49-F238E27FC236}">
                <a16:creationId xmlns:a16="http://schemas.microsoft.com/office/drawing/2014/main" id="{2F3498FD-8138-48CC-ABCC-C586EA909842}"/>
              </a:ext>
            </a:extLst>
          </p:cNvPr>
          <p:cNvSpPr/>
          <p:nvPr/>
        </p:nvSpPr>
        <p:spPr>
          <a:xfrm>
            <a:off x="2351586" y="1182098"/>
            <a:ext cx="6947765" cy="4367599"/>
          </a:xfrm>
          <a:prstGeom prst="frame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A84123-CEBA-4BE7-B93D-12CCF7D7CD43}"/>
              </a:ext>
            </a:extLst>
          </p:cNvPr>
          <p:cNvSpPr/>
          <p:nvPr/>
        </p:nvSpPr>
        <p:spPr>
          <a:xfrm>
            <a:off x="4905118" y="5716936"/>
            <a:ext cx="2416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১৮ সে.মি লম্বা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DD1FF5-D875-45A6-9CC0-D81E56A53B9C}"/>
              </a:ext>
            </a:extLst>
          </p:cNvPr>
          <p:cNvSpPr/>
          <p:nvPr/>
        </p:nvSpPr>
        <p:spPr>
          <a:xfrm rot="5400000">
            <a:off x="575059" y="3326571"/>
            <a:ext cx="24112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১২</a:t>
            </a:r>
            <a:r>
              <a:rPr kumimoji="0" lang="bn-BD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সে.মি.</a:t>
            </a:r>
            <a:r>
              <a:rPr kumimoji="0" lang="bn-BD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চওড়া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48" name="Rectangle 96">
            <a:extLst>
              <a:ext uri="{FF2B5EF4-FFF2-40B4-BE49-F238E27FC236}">
                <a16:creationId xmlns:a16="http://schemas.microsoft.com/office/drawing/2014/main" id="{A8CDB49C-1747-4EA9-B1A8-ED439F448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2710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96">
            <a:extLst>
              <a:ext uri="{FF2B5EF4-FFF2-40B4-BE49-F238E27FC236}">
                <a16:creationId xmlns:a16="http://schemas.microsoft.com/office/drawing/2014/main" id="{A0F66858-9676-4445-8E91-B71E05FE0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9860" y="1182098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96">
            <a:extLst>
              <a:ext uri="{FF2B5EF4-FFF2-40B4-BE49-F238E27FC236}">
                <a16:creationId xmlns:a16="http://schemas.microsoft.com/office/drawing/2014/main" id="{4C4360CC-E832-4225-B3ED-C0E4692EE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373" y="1182098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96">
            <a:extLst>
              <a:ext uri="{FF2B5EF4-FFF2-40B4-BE49-F238E27FC236}">
                <a16:creationId xmlns:a16="http://schemas.microsoft.com/office/drawing/2014/main" id="{2812F6CF-DF89-4290-9B59-5821E16A2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76" y="1182098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96">
            <a:extLst>
              <a:ext uri="{FF2B5EF4-FFF2-40B4-BE49-F238E27FC236}">
                <a16:creationId xmlns:a16="http://schemas.microsoft.com/office/drawing/2014/main" id="{3C366D54-9A46-47BE-9092-E42E4145F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7569" y="1182098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96">
            <a:extLst>
              <a:ext uri="{FF2B5EF4-FFF2-40B4-BE49-F238E27FC236}">
                <a16:creationId xmlns:a16="http://schemas.microsoft.com/office/drawing/2014/main" id="{13BDAFF8-93D4-4314-B1F0-56192142A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283" y="1182098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96">
            <a:extLst>
              <a:ext uri="{FF2B5EF4-FFF2-40B4-BE49-F238E27FC236}">
                <a16:creationId xmlns:a16="http://schemas.microsoft.com/office/drawing/2014/main" id="{F7CC0E21-7F35-4A3D-AB54-90483D4A8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2989" y="1182098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96">
            <a:extLst>
              <a:ext uri="{FF2B5EF4-FFF2-40B4-BE49-F238E27FC236}">
                <a16:creationId xmlns:a16="http://schemas.microsoft.com/office/drawing/2014/main" id="{7FE34122-29D9-456A-8DB1-747F4E520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4907" y="1182098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96">
            <a:extLst>
              <a:ext uri="{FF2B5EF4-FFF2-40B4-BE49-F238E27FC236}">
                <a16:creationId xmlns:a16="http://schemas.microsoft.com/office/drawing/2014/main" id="{BC95CFE1-4876-474D-BB6E-2097FFD8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81" y="1182098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96">
            <a:extLst>
              <a:ext uri="{FF2B5EF4-FFF2-40B4-BE49-F238E27FC236}">
                <a16:creationId xmlns:a16="http://schemas.microsoft.com/office/drawing/2014/main" id="{0954358E-9904-4EE9-A58A-861AC62C5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0637" y="1921219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96">
            <a:extLst>
              <a:ext uri="{FF2B5EF4-FFF2-40B4-BE49-F238E27FC236}">
                <a16:creationId xmlns:a16="http://schemas.microsoft.com/office/drawing/2014/main" id="{EBF71C2C-0056-4A21-80AB-94C9F3505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373" y="1921219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96">
            <a:extLst>
              <a:ext uri="{FF2B5EF4-FFF2-40B4-BE49-F238E27FC236}">
                <a16:creationId xmlns:a16="http://schemas.microsoft.com/office/drawing/2014/main" id="{568CE309-EDD0-48CC-9295-0B789619D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76" y="1921219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96">
            <a:extLst>
              <a:ext uri="{FF2B5EF4-FFF2-40B4-BE49-F238E27FC236}">
                <a16:creationId xmlns:a16="http://schemas.microsoft.com/office/drawing/2014/main" id="{79DEA6D9-B4BF-4B66-83A8-8FE416089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9860" y="1921219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96">
            <a:extLst>
              <a:ext uri="{FF2B5EF4-FFF2-40B4-BE49-F238E27FC236}">
                <a16:creationId xmlns:a16="http://schemas.microsoft.com/office/drawing/2014/main" id="{687379E3-F256-4BA8-A37D-411358F30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7569" y="1921219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96">
            <a:extLst>
              <a:ext uri="{FF2B5EF4-FFF2-40B4-BE49-F238E27FC236}">
                <a16:creationId xmlns:a16="http://schemas.microsoft.com/office/drawing/2014/main" id="{5B889EB4-2604-4016-BD3C-EAD58A39E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283" y="1921219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96">
            <a:extLst>
              <a:ext uri="{FF2B5EF4-FFF2-40B4-BE49-F238E27FC236}">
                <a16:creationId xmlns:a16="http://schemas.microsoft.com/office/drawing/2014/main" id="{6C1B45B3-C047-45D4-B335-4C57DA8D2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2989" y="1921219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96">
            <a:extLst>
              <a:ext uri="{FF2B5EF4-FFF2-40B4-BE49-F238E27FC236}">
                <a16:creationId xmlns:a16="http://schemas.microsoft.com/office/drawing/2014/main" id="{A0ABAD88-BADA-4C92-A296-A2825B178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4907" y="1921219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96">
            <a:extLst>
              <a:ext uri="{FF2B5EF4-FFF2-40B4-BE49-F238E27FC236}">
                <a16:creationId xmlns:a16="http://schemas.microsoft.com/office/drawing/2014/main" id="{9BBCE96F-3D46-48EC-B343-095B6F18F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81" y="1921219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96">
            <a:extLst>
              <a:ext uri="{FF2B5EF4-FFF2-40B4-BE49-F238E27FC236}">
                <a16:creationId xmlns:a16="http://schemas.microsoft.com/office/drawing/2014/main" id="{BC062A54-AD77-42E8-9577-5ED67D735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0637" y="2658895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96">
            <a:extLst>
              <a:ext uri="{FF2B5EF4-FFF2-40B4-BE49-F238E27FC236}">
                <a16:creationId xmlns:a16="http://schemas.microsoft.com/office/drawing/2014/main" id="{78E6B4A0-08FE-457B-BD21-FF95F1385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373" y="2658895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96">
            <a:extLst>
              <a:ext uri="{FF2B5EF4-FFF2-40B4-BE49-F238E27FC236}">
                <a16:creationId xmlns:a16="http://schemas.microsoft.com/office/drawing/2014/main" id="{C5267D0A-0F6B-4619-843A-F2803F880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76" y="2658895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96">
            <a:extLst>
              <a:ext uri="{FF2B5EF4-FFF2-40B4-BE49-F238E27FC236}">
                <a16:creationId xmlns:a16="http://schemas.microsoft.com/office/drawing/2014/main" id="{86A5D5E9-3FB8-4E29-AFB8-97C4CD253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9860" y="2658895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96">
            <a:extLst>
              <a:ext uri="{FF2B5EF4-FFF2-40B4-BE49-F238E27FC236}">
                <a16:creationId xmlns:a16="http://schemas.microsoft.com/office/drawing/2014/main" id="{1F02D8E1-881B-44D6-8A19-A1CA11980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7569" y="2658895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96">
            <a:extLst>
              <a:ext uri="{FF2B5EF4-FFF2-40B4-BE49-F238E27FC236}">
                <a16:creationId xmlns:a16="http://schemas.microsoft.com/office/drawing/2014/main" id="{0DA96E4C-A111-45FE-93AE-AF0397D7F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283" y="2658895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96">
            <a:extLst>
              <a:ext uri="{FF2B5EF4-FFF2-40B4-BE49-F238E27FC236}">
                <a16:creationId xmlns:a16="http://schemas.microsoft.com/office/drawing/2014/main" id="{62314925-DA69-425B-902F-C94137981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2989" y="2658895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96">
            <a:extLst>
              <a:ext uri="{FF2B5EF4-FFF2-40B4-BE49-F238E27FC236}">
                <a16:creationId xmlns:a16="http://schemas.microsoft.com/office/drawing/2014/main" id="{920F414B-A076-48C5-B68F-A585217D1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4907" y="2658895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96">
            <a:extLst>
              <a:ext uri="{FF2B5EF4-FFF2-40B4-BE49-F238E27FC236}">
                <a16:creationId xmlns:a16="http://schemas.microsoft.com/office/drawing/2014/main" id="{6E5BBD70-0AAF-49E4-89DB-5BBCE1E9C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81" y="2658895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96">
            <a:extLst>
              <a:ext uri="{FF2B5EF4-FFF2-40B4-BE49-F238E27FC236}">
                <a16:creationId xmlns:a16="http://schemas.microsoft.com/office/drawing/2014/main" id="{11B65933-411F-4EBD-82BD-8489F48C2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0637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96">
            <a:extLst>
              <a:ext uri="{FF2B5EF4-FFF2-40B4-BE49-F238E27FC236}">
                <a16:creationId xmlns:a16="http://schemas.microsoft.com/office/drawing/2014/main" id="{5C93633A-2FA0-4F0B-B2F3-DBF361FE3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373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7804FBC-0F5D-45CA-8C04-804B15D8F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76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96">
            <a:extLst>
              <a:ext uri="{FF2B5EF4-FFF2-40B4-BE49-F238E27FC236}">
                <a16:creationId xmlns:a16="http://schemas.microsoft.com/office/drawing/2014/main" id="{B6CE7431-9F64-4E18-9BA4-D322E0E35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9860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96">
            <a:extLst>
              <a:ext uri="{FF2B5EF4-FFF2-40B4-BE49-F238E27FC236}">
                <a16:creationId xmlns:a16="http://schemas.microsoft.com/office/drawing/2014/main" id="{22710D1B-7CDE-4307-A8B8-7A5D403E0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7569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96">
            <a:extLst>
              <a:ext uri="{FF2B5EF4-FFF2-40B4-BE49-F238E27FC236}">
                <a16:creationId xmlns:a16="http://schemas.microsoft.com/office/drawing/2014/main" id="{FD0B94A2-E544-41B1-B7D3-4C25E1108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283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96">
            <a:extLst>
              <a:ext uri="{FF2B5EF4-FFF2-40B4-BE49-F238E27FC236}">
                <a16:creationId xmlns:a16="http://schemas.microsoft.com/office/drawing/2014/main" id="{DB0D47D7-0E9E-4ECC-8634-9BBCECE95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2989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96">
            <a:extLst>
              <a:ext uri="{FF2B5EF4-FFF2-40B4-BE49-F238E27FC236}">
                <a16:creationId xmlns:a16="http://schemas.microsoft.com/office/drawing/2014/main" id="{5040DA52-9EC0-4AEE-825B-3232CF8E6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4907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96">
            <a:extLst>
              <a:ext uri="{FF2B5EF4-FFF2-40B4-BE49-F238E27FC236}">
                <a16:creationId xmlns:a16="http://schemas.microsoft.com/office/drawing/2014/main" id="{BC8FDC2B-285A-4ABC-8D47-91185F4F6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81" y="3399526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96">
            <a:extLst>
              <a:ext uri="{FF2B5EF4-FFF2-40B4-BE49-F238E27FC236}">
                <a16:creationId xmlns:a16="http://schemas.microsoft.com/office/drawing/2014/main" id="{B033ECCB-52CF-4170-888B-809E7F701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0637" y="4131147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96">
            <a:extLst>
              <a:ext uri="{FF2B5EF4-FFF2-40B4-BE49-F238E27FC236}">
                <a16:creationId xmlns:a16="http://schemas.microsoft.com/office/drawing/2014/main" id="{5E0C011C-37E9-41DE-80F1-EF8D763D3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373" y="4131147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00849EE-D4B1-4611-946E-87E87B033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76" y="4131147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96">
            <a:extLst>
              <a:ext uri="{FF2B5EF4-FFF2-40B4-BE49-F238E27FC236}">
                <a16:creationId xmlns:a16="http://schemas.microsoft.com/office/drawing/2014/main" id="{C1502B24-CFAB-4B5D-8B51-AF661533F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9860" y="4131147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96">
            <a:extLst>
              <a:ext uri="{FF2B5EF4-FFF2-40B4-BE49-F238E27FC236}">
                <a16:creationId xmlns:a16="http://schemas.microsoft.com/office/drawing/2014/main" id="{197A9143-2CDF-496A-B1E2-E39727713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7569" y="4131147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96">
            <a:extLst>
              <a:ext uri="{FF2B5EF4-FFF2-40B4-BE49-F238E27FC236}">
                <a16:creationId xmlns:a16="http://schemas.microsoft.com/office/drawing/2014/main" id="{881B608A-1055-4610-A499-D05DDDE5D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283" y="4131147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96">
            <a:extLst>
              <a:ext uri="{FF2B5EF4-FFF2-40B4-BE49-F238E27FC236}">
                <a16:creationId xmlns:a16="http://schemas.microsoft.com/office/drawing/2014/main" id="{C88EA999-23BE-437C-85EB-4C83C9A7C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2989" y="4131147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96">
            <a:extLst>
              <a:ext uri="{FF2B5EF4-FFF2-40B4-BE49-F238E27FC236}">
                <a16:creationId xmlns:a16="http://schemas.microsoft.com/office/drawing/2014/main" id="{5A11BE5A-AAA2-4D11-A578-131DF1E48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4907" y="4131147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96">
            <a:extLst>
              <a:ext uri="{FF2B5EF4-FFF2-40B4-BE49-F238E27FC236}">
                <a16:creationId xmlns:a16="http://schemas.microsoft.com/office/drawing/2014/main" id="{60B8877C-A9AD-42ED-8D56-5EC8FA509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81" y="4131147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96">
            <a:extLst>
              <a:ext uri="{FF2B5EF4-FFF2-40B4-BE49-F238E27FC236}">
                <a16:creationId xmlns:a16="http://schemas.microsoft.com/office/drawing/2014/main" id="{D79DE69D-3914-4F7E-BFC0-8AFF1CFDE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0637" y="4873041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96">
            <a:extLst>
              <a:ext uri="{FF2B5EF4-FFF2-40B4-BE49-F238E27FC236}">
                <a16:creationId xmlns:a16="http://schemas.microsoft.com/office/drawing/2014/main" id="{06DC8C7B-01B1-4E3F-8515-D05A3EFD9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373" y="4873041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802A853-6EAA-4602-92E3-C49602C62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3476" y="4873041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96">
            <a:extLst>
              <a:ext uri="{FF2B5EF4-FFF2-40B4-BE49-F238E27FC236}">
                <a16:creationId xmlns:a16="http://schemas.microsoft.com/office/drawing/2014/main" id="{C09A5455-8725-4945-A673-36312A2FC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9860" y="4873041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96">
            <a:extLst>
              <a:ext uri="{FF2B5EF4-FFF2-40B4-BE49-F238E27FC236}">
                <a16:creationId xmlns:a16="http://schemas.microsoft.com/office/drawing/2014/main" id="{F951BC9D-B37D-4F67-9EBB-342E65B80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7569" y="4873041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96">
            <a:extLst>
              <a:ext uri="{FF2B5EF4-FFF2-40B4-BE49-F238E27FC236}">
                <a16:creationId xmlns:a16="http://schemas.microsoft.com/office/drawing/2014/main" id="{4478E09E-0FE7-44B8-AF24-8704FB7F0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283" y="4873041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96">
            <a:extLst>
              <a:ext uri="{FF2B5EF4-FFF2-40B4-BE49-F238E27FC236}">
                <a16:creationId xmlns:a16="http://schemas.microsoft.com/office/drawing/2014/main" id="{43E89385-FD21-4870-B848-64DA5745A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2989" y="4873041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96">
            <a:extLst>
              <a:ext uri="{FF2B5EF4-FFF2-40B4-BE49-F238E27FC236}">
                <a16:creationId xmlns:a16="http://schemas.microsoft.com/office/drawing/2014/main" id="{B3DE3ACD-5DA5-42FE-9655-005BDCB10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4907" y="4873041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96">
            <a:extLst>
              <a:ext uri="{FF2B5EF4-FFF2-40B4-BE49-F238E27FC236}">
                <a16:creationId xmlns:a16="http://schemas.microsoft.com/office/drawing/2014/main" id="{E2C5B719-8A9A-4FDA-8A90-3F84E3E3C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81" y="4873041"/>
            <a:ext cx="731520" cy="676656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E0416D7-205B-4730-A2B4-90CF0196D6AC}"/>
              </a:ext>
            </a:extLst>
          </p:cNvPr>
          <p:cNvSpPr txBox="1"/>
          <p:nvPr/>
        </p:nvSpPr>
        <p:spPr>
          <a:xfrm>
            <a:off x="825627" y="397414"/>
            <a:ext cx="10396351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২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 হবে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520D5D1-F3EB-43BF-BA6C-4AB1DA08BBF7}"/>
              </a:ext>
            </a:extLst>
          </p:cNvPr>
          <p:cNvSpPr txBox="1"/>
          <p:nvPr/>
        </p:nvSpPr>
        <p:spPr>
          <a:xfrm>
            <a:off x="335407" y="397414"/>
            <a:ext cx="11555468" cy="6667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এখন আমরা 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২</a:t>
            </a:r>
            <a:r>
              <a:rPr kumimoji="0" lang="bn-IN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ঢাকার চেষ্টা কর</a:t>
            </a: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ব...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54E3C11-6F07-4EC9-AEFE-B76A1877C325}"/>
              </a:ext>
            </a:extLst>
          </p:cNvPr>
          <p:cNvSpPr txBox="1"/>
          <p:nvPr/>
        </p:nvSpPr>
        <p:spPr>
          <a:xfrm>
            <a:off x="518291" y="512707"/>
            <a:ext cx="11155418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২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হয়েছে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876E582-56E2-4F8C-98D6-BF5584933FC3}"/>
              </a:ext>
            </a:extLst>
          </p:cNvPr>
          <p:cNvSpPr txBox="1"/>
          <p:nvPr/>
        </p:nvSpPr>
        <p:spPr>
          <a:xfrm>
            <a:off x="2625725" y="333514"/>
            <a:ext cx="6796159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হ্যাঁ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, 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হয়েছ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।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DC3B91-A6FA-4F43-9DCB-ED6794996558}"/>
              </a:ext>
            </a:extLst>
          </p:cNvPr>
          <p:cNvSpPr/>
          <p:nvPr/>
        </p:nvSpPr>
        <p:spPr>
          <a:xfrm>
            <a:off x="4399799" y="4250475"/>
            <a:ext cx="32480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২</a:t>
            </a: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সেমি দৈর্ঘ্যের বর্গ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25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59259E-6 L -0.28997 -0.3238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5" y="-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5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250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250"/>
                            </p:stCondLst>
                            <p:childTnLst>
                              <p:par>
                                <p:cTn id="8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750"/>
                            </p:stCondLst>
                            <p:childTnLst>
                              <p:par>
                                <p:cTn id="9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"/>
                            </p:stCondLst>
                            <p:childTnLst>
                              <p:par>
                                <p:cTn id="10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750"/>
                            </p:stCondLst>
                            <p:childTnLst>
                              <p:par>
                                <p:cTn id="1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250"/>
                            </p:stCondLst>
                            <p:childTnLst>
                              <p:par>
                                <p:cTn id="1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500"/>
                            </p:stCondLst>
                            <p:childTnLst>
                              <p:par>
                                <p:cTn id="1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750"/>
                            </p:stCondLst>
                            <p:childTnLst>
                              <p:par>
                                <p:cTn id="13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000"/>
                            </p:stCondLst>
                            <p:childTnLst>
                              <p:par>
                                <p:cTn id="13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7250"/>
                            </p:stCondLst>
                            <p:childTnLst>
                              <p:par>
                                <p:cTn id="1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500"/>
                            </p:stCondLst>
                            <p:childTnLst>
                              <p:par>
                                <p:cTn id="1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750"/>
                            </p:stCondLst>
                            <p:childTnLst>
                              <p:par>
                                <p:cTn id="1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8000"/>
                            </p:stCondLst>
                            <p:childTnLst>
                              <p:par>
                                <p:cTn id="1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8250"/>
                            </p:stCondLst>
                            <p:childTnLst>
                              <p:par>
                                <p:cTn id="1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8500"/>
                            </p:stCondLst>
                            <p:childTnLst>
                              <p:par>
                                <p:cTn id="1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8750"/>
                            </p:stCondLst>
                            <p:childTnLst>
                              <p:par>
                                <p:cTn id="17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9000"/>
                            </p:stCondLst>
                            <p:childTnLst>
                              <p:par>
                                <p:cTn id="17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9250"/>
                            </p:stCondLst>
                            <p:childTnLst>
                              <p:par>
                                <p:cTn id="18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9500"/>
                            </p:stCondLst>
                            <p:childTnLst>
                              <p:par>
                                <p:cTn id="1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9750"/>
                            </p:stCondLst>
                            <p:childTnLst>
                              <p:par>
                                <p:cTn id="19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250"/>
                            </p:stCondLst>
                            <p:childTnLst>
                              <p:par>
                                <p:cTn id="20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25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25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2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0750"/>
                            </p:stCondLst>
                            <p:childTnLst>
                              <p:par>
                                <p:cTn id="2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2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2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1250"/>
                            </p:stCondLst>
                            <p:childTnLst>
                              <p:par>
                                <p:cTn id="2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25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2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2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1750"/>
                            </p:stCondLst>
                            <p:childTnLst>
                              <p:par>
                                <p:cTn id="23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25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25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2250"/>
                            </p:stCondLst>
                            <p:childTnLst>
                              <p:par>
                                <p:cTn id="2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2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7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25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2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2750"/>
                            </p:stCondLst>
                            <p:childTnLst>
                              <p:par>
                                <p:cTn id="2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25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2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2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25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25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3750"/>
                            </p:stCondLst>
                            <p:childTnLst>
                              <p:par>
                                <p:cTn id="27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2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7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7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25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4250"/>
                            </p:stCondLst>
                            <p:childTnLst>
                              <p:par>
                                <p:cTn id="28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6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4500"/>
                            </p:stCondLst>
                            <p:childTnLst>
                              <p:par>
                                <p:cTn id="2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25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14750"/>
                            </p:stCondLst>
                            <p:childTnLst>
                              <p:par>
                                <p:cTn id="29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25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7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6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7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5500"/>
                            </p:stCondLst>
                            <p:childTnLst>
                              <p:par>
                                <p:cTn id="30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1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48" grpId="0" animBg="1"/>
      <p:bldP spid="748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/>
      <p:bldP spid="83" grpId="1"/>
      <p:bldP spid="84" grpId="0"/>
      <p:bldP spid="84" grpId="1"/>
      <p:bldP spid="85" grpId="0"/>
      <p:bldP spid="85" grpId="1"/>
      <p:bldP spid="86" grpId="0"/>
      <p:bldP spid="86" grpId="1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ame 274">
            <a:extLst>
              <a:ext uri="{FF2B5EF4-FFF2-40B4-BE49-F238E27FC236}">
                <a16:creationId xmlns:a16="http://schemas.microsoft.com/office/drawing/2014/main" id="{4970C862-291F-4B00-85C4-A18867A80C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93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Frame 275">
            <a:extLst>
              <a:ext uri="{FF2B5EF4-FFF2-40B4-BE49-F238E27FC236}">
                <a16:creationId xmlns:a16="http://schemas.microsoft.com/office/drawing/2014/main" id="{2F3498FD-8138-48CC-ABCC-C586EA909842}"/>
              </a:ext>
            </a:extLst>
          </p:cNvPr>
          <p:cNvSpPr/>
          <p:nvPr/>
        </p:nvSpPr>
        <p:spPr>
          <a:xfrm>
            <a:off x="3675197" y="1895075"/>
            <a:ext cx="5472548" cy="3786868"/>
          </a:xfrm>
          <a:prstGeom prst="frame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DD1FF5-D875-45A6-9CC0-D81E56A53B9C}"/>
              </a:ext>
            </a:extLst>
          </p:cNvPr>
          <p:cNvSpPr/>
          <p:nvPr/>
        </p:nvSpPr>
        <p:spPr>
          <a:xfrm rot="5400000">
            <a:off x="2455105" y="3409231"/>
            <a:ext cx="91440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১২</a:t>
            </a:r>
            <a:r>
              <a:rPr kumimoji="0" lang="bn-B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সে.মি.</a:t>
            </a:r>
            <a:r>
              <a:rPr kumimoji="0" lang="bn-B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চওড়া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48" name="Rectangle 96">
            <a:extLst>
              <a:ext uri="{FF2B5EF4-FFF2-40B4-BE49-F238E27FC236}">
                <a16:creationId xmlns:a16="http://schemas.microsoft.com/office/drawing/2014/main" id="{A8CDB49C-1747-4EA9-B1A8-ED439F448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1478" y="4260542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96">
            <a:extLst>
              <a:ext uri="{FF2B5EF4-FFF2-40B4-BE49-F238E27FC236}">
                <a16:creationId xmlns:a16="http://schemas.microsoft.com/office/drawing/2014/main" id="{A0F66858-9676-4445-8E91-B71E05FE0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3310" y="1895074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96">
            <a:extLst>
              <a:ext uri="{FF2B5EF4-FFF2-40B4-BE49-F238E27FC236}">
                <a16:creationId xmlns:a16="http://schemas.microsoft.com/office/drawing/2014/main" id="{4C4360CC-E832-4225-B3ED-C0E4692EE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809" y="1895074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96">
            <a:extLst>
              <a:ext uri="{FF2B5EF4-FFF2-40B4-BE49-F238E27FC236}">
                <a16:creationId xmlns:a16="http://schemas.microsoft.com/office/drawing/2014/main" id="{2812F6CF-DF89-4290-9B59-5821E16A2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380" y="1895074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96">
            <a:extLst>
              <a:ext uri="{FF2B5EF4-FFF2-40B4-BE49-F238E27FC236}">
                <a16:creationId xmlns:a16="http://schemas.microsoft.com/office/drawing/2014/main" id="{3C366D54-9A46-47BE-9092-E42E4145F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243" y="1895074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96">
            <a:extLst>
              <a:ext uri="{FF2B5EF4-FFF2-40B4-BE49-F238E27FC236}">
                <a16:creationId xmlns:a16="http://schemas.microsoft.com/office/drawing/2014/main" id="{0954358E-9904-4EE9-A58A-861AC62C5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855" y="2854641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96">
            <a:extLst>
              <a:ext uri="{FF2B5EF4-FFF2-40B4-BE49-F238E27FC236}">
                <a16:creationId xmlns:a16="http://schemas.microsoft.com/office/drawing/2014/main" id="{EBF71C2C-0056-4A21-80AB-94C9F3505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794" y="2854641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96">
            <a:extLst>
              <a:ext uri="{FF2B5EF4-FFF2-40B4-BE49-F238E27FC236}">
                <a16:creationId xmlns:a16="http://schemas.microsoft.com/office/drawing/2014/main" id="{568CE309-EDD0-48CC-9295-0B789619D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6366" y="2854641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96">
            <a:extLst>
              <a:ext uri="{FF2B5EF4-FFF2-40B4-BE49-F238E27FC236}">
                <a16:creationId xmlns:a16="http://schemas.microsoft.com/office/drawing/2014/main" id="{79DEA6D9-B4BF-4B66-83A8-8FE416089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0305" y="2854641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96">
            <a:extLst>
              <a:ext uri="{FF2B5EF4-FFF2-40B4-BE49-F238E27FC236}">
                <a16:creationId xmlns:a16="http://schemas.microsoft.com/office/drawing/2014/main" id="{687379E3-F256-4BA8-A37D-411358F30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243" y="2854641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96">
            <a:extLst>
              <a:ext uri="{FF2B5EF4-FFF2-40B4-BE49-F238E27FC236}">
                <a16:creationId xmlns:a16="http://schemas.microsoft.com/office/drawing/2014/main" id="{BC062A54-AD77-42E8-9577-5ED67D735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855" y="3805528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96">
            <a:extLst>
              <a:ext uri="{FF2B5EF4-FFF2-40B4-BE49-F238E27FC236}">
                <a16:creationId xmlns:a16="http://schemas.microsoft.com/office/drawing/2014/main" id="{78E6B4A0-08FE-457B-BD21-FF95F1385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794" y="3805528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96">
            <a:extLst>
              <a:ext uri="{FF2B5EF4-FFF2-40B4-BE49-F238E27FC236}">
                <a16:creationId xmlns:a16="http://schemas.microsoft.com/office/drawing/2014/main" id="{C5267D0A-0F6B-4619-843A-F2803F880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6366" y="3805528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96">
            <a:extLst>
              <a:ext uri="{FF2B5EF4-FFF2-40B4-BE49-F238E27FC236}">
                <a16:creationId xmlns:a16="http://schemas.microsoft.com/office/drawing/2014/main" id="{86A5D5E9-3FB8-4E29-AFB8-97C4CD253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0305" y="3805528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96">
            <a:extLst>
              <a:ext uri="{FF2B5EF4-FFF2-40B4-BE49-F238E27FC236}">
                <a16:creationId xmlns:a16="http://schemas.microsoft.com/office/drawing/2014/main" id="{1F02D8E1-881B-44D6-8A19-A1CA11980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243" y="3805528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96">
            <a:extLst>
              <a:ext uri="{FF2B5EF4-FFF2-40B4-BE49-F238E27FC236}">
                <a16:creationId xmlns:a16="http://schemas.microsoft.com/office/drawing/2014/main" id="{11B65933-411F-4EBD-82BD-8489F48C2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855" y="4767543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96">
            <a:extLst>
              <a:ext uri="{FF2B5EF4-FFF2-40B4-BE49-F238E27FC236}">
                <a16:creationId xmlns:a16="http://schemas.microsoft.com/office/drawing/2014/main" id="{5C93633A-2FA0-4F0B-B2F3-DBF361FE3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794" y="4767543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7804FBC-0F5D-45CA-8C04-804B15D8F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6366" y="4767543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96">
            <a:extLst>
              <a:ext uri="{FF2B5EF4-FFF2-40B4-BE49-F238E27FC236}">
                <a16:creationId xmlns:a16="http://schemas.microsoft.com/office/drawing/2014/main" id="{B6CE7431-9F64-4E18-9BA4-D322E0E35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0305" y="4767543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96">
            <a:extLst>
              <a:ext uri="{FF2B5EF4-FFF2-40B4-BE49-F238E27FC236}">
                <a16:creationId xmlns:a16="http://schemas.microsoft.com/office/drawing/2014/main" id="{22710D1B-7CDE-4307-A8B8-7A5D403E0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243" y="4767543"/>
            <a:ext cx="914400" cy="9144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E0416D7-205B-4730-A2B4-90CF0196D6AC}"/>
              </a:ext>
            </a:extLst>
          </p:cNvPr>
          <p:cNvSpPr txBox="1"/>
          <p:nvPr/>
        </p:nvSpPr>
        <p:spPr>
          <a:xfrm>
            <a:off x="688911" y="476518"/>
            <a:ext cx="10396351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3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 হবে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520D5D1-F3EB-43BF-BA6C-4AB1DA08BBF7}"/>
              </a:ext>
            </a:extLst>
          </p:cNvPr>
          <p:cNvSpPr txBox="1"/>
          <p:nvPr/>
        </p:nvSpPr>
        <p:spPr>
          <a:xfrm>
            <a:off x="425350" y="618060"/>
            <a:ext cx="11555468" cy="6667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এখন আমরা 3</a:t>
            </a:r>
            <a:r>
              <a:rPr kumimoji="0" lang="bn-IN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ঢাকার চেষ্টা কর</a:t>
            </a: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ব...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54E3C11-6F07-4EC9-AEFE-B76A1877C325}"/>
              </a:ext>
            </a:extLst>
          </p:cNvPr>
          <p:cNvSpPr txBox="1"/>
          <p:nvPr/>
        </p:nvSpPr>
        <p:spPr>
          <a:xfrm>
            <a:off x="347671" y="495831"/>
            <a:ext cx="11155418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3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হয়েছে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876E582-56E2-4F8C-98D6-BF5584933FC3}"/>
              </a:ext>
            </a:extLst>
          </p:cNvPr>
          <p:cNvSpPr txBox="1"/>
          <p:nvPr/>
        </p:nvSpPr>
        <p:spPr>
          <a:xfrm>
            <a:off x="2025444" y="505024"/>
            <a:ext cx="6796159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না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, 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হয়নি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।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DC3B91-A6FA-4F43-9DCB-ED6794996558}"/>
              </a:ext>
            </a:extLst>
          </p:cNvPr>
          <p:cNvSpPr/>
          <p:nvPr/>
        </p:nvSpPr>
        <p:spPr>
          <a:xfrm>
            <a:off x="5616366" y="3256784"/>
            <a:ext cx="33185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৩</a:t>
            </a: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সেমি দৈর্ঘ্যের বর্গ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EA92CCB-6F35-417F-A334-FC1DC1D6AB3C}"/>
              </a:ext>
            </a:extLst>
          </p:cNvPr>
          <p:cNvSpPr/>
          <p:nvPr/>
        </p:nvSpPr>
        <p:spPr>
          <a:xfrm>
            <a:off x="5329287" y="5977815"/>
            <a:ext cx="17475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১৮ সে.মি লম্বা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06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03 -0.04004 L -0.26627 -0.3442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5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250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250"/>
                            </p:stCondLst>
                            <p:childTnLst>
                              <p:par>
                                <p:cTn id="8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750"/>
                            </p:stCondLst>
                            <p:childTnLst>
                              <p:par>
                                <p:cTn id="9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"/>
                            </p:stCondLst>
                            <p:childTnLst>
                              <p:par>
                                <p:cTn id="10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750"/>
                            </p:stCondLst>
                            <p:childTnLst>
                              <p:par>
                                <p:cTn id="1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250"/>
                            </p:stCondLst>
                            <p:childTnLst>
                              <p:par>
                                <p:cTn id="1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500"/>
                            </p:stCondLst>
                            <p:childTnLst>
                              <p:par>
                                <p:cTn id="1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750"/>
                            </p:stCondLst>
                            <p:childTnLst>
                              <p:par>
                                <p:cTn id="13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000"/>
                            </p:stCondLst>
                            <p:childTnLst>
                              <p:par>
                                <p:cTn id="13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48" grpId="0" animBg="1"/>
      <p:bldP spid="748" grpId="1" animBg="1"/>
      <p:bldP spid="30" grpId="0" animBg="1"/>
      <p:bldP spid="31" grpId="0" animBg="1"/>
      <p:bldP spid="32" grpId="0" animBg="1"/>
      <p:bldP spid="33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83" grpId="0"/>
      <p:bldP spid="83" grpId="1"/>
      <p:bldP spid="84" grpId="0"/>
      <p:bldP spid="84" grpId="1"/>
      <p:bldP spid="85" grpId="0"/>
      <p:bldP spid="85" grpId="1"/>
      <p:bldP spid="86" grpId="0"/>
      <p:bldP spid="86" grpId="1"/>
      <p:bldP spid="4" grpId="0"/>
      <p:bldP spid="4" grpId="1"/>
      <p:bldP spid="8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ame 274">
            <a:extLst>
              <a:ext uri="{FF2B5EF4-FFF2-40B4-BE49-F238E27FC236}">
                <a16:creationId xmlns:a16="http://schemas.microsoft.com/office/drawing/2014/main" id="{4970C862-291F-4B00-85C4-A18867A80C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93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Frame 275">
            <a:extLst>
              <a:ext uri="{FF2B5EF4-FFF2-40B4-BE49-F238E27FC236}">
                <a16:creationId xmlns:a16="http://schemas.microsoft.com/office/drawing/2014/main" id="{2F3498FD-8138-48CC-ABCC-C586EA909842}"/>
              </a:ext>
            </a:extLst>
          </p:cNvPr>
          <p:cNvSpPr/>
          <p:nvPr/>
        </p:nvSpPr>
        <p:spPr>
          <a:xfrm>
            <a:off x="3675197" y="1881119"/>
            <a:ext cx="5280859" cy="3933006"/>
          </a:xfrm>
          <a:prstGeom prst="frame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DD1FF5-D875-45A6-9CC0-D81E56A53B9C}"/>
              </a:ext>
            </a:extLst>
          </p:cNvPr>
          <p:cNvSpPr/>
          <p:nvPr/>
        </p:nvSpPr>
        <p:spPr>
          <a:xfrm rot="5400000">
            <a:off x="2455105" y="3409231"/>
            <a:ext cx="91440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১২</a:t>
            </a:r>
            <a:r>
              <a:rPr kumimoji="0" lang="bn-B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সে.মি.</a:t>
            </a:r>
            <a:r>
              <a:rPr kumimoji="0" lang="bn-B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চওড়া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48" name="Rectangle 96">
            <a:extLst>
              <a:ext uri="{FF2B5EF4-FFF2-40B4-BE49-F238E27FC236}">
                <a16:creationId xmlns:a16="http://schemas.microsoft.com/office/drawing/2014/main" id="{A8CDB49C-1747-4EA9-B1A8-ED439F448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1478" y="4260542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96">
            <a:extLst>
              <a:ext uri="{FF2B5EF4-FFF2-40B4-BE49-F238E27FC236}">
                <a16:creationId xmlns:a16="http://schemas.microsoft.com/office/drawing/2014/main" id="{A0F66858-9676-4445-8E91-B71E05FE0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5896" y="1881119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96">
            <a:extLst>
              <a:ext uri="{FF2B5EF4-FFF2-40B4-BE49-F238E27FC236}">
                <a16:creationId xmlns:a16="http://schemas.microsoft.com/office/drawing/2014/main" id="{4C4360CC-E832-4225-B3ED-C0E4692EE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069" y="1881119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96">
            <a:extLst>
              <a:ext uri="{FF2B5EF4-FFF2-40B4-BE49-F238E27FC236}">
                <a16:creationId xmlns:a16="http://schemas.microsoft.com/office/drawing/2014/main" id="{2812F6CF-DF89-4290-9B59-5821E16A2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482" y="1881119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96">
            <a:extLst>
              <a:ext uri="{FF2B5EF4-FFF2-40B4-BE49-F238E27FC236}">
                <a16:creationId xmlns:a16="http://schemas.microsoft.com/office/drawing/2014/main" id="{0954358E-9904-4EE9-A58A-861AC62C5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855" y="3207542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96">
            <a:extLst>
              <a:ext uri="{FF2B5EF4-FFF2-40B4-BE49-F238E27FC236}">
                <a16:creationId xmlns:a16="http://schemas.microsoft.com/office/drawing/2014/main" id="{EBF71C2C-0056-4A21-80AB-94C9F3505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869" y="3207542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96">
            <a:extLst>
              <a:ext uri="{FF2B5EF4-FFF2-40B4-BE49-F238E27FC236}">
                <a16:creationId xmlns:a16="http://schemas.microsoft.com/office/drawing/2014/main" id="{568CE309-EDD0-48CC-9295-0B789619D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9883" y="3207542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96">
            <a:extLst>
              <a:ext uri="{FF2B5EF4-FFF2-40B4-BE49-F238E27FC236}">
                <a16:creationId xmlns:a16="http://schemas.microsoft.com/office/drawing/2014/main" id="{79DEA6D9-B4BF-4B66-83A8-8FE416089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5896" y="3207542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96">
            <a:extLst>
              <a:ext uri="{FF2B5EF4-FFF2-40B4-BE49-F238E27FC236}">
                <a16:creationId xmlns:a16="http://schemas.microsoft.com/office/drawing/2014/main" id="{11B65933-411F-4EBD-82BD-8489F48C2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855" y="4533965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96">
            <a:extLst>
              <a:ext uri="{FF2B5EF4-FFF2-40B4-BE49-F238E27FC236}">
                <a16:creationId xmlns:a16="http://schemas.microsoft.com/office/drawing/2014/main" id="{5C93633A-2FA0-4F0B-B2F3-DBF361FE3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869" y="4533965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7804FBC-0F5D-45CA-8C04-804B15D8F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9883" y="4533965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96">
            <a:extLst>
              <a:ext uri="{FF2B5EF4-FFF2-40B4-BE49-F238E27FC236}">
                <a16:creationId xmlns:a16="http://schemas.microsoft.com/office/drawing/2014/main" id="{B6CE7431-9F64-4E18-9BA4-D322E0E35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5896" y="4533965"/>
            <a:ext cx="1280160" cy="128016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E0416D7-205B-4730-A2B4-90CF0196D6AC}"/>
              </a:ext>
            </a:extLst>
          </p:cNvPr>
          <p:cNvSpPr txBox="1"/>
          <p:nvPr/>
        </p:nvSpPr>
        <p:spPr>
          <a:xfrm>
            <a:off x="661339" y="479600"/>
            <a:ext cx="10396351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৪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 হবে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520D5D1-F3EB-43BF-BA6C-4AB1DA08BBF7}"/>
              </a:ext>
            </a:extLst>
          </p:cNvPr>
          <p:cNvSpPr txBox="1"/>
          <p:nvPr/>
        </p:nvSpPr>
        <p:spPr>
          <a:xfrm>
            <a:off x="318266" y="592172"/>
            <a:ext cx="11555468" cy="6667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এখন আমরা ৪</a:t>
            </a:r>
            <a:r>
              <a:rPr kumimoji="0" lang="bn-IN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ঢাকার চেষ্টা কর</a:t>
            </a: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ব...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54E3C11-6F07-4EC9-AEFE-B76A1877C325}"/>
              </a:ext>
            </a:extLst>
          </p:cNvPr>
          <p:cNvSpPr txBox="1"/>
          <p:nvPr/>
        </p:nvSpPr>
        <p:spPr>
          <a:xfrm>
            <a:off x="337316" y="472595"/>
            <a:ext cx="11155418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৪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হয়েছে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876E582-56E2-4F8C-98D6-BF5584933FC3}"/>
              </a:ext>
            </a:extLst>
          </p:cNvPr>
          <p:cNvSpPr txBox="1"/>
          <p:nvPr/>
        </p:nvSpPr>
        <p:spPr>
          <a:xfrm>
            <a:off x="2242480" y="457697"/>
            <a:ext cx="7673164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হ্যাঁ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, 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হয়েছে।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DC3B91-A6FA-4F43-9DCB-ED6794996558}"/>
              </a:ext>
            </a:extLst>
          </p:cNvPr>
          <p:cNvSpPr/>
          <p:nvPr/>
        </p:nvSpPr>
        <p:spPr>
          <a:xfrm>
            <a:off x="3754910" y="4405601"/>
            <a:ext cx="32560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৪</a:t>
            </a: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সেমি দৈর্ঘ্যের বর্গ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EA92CCB-6F35-417F-A334-FC1DC1D6AB3C}"/>
              </a:ext>
            </a:extLst>
          </p:cNvPr>
          <p:cNvSpPr/>
          <p:nvPr/>
        </p:nvSpPr>
        <p:spPr>
          <a:xfrm>
            <a:off x="5276122" y="5977815"/>
            <a:ext cx="1097280" cy="10972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১৮ সে.মি লম্বা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04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03 -0.04004 L -0.26628 -0.3442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5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250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250"/>
                            </p:stCondLst>
                            <p:childTnLst>
                              <p:par>
                                <p:cTn id="8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2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750"/>
                            </p:stCondLst>
                            <p:childTnLst>
                              <p:par>
                                <p:cTn id="9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48" grpId="0" animBg="1"/>
      <p:bldP spid="748" grpId="1" animBg="1"/>
      <p:bldP spid="30" grpId="0" animBg="1"/>
      <p:bldP spid="31" grpId="0" animBg="1"/>
      <p:bldP spid="32" grpId="0" animBg="1"/>
      <p:bldP spid="38" grpId="0" animBg="1"/>
      <p:bldP spid="39" grpId="0" animBg="1"/>
      <p:bldP spid="40" grpId="0" animBg="1"/>
      <p:bldP spid="41" grpId="0" animBg="1"/>
      <p:bldP spid="56" grpId="0" animBg="1"/>
      <p:bldP spid="57" grpId="0" animBg="1"/>
      <p:bldP spid="58" grpId="0" animBg="1"/>
      <p:bldP spid="59" grpId="0" animBg="1"/>
      <p:bldP spid="83" grpId="0"/>
      <p:bldP spid="83" grpId="1"/>
      <p:bldP spid="84" grpId="0"/>
      <p:bldP spid="84" grpId="1"/>
      <p:bldP spid="85" grpId="0"/>
      <p:bldP spid="85" grpId="1"/>
      <p:bldP spid="86" grpId="0"/>
      <p:bldP spid="4" grpId="0"/>
      <p:bldP spid="4" grpId="1"/>
      <p:bldP spid="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ame 274">
            <a:extLst>
              <a:ext uri="{FF2B5EF4-FFF2-40B4-BE49-F238E27FC236}">
                <a16:creationId xmlns:a16="http://schemas.microsoft.com/office/drawing/2014/main" id="{4970C862-291F-4B00-85C4-A18867A80C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93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Frame 275">
            <a:extLst>
              <a:ext uri="{FF2B5EF4-FFF2-40B4-BE49-F238E27FC236}">
                <a16:creationId xmlns:a16="http://schemas.microsoft.com/office/drawing/2014/main" id="{2F3498FD-8138-48CC-ABCC-C586EA909842}"/>
              </a:ext>
            </a:extLst>
          </p:cNvPr>
          <p:cNvSpPr/>
          <p:nvPr/>
        </p:nvSpPr>
        <p:spPr>
          <a:xfrm>
            <a:off x="3369505" y="1929663"/>
            <a:ext cx="5625012" cy="3708815"/>
          </a:xfrm>
          <a:prstGeom prst="frame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DD1FF5-D875-45A6-9CC0-D81E56A53B9C}"/>
              </a:ext>
            </a:extLst>
          </p:cNvPr>
          <p:cNvSpPr/>
          <p:nvPr/>
        </p:nvSpPr>
        <p:spPr>
          <a:xfrm rot="5400000">
            <a:off x="2455105" y="3409231"/>
            <a:ext cx="91440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১২</a:t>
            </a:r>
            <a:r>
              <a:rPr kumimoji="0" lang="bn-B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সে.মি.</a:t>
            </a:r>
            <a:r>
              <a:rPr kumimoji="0" lang="bn-B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চওড়া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48" name="Rectangle 96">
            <a:extLst>
              <a:ext uri="{FF2B5EF4-FFF2-40B4-BE49-F238E27FC236}">
                <a16:creationId xmlns:a16="http://schemas.microsoft.com/office/drawing/2014/main" id="{A8CDB49C-1747-4EA9-B1A8-ED439F448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6639" y="3471234"/>
            <a:ext cx="1828800" cy="18288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96">
            <a:extLst>
              <a:ext uri="{FF2B5EF4-FFF2-40B4-BE49-F238E27FC236}">
                <a16:creationId xmlns:a16="http://schemas.microsoft.com/office/drawing/2014/main" id="{4C4360CC-E832-4225-B3ED-C0E4692EE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7935" y="1929664"/>
            <a:ext cx="1828800" cy="18288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96">
            <a:extLst>
              <a:ext uri="{FF2B5EF4-FFF2-40B4-BE49-F238E27FC236}">
                <a16:creationId xmlns:a16="http://schemas.microsoft.com/office/drawing/2014/main" id="{2812F6CF-DF89-4290-9B59-5821E16A2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591" y="1913268"/>
            <a:ext cx="1828800" cy="18288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96">
            <a:extLst>
              <a:ext uri="{FF2B5EF4-FFF2-40B4-BE49-F238E27FC236}">
                <a16:creationId xmlns:a16="http://schemas.microsoft.com/office/drawing/2014/main" id="{0954358E-9904-4EE9-A58A-861AC62C5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9505" y="3784070"/>
            <a:ext cx="1828800" cy="18288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96">
            <a:extLst>
              <a:ext uri="{FF2B5EF4-FFF2-40B4-BE49-F238E27FC236}">
                <a16:creationId xmlns:a16="http://schemas.microsoft.com/office/drawing/2014/main" id="{EBF71C2C-0056-4A21-80AB-94C9F3505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7935" y="3815570"/>
            <a:ext cx="1828800" cy="18288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96">
            <a:extLst>
              <a:ext uri="{FF2B5EF4-FFF2-40B4-BE49-F238E27FC236}">
                <a16:creationId xmlns:a16="http://schemas.microsoft.com/office/drawing/2014/main" id="{568CE309-EDD0-48CC-9295-0B789619D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591" y="3809678"/>
            <a:ext cx="1828800" cy="1828800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E0416D7-205B-4730-A2B4-90CF0196D6AC}"/>
              </a:ext>
            </a:extLst>
          </p:cNvPr>
          <p:cNvSpPr txBox="1"/>
          <p:nvPr/>
        </p:nvSpPr>
        <p:spPr>
          <a:xfrm>
            <a:off x="697799" y="360133"/>
            <a:ext cx="10396351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৬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 হবে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520D5D1-F3EB-43BF-BA6C-4AB1DA08BBF7}"/>
              </a:ext>
            </a:extLst>
          </p:cNvPr>
          <p:cNvSpPr txBox="1"/>
          <p:nvPr/>
        </p:nvSpPr>
        <p:spPr>
          <a:xfrm>
            <a:off x="118241" y="365519"/>
            <a:ext cx="11555468" cy="6667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এখন আমরা ৬ </a:t>
            </a:r>
            <a:r>
              <a:rPr kumimoji="0" lang="bn-IN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সেমি দৈর্ঘ্যের বর্গ দ্বারা কাগজটি সম্পূর্ণভাবে ঢাকার চেষ্টা কর</a:t>
            </a: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ব...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54E3C11-6F07-4EC9-AEFE-B76A1877C325}"/>
              </a:ext>
            </a:extLst>
          </p:cNvPr>
          <p:cNvSpPr txBox="1"/>
          <p:nvPr/>
        </p:nvSpPr>
        <p:spPr>
          <a:xfrm>
            <a:off x="518291" y="316301"/>
            <a:ext cx="11155418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৬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হয়েছে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876E582-56E2-4F8C-98D6-BF5584933FC3}"/>
              </a:ext>
            </a:extLst>
          </p:cNvPr>
          <p:cNvSpPr txBox="1"/>
          <p:nvPr/>
        </p:nvSpPr>
        <p:spPr>
          <a:xfrm>
            <a:off x="1836244" y="332536"/>
            <a:ext cx="7673164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হ্যাঁ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, 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হয়েছে।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DC3B91-A6FA-4F43-9DCB-ED6794996558}"/>
              </a:ext>
            </a:extLst>
          </p:cNvPr>
          <p:cNvSpPr/>
          <p:nvPr/>
        </p:nvSpPr>
        <p:spPr>
          <a:xfrm>
            <a:off x="3754910" y="3815570"/>
            <a:ext cx="3310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৬</a:t>
            </a: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সেমি দৈর্ঘ্যের বর্গ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EA92CCB-6F35-417F-A334-FC1DC1D6AB3C}"/>
              </a:ext>
            </a:extLst>
          </p:cNvPr>
          <p:cNvSpPr/>
          <p:nvPr/>
        </p:nvSpPr>
        <p:spPr>
          <a:xfrm>
            <a:off x="5276122" y="5977815"/>
            <a:ext cx="1097280" cy="10972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১৮ সে.মি লম্বা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85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03 -0.04004 L -0.2819 -0.2254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50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5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250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48" grpId="0" animBg="1"/>
      <p:bldP spid="748" grpId="1" animBg="1"/>
      <p:bldP spid="31" grpId="0" animBg="1"/>
      <p:bldP spid="32" grpId="0" animBg="1"/>
      <p:bldP spid="38" grpId="0" animBg="1"/>
      <p:bldP spid="39" grpId="0" animBg="1"/>
      <p:bldP spid="40" grpId="0" animBg="1"/>
      <p:bldP spid="83" grpId="0"/>
      <p:bldP spid="83" grpId="1"/>
      <p:bldP spid="84" grpId="0"/>
      <p:bldP spid="84" grpId="1"/>
      <p:bldP spid="85" grpId="0"/>
      <p:bldP spid="85" grpId="1"/>
      <p:bldP spid="86" grpId="0"/>
      <p:bldP spid="4" grpId="0"/>
      <p:bldP spid="4" grpId="1"/>
      <p:bldP spid="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987698"/>
              </p:ext>
            </p:extLst>
          </p:nvPr>
        </p:nvGraphicFramePr>
        <p:xfrm>
          <a:off x="1194191" y="1830644"/>
          <a:ext cx="9397218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32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2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2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850">
                <a:tc rowSpan="2">
                  <a:txBody>
                    <a:bodyPr/>
                    <a:lstStyle/>
                    <a:p>
                      <a:pPr algn="ctr"/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বর্গের</a:t>
                      </a:r>
                      <a:r>
                        <a:rPr lang="bn-IN" sz="4000" baseline="0" dirty="0">
                          <a:latin typeface="NikoshBAN" pitchFamily="2" charset="0"/>
                          <a:cs typeface="NikoshBAN" pitchFamily="2" charset="0"/>
                        </a:rPr>
                        <a:t> বাহুর দৈর্ঘ্য 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বর্গের</a:t>
                      </a:r>
                      <a:r>
                        <a:rPr lang="bn-IN" sz="4000" baseline="0" dirty="0">
                          <a:latin typeface="NikoshBAN" pitchFamily="2" charset="0"/>
                          <a:cs typeface="NikoshBAN" pitchFamily="2" charset="0"/>
                        </a:rPr>
                        <a:t> সংখ্যা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850">
                <a:tc vMerge="1"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উপরে</a:t>
                      </a:r>
                      <a:r>
                        <a:rPr lang="bn-IN" sz="4000" baseline="0" dirty="0">
                          <a:latin typeface="NikoshBAN" pitchFamily="2" charset="0"/>
                          <a:cs typeface="NikoshBAN" pitchFamily="2" charset="0"/>
                        </a:rPr>
                        <a:t> নিচে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পাশাপাশি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8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১ সে.মি.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88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২সে.মি.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88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৩সে.মি.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88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৬সে.মি.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95594" y="543369"/>
            <a:ext cx="2540000" cy="913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333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  <a:endParaRPr lang="en-US" sz="5333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83200" y="3143762"/>
            <a:ext cx="101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latin typeface="NikoshBAN" pitchFamily="2" charset="0"/>
                <a:cs typeface="NikoshBAN" pitchFamily="2" charset="0"/>
              </a:rPr>
              <a:t>১২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00905" y="3193140"/>
            <a:ext cx="101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১৮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3200" y="3907760"/>
            <a:ext cx="101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latin typeface="NikoshBAN" pitchFamily="2" charset="0"/>
                <a:cs typeface="NikoshBAN" pitchFamily="2" charset="0"/>
              </a:rPr>
              <a:t>৬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00905" y="3907761"/>
            <a:ext cx="101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৯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3200" y="4618753"/>
            <a:ext cx="81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latin typeface="NikoshBAN" pitchFamily="2" charset="0"/>
                <a:cs typeface="NikoshBAN" pitchFamily="2" charset="0"/>
              </a:rPr>
              <a:t>৪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00905" y="4622381"/>
            <a:ext cx="81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৬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83200" y="5408162"/>
            <a:ext cx="81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latin typeface="NikoshBAN" pitchFamily="2" charset="0"/>
                <a:cs typeface="NikoshBAN" pitchFamily="2" charset="0"/>
              </a:rPr>
              <a:t>২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00905" y="5510961"/>
            <a:ext cx="81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৩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4E87147B-9516-4DE3-B1B6-FFF51421481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085390" y="271780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208337" y="271780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331284" y="271780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454231" y="271780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৪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577178" y="271780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700127" y="2717800"/>
            <a:ext cx="16256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Flowchart: Process 47"/>
          <p:cNvSpPr/>
          <p:nvPr/>
        </p:nvSpPr>
        <p:spPr>
          <a:xfrm>
            <a:off x="4085390" y="447842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Flowchart: Process 48"/>
          <p:cNvSpPr/>
          <p:nvPr/>
        </p:nvSpPr>
        <p:spPr>
          <a:xfrm>
            <a:off x="5208337" y="447842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Flowchart: Process 49"/>
          <p:cNvSpPr/>
          <p:nvPr/>
        </p:nvSpPr>
        <p:spPr>
          <a:xfrm>
            <a:off x="6331284" y="447842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Flowchart: Process 50"/>
          <p:cNvSpPr/>
          <p:nvPr/>
        </p:nvSpPr>
        <p:spPr>
          <a:xfrm>
            <a:off x="7454231" y="447842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2" name="Flowchart: Process 51"/>
          <p:cNvSpPr/>
          <p:nvPr/>
        </p:nvSpPr>
        <p:spPr>
          <a:xfrm>
            <a:off x="8577178" y="447842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৯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Flowchart: Process 52"/>
          <p:cNvSpPr/>
          <p:nvPr/>
        </p:nvSpPr>
        <p:spPr>
          <a:xfrm>
            <a:off x="9700127" y="4478421"/>
            <a:ext cx="16256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১৮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F7E8CC-E096-4291-84BC-FCCE4D0DA185}"/>
              </a:ext>
            </a:extLst>
          </p:cNvPr>
          <p:cNvSpPr txBox="1"/>
          <p:nvPr/>
        </p:nvSpPr>
        <p:spPr>
          <a:xfrm>
            <a:off x="2095470" y="694757"/>
            <a:ext cx="8257734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NikoshBAN" pitchFamily="2" charset="0"/>
                <a:cs typeface="NikoshBAN" pitchFamily="2" charset="0"/>
              </a:rPr>
              <a:t>১২</a:t>
            </a:r>
            <a:r>
              <a:rPr lang="bn-IN" sz="7200" dirty="0">
                <a:latin typeface="NikoshBAN" pitchFamily="2" charset="0"/>
                <a:cs typeface="NikoshBAN" pitchFamily="2" charset="0"/>
              </a:rPr>
              <a:t> ও ১৮ 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bn-IN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atin typeface="NikoshBAN" pitchFamily="2" charset="0"/>
                <a:cs typeface="NikoshBAN" pitchFamily="2" charset="0"/>
              </a:rPr>
              <a:t>গু</a:t>
            </a:r>
            <a:r>
              <a:rPr lang="bn-IN" sz="7200" dirty="0">
                <a:latin typeface="NikoshBAN" pitchFamily="2" charset="0"/>
                <a:cs typeface="NikoshBAN" pitchFamily="2" charset="0"/>
              </a:rPr>
              <a:t>ণনীয়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ক</a:t>
            </a:r>
            <a:r>
              <a:rPr lang="bn-IN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dirty="0">
                <a:latin typeface="NikoshBAN" pitchFamily="2" charset="0"/>
                <a:cs typeface="NikoshBAN" pitchFamily="2" charset="0"/>
              </a:rPr>
              <a:t>হল</a:t>
            </a:r>
            <a:endParaRPr lang="en-US" sz="7200" dirty="0"/>
          </a:p>
        </p:txBody>
      </p:sp>
      <p:sp>
        <p:nvSpPr>
          <p:cNvPr id="5" name="Flowchart: Delay 4">
            <a:extLst>
              <a:ext uri="{FF2B5EF4-FFF2-40B4-BE49-F238E27FC236}">
                <a16:creationId xmlns:a16="http://schemas.microsoft.com/office/drawing/2014/main" id="{000A9993-4A68-4A97-9943-3D0F91B1A135}"/>
              </a:ext>
            </a:extLst>
          </p:cNvPr>
          <p:cNvSpPr/>
          <p:nvPr/>
        </p:nvSpPr>
        <p:spPr>
          <a:xfrm>
            <a:off x="1497263" y="2717800"/>
            <a:ext cx="1822712" cy="1320800"/>
          </a:xfrm>
          <a:prstGeom prst="flowChartDelay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reflection endPos="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6445FC-6DE6-4F01-849A-7B0A07F5FF02}"/>
              </a:ext>
            </a:extLst>
          </p:cNvPr>
          <p:cNvSpPr txBox="1"/>
          <p:nvPr/>
        </p:nvSpPr>
        <p:spPr>
          <a:xfrm>
            <a:off x="1390314" y="2715161"/>
            <a:ext cx="1659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১২ </a:t>
            </a:r>
            <a:r>
              <a:rPr lang="en-US" sz="4000" dirty="0" err="1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গু</a:t>
            </a:r>
            <a:r>
              <a:rPr lang="bn-IN" sz="4000" dirty="0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ণনী</a:t>
            </a:r>
            <a:r>
              <a:rPr lang="en-US" sz="4000" dirty="0" err="1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য়ক</a:t>
            </a:r>
            <a:endParaRPr lang="en-US" sz="4000" dirty="0"/>
          </a:p>
        </p:txBody>
      </p:sp>
      <p:sp>
        <p:nvSpPr>
          <p:cNvPr id="23" name="Flowchart: Delay 22">
            <a:extLst>
              <a:ext uri="{FF2B5EF4-FFF2-40B4-BE49-F238E27FC236}">
                <a16:creationId xmlns:a16="http://schemas.microsoft.com/office/drawing/2014/main" id="{1FF4F26A-4131-4405-B41C-CEF1D9C8F3D4}"/>
              </a:ext>
            </a:extLst>
          </p:cNvPr>
          <p:cNvSpPr/>
          <p:nvPr/>
        </p:nvSpPr>
        <p:spPr>
          <a:xfrm>
            <a:off x="1497263" y="4478420"/>
            <a:ext cx="1822712" cy="1320800"/>
          </a:xfrm>
          <a:prstGeom prst="flowChartDelay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881612-D2E5-45F6-B2A7-B95A9C712709}"/>
              </a:ext>
            </a:extLst>
          </p:cNvPr>
          <p:cNvSpPr txBox="1"/>
          <p:nvPr/>
        </p:nvSpPr>
        <p:spPr>
          <a:xfrm>
            <a:off x="1390314" y="4475781"/>
            <a:ext cx="1659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১২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গু</a:t>
            </a:r>
            <a:r>
              <a:rPr lang="bn-IN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ণনী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য়ক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8AA57513-AE3B-4111-8D4C-64B7B000068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2" grpId="0" animBg="1"/>
      <p:bldP spid="5" grpId="0" animBg="1"/>
      <p:bldP spid="6" grpId="0"/>
      <p:bldP spid="23" grpId="0" animBg="1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085390" y="311885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208337" y="311885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331284" y="311885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454231" y="311885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৪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577178" y="311885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700127" y="3118850"/>
            <a:ext cx="16256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Flowchart: Process 47"/>
          <p:cNvSpPr/>
          <p:nvPr/>
        </p:nvSpPr>
        <p:spPr>
          <a:xfrm>
            <a:off x="4085390" y="487947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Flowchart: Process 48"/>
          <p:cNvSpPr/>
          <p:nvPr/>
        </p:nvSpPr>
        <p:spPr>
          <a:xfrm>
            <a:off x="5208337" y="487947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Flowchart: Process 49"/>
          <p:cNvSpPr/>
          <p:nvPr/>
        </p:nvSpPr>
        <p:spPr>
          <a:xfrm>
            <a:off x="6331284" y="487947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Flowchart: Process 50"/>
          <p:cNvSpPr/>
          <p:nvPr/>
        </p:nvSpPr>
        <p:spPr>
          <a:xfrm>
            <a:off x="7454231" y="487947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2" name="Flowchart: Process 51"/>
          <p:cNvSpPr/>
          <p:nvPr/>
        </p:nvSpPr>
        <p:spPr>
          <a:xfrm>
            <a:off x="8577178" y="487947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৯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Flowchart: Process 52"/>
          <p:cNvSpPr/>
          <p:nvPr/>
        </p:nvSpPr>
        <p:spPr>
          <a:xfrm>
            <a:off x="9700127" y="4879471"/>
            <a:ext cx="16256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১৮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F7E8CC-E096-4291-84BC-FCCE4D0DA185}"/>
              </a:ext>
            </a:extLst>
          </p:cNvPr>
          <p:cNvSpPr txBox="1"/>
          <p:nvPr/>
        </p:nvSpPr>
        <p:spPr>
          <a:xfrm>
            <a:off x="2556043" y="488687"/>
            <a:ext cx="777240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১২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 ও ১৮ 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সাধারণ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গু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ণনীয়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ক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হল</a:t>
            </a:r>
            <a:endParaRPr lang="en-US" sz="5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3D32C6-C7B3-4607-A9BF-6A85F5301401}"/>
              </a:ext>
            </a:extLst>
          </p:cNvPr>
          <p:cNvSpPr/>
          <p:nvPr/>
        </p:nvSpPr>
        <p:spPr>
          <a:xfrm>
            <a:off x="4085388" y="311885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Flowchart: Process 17">
            <a:extLst>
              <a:ext uri="{FF2B5EF4-FFF2-40B4-BE49-F238E27FC236}">
                <a16:creationId xmlns:a16="http://schemas.microsoft.com/office/drawing/2014/main" id="{C05B3424-682E-4FD6-A92C-16E59505D625}"/>
              </a:ext>
            </a:extLst>
          </p:cNvPr>
          <p:cNvSpPr/>
          <p:nvPr/>
        </p:nvSpPr>
        <p:spPr>
          <a:xfrm>
            <a:off x="4085388" y="487947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EFE56A-C70A-4DD1-A6F8-DBF4C70A719B}"/>
              </a:ext>
            </a:extLst>
          </p:cNvPr>
          <p:cNvSpPr/>
          <p:nvPr/>
        </p:nvSpPr>
        <p:spPr>
          <a:xfrm>
            <a:off x="4128167" y="1578140"/>
            <a:ext cx="1016000" cy="132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11733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F46E2B-C68E-48FC-B3BA-C48513ACC3BA}"/>
              </a:ext>
            </a:extLst>
          </p:cNvPr>
          <p:cNvSpPr/>
          <p:nvPr/>
        </p:nvSpPr>
        <p:spPr>
          <a:xfrm>
            <a:off x="5224376" y="311885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Flowchart: Process 20">
            <a:extLst>
              <a:ext uri="{FF2B5EF4-FFF2-40B4-BE49-F238E27FC236}">
                <a16:creationId xmlns:a16="http://schemas.microsoft.com/office/drawing/2014/main" id="{35EF3B3F-4B5F-4757-80A7-61DA0B2F216A}"/>
              </a:ext>
            </a:extLst>
          </p:cNvPr>
          <p:cNvSpPr/>
          <p:nvPr/>
        </p:nvSpPr>
        <p:spPr>
          <a:xfrm>
            <a:off x="5224376" y="487947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25B42D9-1A48-4BF5-9BA6-91CFDA34B458}"/>
              </a:ext>
            </a:extLst>
          </p:cNvPr>
          <p:cNvSpPr/>
          <p:nvPr/>
        </p:nvSpPr>
        <p:spPr>
          <a:xfrm>
            <a:off x="5293893" y="1578140"/>
            <a:ext cx="1016000" cy="132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11733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A8F53D-D449-436B-A17D-FEDE1E4BA055}"/>
              </a:ext>
            </a:extLst>
          </p:cNvPr>
          <p:cNvSpPr/>
          <p:nvPr/>
        </p:nvSpPr>
        <p:spPr>
          <a:xfrm>
            <a:off x="6390099" y="1583491"/>
            <a:ext cx="1016000" cy="132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11733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4A95A8-6456-4567-A2EB-17EDD9CC2E04}"/>
              </a:ext>
            </a:extLst>
          </p:cNvPr>
          <p:cNvSpPr/>
          <p:nvPr/>
        </p:nvSpPr>
        <p:spPr>
          <a:xfrm>
            <a:off x="6331279" y="311885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Flowchart: Process 24">
            <a:extLst>
              <a:ext uri="{FF2B5EF4-FFF2-40B4-BE49-F238E27FC236}">
                <a16:creationId xmlns:a16="http://schemas.microsoft.com/office/drawing/2014/main" id="{880586E4-3868-48A2-BF7B-ECD0E586245F}"/>
              </a:ext>
            </a:extLst>
          </p:cNvPr>
          <p:cNvSpPr/>
          <p:nvPr/>
        </p:nvSpPr>
        <p:spPr>
          <a:xfrm>
            <a:off x="6331279" y="487947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8C7702-2C7F-46F7-9292-1EAB32227D38}"/>
              </a:ext>
            </a:extLst>
          </p:cNvPr>
          <p:cNvSpPr/>
          <p:nvPr/>
        </p:nvSpPr>
        <p:spPr>
          <a:xfrm>
            <a:off x="8571825" y="3118850"/>
            <a:ext cx="1016000" cy="132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11733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Flowchart: Process 26">
            <a:extLst>
              <a:ext uri="{FF2B5EF4-FFF2-40B4-BE49-F238E27FC236}">
                <a16:creationId xmlns:a16="http://schemas.microsoft.com/office/drawing/2014/main" id="{065DF89B-0A08-4479-A7F4-BF0216B786B4}"/>
              </a:ext>
            </a:extLst>
          </p:cNvPr>
          <p:cNvSpPr/>
          <p:nvPr/>
        </p:nvSpPr>
        <p:spPr>
          <a:xfrm>
            <a:off x="7470272" y="4879470"/>
            <a:ext cx="1016000" cy="1320800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0666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10666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825E2C5-7431-460E-8CD4-83B14F49E593}"/>
              </a:ext>
            </a:extLst>
          </p:cNvPr>
          <p:cNvSpPr/>
          <p:nvPr/>
        </p:nvSpPr>
        <p:spPr>
          <a:xfrm>
            <a:off x="7555825" y="1578140"/>
            <a:ext cx="1016000" cy="132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11733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Flowchart: Delay 29">
            <a:extLst>
              <a:ext uri="{FF2B5EF4-FFF2-40B4-BE49-F238E27FC236}">
                <a16:creationId xmlns:a16="http://schemas.microsoft.com/office/drawing/2014/main" id="{6DEF75ED-F921-494C-B660-0339B7F9CC50}"/>
              </a:ext>
            </a:extLst>
          </p:cNvPr>
          <p:cNvSpPr/>
          <p:nvPr/>
        </p:nvSpPr>
        <p:spPr>
          <a:xfrm>
            <a:off x="1621511" y="3225107"/>
            <a:ext cx="1822712" cy="1320800"/>
          </a:xfrm>
          <a:prstGeom prst="flowChartDelay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reflection endPos="0" dist="508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2BC990-AB39-4E8C-80B2-CDBDA843C9EC}"/>
              </a:ext>
            </a:extLst>
          </p:cNvPr>
          <p:cNvSpPr txBox="1"/>
          <p:nvPr/>
        </p:nvSpPr>
        <p:spPr>
          <a:xfrm>
            <a:off x="1514562" y="3222468"/>
            <a:ext cx="1659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১২ </a:t>
            </a:r>
            <a:r>
              <a:rPr lang="en-US" sz="4000" dirty="0" err="1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গু</a:t>
            </a:r>
            <a:r>
              <a:rPr lang="bn-IN" sz="4000" dirty="0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ণনী</a:t>
            </a:r>
            <a:r>
              <a:rPr lang="en-US" sz="4000" dirty="0" err="1">
                <a:solidFill>
                  <a:srgbClr val="1419DA"/>
                </a:solidFill>
                <a:latin typeface="NikoshBAN" pitchFamily="2" charset="0"/>
                <a:cs typeface="NikoshBAN" pitchFamily="2" charset="0"/>
              </a:rPr>
              <a:t>য়ক</a:t>
            </a:r>
            <a:endParaRPr lang="en-US" sz="4000" dirty="0"/>
          </a:p>
        </p:txBody>
      </p:sp>
      <p:sp>
        <p:nvSpPr>
          <p:cNvPr id="32" name="Flowchart: Delay 31">
            <a:extLst>
              <a:ext uri="{FF2B5EF4-FFF2-40B4-BE49-F238E27FC236}">
                <a16:creationId xmlns:a16="http://schemas.microsoft.com/office/drawing/2014/main" id="{50B09883-285C-48BE-B165-A33A6090DFED}"/>
              </a:ext>
            </a:extLst>
          </p:cNvPr>
          <p:cNvSpPr/>
          <p:nvPr/>
        </p:nvSpPr>
        <p:spPr>
          <a:xfrm>
            <a:off x="1621511" y="4985727"/>
            <a:ext cx="1822712" cy="1320800"/>
          </a:xfrm>
          <a:prstGeom prst="flowChartDelay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A31D168-DED5-44B0-B19A-55146832B1B3}"/>
              </a:ext>
            </a:extLst>
          </p:cNvPr>
          <p:cNvSpPr txBox="1"/>
          <p:nvPr/>
        </p:nvSpPr>
        <p:spPr>
          <a:xfrm>
            <a:off x="1514562" y="4983088"/>
            <a:ext cx="1659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১২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গু</a:t>
            </a:r>
            <a:r>
              <a:rPr lang="bn-IN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ণনী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য়ক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29" name="Frame 28">
            <a:extLst>
              <a:ext uri="{FF2B5EF4-FFF2-40B4-BE49-F238E27FC236}">
                <a16:creationId xmlns:a16="http://schemas.microsoft.com/office/drawing/2014/main" id="{90102866-D671-44E1-BAD7-5EB7103016D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0598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4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36 0.00023 L 0.01185 -0.22801 " pathEditMode="relative" rAng="0" ptsTypes="AA">
                                      <p:cBhvr>
                                        <p:cTn id="9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-1141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6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8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33 0.00046 L 0.01133 -0.48218 " pathEditMode="relative" rAng="0" ptsTypes="AA">
                                      <p:cBhvr>
                                        <p:cTn id="9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-241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8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4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36 0.00023 L 0.01185 -0.22801 " pathEditMode="relative" rAng="0" ptsTypes="AA">
                                      <p:cBhvr>
                                        <p:cTn id="11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-1141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6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8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33 0.00046 L 0.01133 -0.48218 " pathEditMode="relative" rAng="0" ptsTypes="AA">
                                      <p:cBhvr>
                                        <p:cTn id="11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-241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8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4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37 0.00023 L 0.01185 -0.22801 " pathEditMode="relative" rAng="0" ptsTypes="AA">
                                      <p:cBhvr>
                                        <p:cTn id="13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-1141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8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0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33 0.00046 L 0.01133 -0.48218 " pathEditMode="relative" rAng="0" ptsTypes="AA">
                                      <p:cBhvr>
                                        <p:cTn id="1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-241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0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4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36 0.00023 L -0.08034 -0.22593 " pathEditMode="relative" rAng="0" ptsTypes="AA">
                                      <p:cBhvr>
                                        <p:cTn id="15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5" y="-1131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8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0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33 0.00046 L 0.01133 -0.48218 " pathEditMode="relative" rAng="0" ptsTypes="AA">
                                      <p:cBhvr>
                                        <p:cTn id="16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-241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0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5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20" grpId="0" animBg="1"/>
      <p:bldP spid="20" grpId="1" animBg="1"/>
      <p:bldP spid="21" grpId="0" animBg="1"/>
      <p:bldP spid="21" grpId="1" animBg="1"/>
      <p:bldP spid="22" grpId="0" animBg="1"/>
      <p:bldP spid="23" grpId="0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30" grpId="0" animBg="1"/>
      <p:bldP spid="31" grpId="0"/>
      <p:bldP spid="32" grpId="0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F7E8CC-E096-4291-84BC-FCCE4D0DA185}"/>
              </a:ext>
            </a:extLst>
          </p:cNvPr>
          <p:cNvSpPr txBox="1"/>
          <p:nvPr/>
        </p:nvSpPr>
        <p:spPr>
          <a:xfrm>
            <a:off x="2543114" y="1078709"/>
            <a:ext cx="777240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১২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 ও ১৮ 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সাধারণ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গু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ণনীয়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ক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হল</a:t>
            </a:r>
            <a:endParaRPr lang="en-US" sz="5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EFE56A-C70A-4DD1-A6F8-DBF4C70A719B}"/>
              </a:ext>
            </a:extLst>
          </p:cNvPr>
          <p:cNvSpPr/>
          <p:nvPr/>
        </p:nvSpPr>
        <p:spPr>
          <a:xfrm>
            <a:off x="2706658" y="3047570"/>
            <a:ext cx="1016000" cy="132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73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11733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25B42D9-1A48-4BF5-9BA6-91CFDA34B458}"/>
              </a:ext>
            </a:extLst>
          </p:cNvPr>
          <p:cNvSpPr/>
          <p:nvPr/>
        </p:nvSpPr>
        <p:spPr>
          <a:xfrm>
            <a:off x="4998322" y="3086098"/>
            <a:ext cx="1016000" cy="132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11733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A8F53D-D449-436B-A17D-FEDE1E4BA055}"/>
              </a:ext>
            </a:extLst>
          </p:cNvPr>
          <p:cNvSpPr/>
          <p:nvPr/>
        </p:nvSpPr>
        <p:spPr>
          <a:xfrm>
            <a:off x="7289986" y="3091449"/>
            <a:ext cx="1016000" cy="132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sz="11733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825E2C5-7431-460E-8CD4-83B14F49E593}"/>
              </a:ext>
            </a:extLst>
          </p:cNvPr>
          <p:cNvSpPr/>
          <p:nvPr/>
        </p:nvSpPr>
        <p:spPr>
          <a:xfrm>
            <a:off x="9581651" y="3047570"/>
            <a:ext cx="1016000" cy="132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11733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9DED2381-89DC-4BF5-AA0F-ADB88FD51C7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09376E-42B1-49D8-ABF3-2B0217D056E3}"/>
              </a:ext>
            </a:extLst>
          </p:cNvPr>
          <p:cNvSpPr txBox="1"/>
          <p:nvPr/>
        </p:nvSpPr>
        <p:spPr>
          <a:xfrm>
            <a:off x="3039978" y="458205"/>
            <a:ext cx="7557673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NikoshBAN" pitchFamily="2" charset="0"/>
                <a:cs typeface="NikoshBAN" pitchFamily="2" charset="0"/>
              </a:rPr>
              <a:t>১২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 ও ১৮ 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গু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ণনী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য়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কের</a:t>
            </a:r>
          </a:p>
          <a:p>
            <a:pPr algn="ctr"/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মধ্যে সবচেয়ে বড়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dirty="0"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হল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8F41E2-81BB-4DD3-A459-6CDD17F9BA99}"/>
              </a:ext>
            </a:extLst>
          </p:cNvPr>
          <p:cNvSpPr/>
          <p:nvPr/>
        </p:nvSpPr>
        <p:spPr>
          <a:xfrm>
            <a:off x="9581651" y="3047570"/>
            <a:ext cx="1016000" cy="132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11733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D67D4ADE-8CEA-46FF-9ABF-8E9262121E1C}"/>
              </a:ext>
            </a:extLst>
          </p:cNvPr>
          <p:cNvSpPr/>
          <p:nvPr/>
        </p:nvSpPr>
        <p:spPr>
          <a:xfrm>
            <a:off x="9152021" y="2446677"/>
            <a:ext cx="1860623" cy="2415011"/>
          </a:xfrm>
          <a:prstGeom prst="frame">
            <a:avLst>
              <a:gd name="adj1" fmla="val 15341"/>
            </a:avLst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2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2" grpId="0" animBg="1"/>
      <p:bldP spid="23" grpId="0" animBg="1"/>
      <p:bldP spid="28" grpId="0" animBg="1"/>
      <p:bldP spid="8" grpId="0" animBg="1"/>
      <p:bldP spid="9" grpId="0" animBg="1"/>
      <p:bldP spid="9" grpId="1" animBg="1"/>
      <p:bldP spid="9" grpId="2" animBg="1"/>
      <p:bldP spid="3" grpId="0" animBg="1"/>
      <p:bldP spid="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F7E8CC-E096-4291-84BC-FCCE4D0DA185}"/>
              </a:ext>
            </a:extLst>
          </p:cNvPr>
          <p:cNvSpPr txBox="1"/>
          <p:nvPr/>
        </p:nvSpPr>
        <p:spPr>
          <a:xfrm>
            <a:off x="3039978" y="657726"/>
            <a:ext cx="7114675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১২</a:t>
            </a:r>
            <a:r>
              <a:rPr lang="bn-IN" sz="5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১৮ </a:t>
            </a:r>
            <a:r>
              <a:rPr lang="en-US" sz="5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মধ্যে সবচেয়ে বড় বর্গটির বাহুর দৈর্ঘ্য কত হবে ? 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825E2C5-7431-460E-8CD4-83B14F49E593}"/>
              </a:ext>
            </a:extLst>
          </p:cNvPr>
          <p:cNvSpPr/>
          <p:nvPr/>
        </p:nvSpPr>
        <p:spPr>
          <a:xfrm>
            <a:off x="4239122" y="3301223"/>
            <a:ext cx="4748469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733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৬ সেমি</a:t>
            </a:r>
            <a:endParaRPr lang="en-US" sz="11733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6EB1D382-21F9-4632-BE6B-B3ED574913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303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  <p:bldP spid="28" grpId="1" animBg="1"/>
      <p:bldP spid="28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00AB64-7CAA-4758-9711-45FB72F5E422}"/>
              </a:ext>
            </a:extLst>
          </p:cNvPr>
          <p:cNvSpPr/>
          <p:nvPr/>
        </p:nvSpPr>
        <p:spPr>
          <a:xfrm rot="211288">
            <a:off x="3139947" y="2273192"/>
            <a:ext cx="2025193" cy="1451511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perspectiveContrastingRightFacing">
              <a:rot lat="513179" lon="20175308" rev="41472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94A7D4-30DB-49F2-B632-D0415CDA43BC}"/>
              </a:ext>
            </a:extLst>
          </p:cNvPr>
          <p:cNvCxnSpPr>
            <a:cxnSpLocks/>
          </p:cNvCxnSpPr>
          <p:nvPr/>
        </p:nvCxnSpPr>
        <p:spPr>
          <a:xfrm flipH="1">
            <a:off x="706638" y="1801965"/>
            <a:ext cx="988962" cy="10897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2730F07-D084-400F-817B-6EAD32A1CD8F}"/>
              </a:ext>
            </a:extLst>
          </p:cNvPr>
          <p:cNvGrpSpPr/>
          <p:nvPr/>
        </p:nvGrpSpPr>
        <p:grpSpPr>
          <a:xfrm>
            <a:off x="1341789" y="2423162"/>
            <a:ext cx="977872" cy="856149"/>
            <a:chOff x="7459579" y="2275165"/>
            <a:chExt cx="1997242" cy="301757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D565031-DD33-498C-BA19-04D6744BD638}"/>
                </a:ext>
              </a:extLst>
            </p:cNvPr>
            <p:cNvSpPr/>
            <p:nvPr/>
          </p:nvSpPr>
          <p:spPr>
            <a:xfrm>
              <a:off x="7459579" y="2275165"/>
              <a:ext cx="938463" cy="1438994"/>
            </a:xfrm>
            <a:custGeom>
              <a:avLst/>
              <a:gdLst>
                <a:gd name="connsiteX0" fmla="*/ 938463 w 938463"/>
                <a:gd name="connsiteY0" fmla="*/ 0 h 1438994"/>
                <a:gd name="connsiteX1" fmla="*/ 938463 w 938463"/>
                <a:gd name="connsiteY1" fmla="*/ 1438994 h 1438994"/>
                <a:gd name="connsiteX2" fmla="*/ 0 w 938463"/>
                <a:gd name="connsiteY2" fmla="*/ 1438994 h 1438994"/>
                <a:gd name="connsiteX3" fmla="*/ 0 w 938463"/>
                <a:gd name="connsiteY3" fmla="*/ 293166 h 1438994"/>
                <a:gd name="connsiteX4" fmla="*/ 92466 w 938463"/>
                <a:gd name="connsiteY4" fmla="*/ 221309 h 1438994"/>
                <a:gd name="connsiteX5" fmla="*/ 725396 w 938463"/>
                <a:gd name="connsiteY5" fmla="*/ 2383 h 14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8463" h="1438994">
                  <a:moveTo>
                    <a:pt x="938463" y="0"/>
                  </a:moveTo>
                  <a:lnTo>
                    <a:pt x="938463" y="1438994"/>
                  </a:lnTo>
                  <a:lnTo>
                    <a:pt x="0" y="1438994"/>
                  </a:lnTo>
                  <a:lnTo>
                    <a:pt x="0" y="293166"/>
                  </a:lnTo>
                  <a:lnTo>
                    <a:pt x="92466" y="221309"/>
                  </a:lnTo>
                  <a:cubicBezTo>
                    <a:pt x="277811" y="100241"/>
                    <a:pt x="494140" y="23769"/>
                    <a:pt x="725396" y="23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BC7E2AE-1DE7-48EB-AED5-5AF248A9A434}"/>
                </a:ext>
              </a:extLst>
            </p:cNvPr>
            <p:cNvSpPr/>
            <p:nvPr/>
          </p:nvSpPr>
          <p:spPr>
            <a:xfrm flipH="1">
              <a:off x="8518358" y="2275165"/>
              <a:ext cx="938463" cy="1438994"/>
            </a:xfrm>
            <a:custGeom>
              <a:avLst/>
              <a:gdLst>
                <a:gd name="connsiteX0" fmla="*/ 938463 w 938463"/>
                <a:gd name="connsiteY0" fmla="*/ 0 h 1438994"/>
                <a:gd name="connsiteX1" fmla="*/ 938463 w 938463"/>
                <a:gd name="connsiteY1" fmla="*/ 1438994 h 1438994"/>
                <a:gd name="connsiteX2" fmla="*/ 0 w 938463"/>
                <a:gd name="connsiteY2" fmla="*/ 1438994 h 1438994"/>
                <a:gd name="connsiteX3" fmla="*/ 0 w 938463"/>
                <a:gd name="connsiteY3" fmla="*/ 293166 h 1438994"/>
                <a:gd name="connsiteX4" fmla="*/ 92466 w 938463"/>
                <a:gd name="connsiteY4" fmla="*/ 221309 h 1438994"/>
                <a:gd name="connsiteX5" fmla="*/ 725396 w 938463"/>
                <a:gd name="connsiteY5" fmla="*/ 2383 h 14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8463" h="1438994">
                  <a:moveTo>
                    <a:pt x="938463" y="0"/>
                  </a:moveTo>
                  <a:lnTo>
                    <a:pt x="938463" y="1438994"/>
                  </a:lnTo>
                  <a:lnTo>
                    <a:pt x="0" y="1438994"/>
                  </a:lnTo>
                  <a:lnTo>
                    <a:pt x="0" y="293166"/>
                  </a:lnTo>
                  <a:lnTo>
                    <a:pt x="92466" y="221309"/>
                  </a:lnTo>
                  <a:cubicBezTo>
                    <a:pt x="277811" y="100241"/>
                    <a:pt x="494140" y="23769"/>
                    <a:pt x="725396" y="23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A0EC3FF-7CDE-480F-B5C2-D8949B9C35A6}"/>
                </a:ext>
              </a:extLst>
            </p:cNvPr>
            <p:cNvSpPr/>
            <p:nvPr/>
          </p:nvSpPr>
          <p:spPr>
            <a:xfrm>
              <a:off x="7459579" y="3853744"/>
              <a:ext cx="1997242" cy="143899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3B81D19-0233-4390-B376-0E459F7B6615}"/>
              </a:ext>
            </a:extLst>
          </p:cNvPr>
          <p:cNvSpPr/>
          <p:nvPr/>
        </p:nvSpPr>
        <p:spPr>
          <a:xfrm rot="21365869">
            <a:off x="1686478" y="1672756"/>
            <a:ext cx="3849501" cy="1192302"/>
          </a:xfrm>
          <a:custGeom>
            <a:avLst/>
            <a:gdLst>
              <a:gd name="connsiteX0" fmla="*/ 3097303 w 3849501"/>
              <a:gd name="connsiteY0" fmla="*/ 203744 h 1192302"/>
              <a:gd name="connsiteX1" fmla="*/ 3849501 w 3849501"/>
              <a:gd name="connsiteY1" fmla="*/ 1096039 h 1192302"/>
              <a:gd name="connsiteX2" fmla="*/ 3811074 w 3849501"/>
              <a:gd name="connsiteY2" fmla="*/ 1075872 h 1192302"/>
              <a:gd name="connsiteX3" fmla="*/ 2478887 w 3849501"/>
              <a:gd name="connsiteY3" fmla="*/ 850428 h 1192302"/>
              <a:gd name="connsiteX4" fmla="*/ 1306203 w 3849501"/>
              <a:gd name="connsiteY4" fmla="*/ 1141357 h 1192302"/>
              <a:gd name="connsiteX5" fmla="*/ 1214605 w 3849501"/>
              <a:gd name="connsiteY5" fmla="*/ 1192302 h 1192302"/>
              <a:gd name="connsiteX6" fmla="*/ 1189695 w 3849501"/>
              <a:gd name="connsiteY6" fmla="*/ 1192302 h 1192302"/>
              <a:gd name="connsiteX7" fmla="*/ 0 w 3849501"/>
              <a:gd name="connsiteY7" fmla="*/ 44997 h 1192302"/>
              <a:gd name="connsiteX8" fmla="*/ 0 w 3849501"/>
              <a:gd name="connsiteY8" fmla="*/ 0 h 119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49501" h="1192302">
                <a:moveTo>
                  <a:pt x="3097303" y="203744"/>
                </a:moveTo>
                <a:lnTo>
                  <a:pt x="3849501" y="1096039"/>
                </a:lnTo>
                <a:lnTo>
                  <a:pt x="3811074" y="1075872"/>
                </a:lnTo>
                <a:cubicBezTo>
                  <a:pt x="3464596" y="911759"/>
                  <a:pt x="2993158" y="823645"/>
                  <a:pt x="2478887" y="850428"/>
                </a:cubicBezTo>
                <a:cubicBezTo>
                  <a:pt x="2028899" y="873863"/>
                  <a:pt x="1620667" y="981384"/>
                  <a:pt x="1306203" y="1141357"/>
                </a:cubicBezTo>
                <a:lnTo>
                  <a:pt x="1214605" y="1192302"/>
                </a:lnTo>
                <a:lnTo>
                  <a:pt x="1189695" y="1192302"/>
                </a:lnTo>
                <a:lnTo>
                  <a:pt x="0" y="4499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C541EC-611B-435A-BC01-CCAB03C04E8E}"/>
              </a:ext>
            </a:extLst>
          </p:cNvPr>
          <p:cNvSpPr/>
          <p:nvPr/>
        </p:nvSpPr>
        <p:spPr>
          <a:xfrm>
            <a:off x="977508" y="2563557"/>
            <a:ext cx="62894" cy="11468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3EA203A-CD13-4B92-9F28-ECF54C8793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D2C867-685D-469F-B6CE-79CF52B7CF48}"/>
              </a:ext>
            </a:extLst>
          </p:cNvPr>
          <p:cNvSpPr txBox="1"/>
          <p:nvPr/>
        </p:nvSpPr>
        <p:spPr>
          <a:xfrm>
            <a:off x="508000" y="3874672"/>
            <a:ext cx="11176000" cy="258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কাছে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24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লম্বা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ও ১২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চওড়া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কাগজ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আমি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আকৃতির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বর্গ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ওই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কাগজটির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পৃষ্টতল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ঢা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কতে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চাই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E203CF-B254-4922-AFCC-EB93060DCDD2}"/>
              </a:ext>
            </a:extLst>
          </p:cNvPr>
          <p:cNvSpPr/>
          <p:nvPr/>
        </p:nvSpPr>
        <p:spPr>
          <a:xfrm>
            <a:off x="5630995" y="2422830"/>
            <a:ext cx="2172390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pPr algn="ctr"/>
            <a:r>
              <a:rPr lang="bn-BD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090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1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622F4904-7FA4-4F5C-8E8E-5853ADDF4AC8}"/>
              </a:ext>
            </a:extLst>
          </p:cNvPr>
          <p:cNvSpPr/>
          <p:nvPr/>
        </p:nvSpPr>
        <p:spPr>
          <a:xfrm>
            <a:off x="5162946" y="1127051"/>
            <a:ext cx="2322800" cy="454579"/>
          </a:xfrm>
          <a:prstGeom prst="triangle">
            <a:avLst>
              <a:gd name="adj" fmla="val 10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FCC4D87-9356-4C28-9829-E54BFE4416BD}"/>
              </a:ext>
            </a:extLst>
          </p:cNvPr>
          <p:cNvSpPr/>
          <p:nvPr/>
        </p:nvSpPr>
        <p:spPr>
          <a:xfrm>
            <a:off x="6765053" y="-18765"/>
            <a:ext cx="5426947" cy="6942220"/>
          </a:xfrm>
          <a:custGeom>
            <a:avLst/>
            <a:gdLst>
              <a:gd name="connsiteX0" fmla="*/ 0 w 5426947"/>
              <a:gd name="connsiteY0" fmla="*/ 0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45032 w 5426947"/>
              <a:gd name="connsiteY4" fmla="*/ 6845024 h 6942220"/>
              <a:gd name="connsiteX5" fmla="*/ 678484 w 5426947"/>
              <a:gd name="connsiteY5" fmla="*/ 3471111 h 6942220"/>
              <a:gd name="connsiteX6" fmla="*/ 45032 w 5426947"/>
              <a:gd name="connsiteY6" fmla="*/ 97198 h 6942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26947" h="6942220">
                <a:moveTo>
                  <a:pt x="0" y="0"/>
                </a:moveTo>
                <a:lnTo>
                  <a:pt x="5426947" y="0"/>
                </a:lnTo>
                <a:lnTo>
                  <a:pt x="5426947" y="6942220"/>
                </a:lnTo>
                <a:lnTo>
                  <a:pt x="1" y="6942220"/>
                </a:lnTo>
                <a:lnTo>
                  <a:pt x="45032" y="6845024"/>
                </a:lnTo>
                <a:cubicBezTo>
                  <a:pt x="438607" y="5953912"/>
                  <a:pt x="678484" y="4770159"/>
                  <a:pt x="678484" y="3471111"/>
                </a:cubicBezTo>
                <a:cubicBezTo>
                  <a:pt x="678484" y="2172063"/>
                  <a:pt x="438607" y="988310"/>
                  <a:pt x="45032" y="97198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FA7EC3C-CADB-4B95-85EF-C063EDE24900}"/>
              </a:ext>
            </a:extLst>
          </p:cNvPr>
          <p:cNvSpPr/>
          <p:nvPr/>
        </p:nvSpPr>
        <p:spPr>
          <a:xfrm>
            <a:off x="6765053" y="-18765"/>
            <a:ext cx="5426947" cy="6942220"/>
          </a:xfrm>
          <a:custGeom>
            <a:avLst/>
            <a:gdLst>
              <a:gd name="connsiteX0" fmla="*/ 0 w 5426947"/>
              <a:gd name="connsiteY0" fmla="*/ 0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45032 w 5426947"/>
              <a:gd name="connsiteY4" fmla="*/ 6845024 h 6942220"/>
              <a:gd name="connsiteX5" fmla="*/ 678484 w 5426947"/>
              <a:gd name="connsiteY5" fmla="*/ 3471111 h 6942220"/>
              <a:gd name="connsiteX6" fmla="*/ 45032 w 5426947"/>
              <a:gd name="connsiteY6" fmla="*/ 97198 h 6942220"/>
              <a:gd name="connsiteX0" fmla="*/ 0 w 5426947"/>
              <a:gd name="connsiteY0" fmla="*/ 0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45032 w 5426947"/>
              <a:gd name="connsiteY4" fmla="*/ 6845024 h 6942220"/>
              <a:gd name="connsiteX5" fmla="*/ 1280063 w 5426947"/>
              <a:gd name="connsiteY5" fmla="*/ 3471111 h 6942220"/>
              <a:gd name="connsiteX6" fmla="*/ 45032 w 5426947"/>
              <a:gd name="connsiteY6" fmla="*/ 97198 h 6942220"/>
              <a:gd name="connsiteX7" fmla="*/ 0 w 5426947"/>
              <a:gd name="connsiteY7" fmla="*/ 0 h 6942220"/>
              <a:gd name="connsiteX0" fmla="*/ 144378 w 5426946"/>
              <a:gd name="connsiteY0" fmla="*/ 0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45031 w 5426946"/>
              <a:gd name="connsiteY4" fmla="*/ 6845024 h 6942220"/>
              <a:gd name="connsiteX5" fmla="*/ 1280062 w 5426946"/>
              <a:gd name="connsiteY5" fmla="*/ 3471111 h 6942220"/>
              <a:gd name="connsiteX6" fmla="*/ 45031 w 5426946"/>
              <a:gd name="connsiteY6" fmla="*/ 97198 h 6942220"/>
              <a:gd name="connsiteX7" fmla="*/ 144378 w 5426946"/>
              <a:gd name="connsiteY7" fmla="*/ 0 h 6942220"/>
              <a:gd name="connsiteX0" fmla="*/ 144378 w 5426946"/>
              <a:gd name="connsiteY0" fmla="*/ 0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81915 w 5426946"/>
              <a:gd name="connsiteY4" fmla="*/ 6845024 h 6942220"/>
              <a:gd name="connsiteX5" fmla="*/ 1280062 w 5426946"/>
              <a:gd name="connsiteY5" fmla="*/ 3471111 h 6942220"/>
              <a:gd name="connsiteX6" fmla="*/ 45031 w 5426946"/>
              <a:gd name="connsiteY6" fmla="*/ 97198 h 6942220"/>
              <a:gd name="connsiteX7" fmla="*/ 144378 w 5426946"/>
              <a:gd name="connsiteY7" fmla="*/ 0 h 6942220"/>
              <a:gd name="connsiteX0" fmla="*/ 144378 w 5426946"/>
              <a:gd name="connsiteY0" fmla="*/ 0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57852 w 5426946"/>
              <a:gd name="connsiteY4" fmla="*/ 6796898 h 6942220"/>
              <a:gd name="connsiteX5" fmla="*/ 1280062 w 5426946"/>
              <a:gd name="connsiteY5" fmla="*/ 3471111 h 6942220"/>
              <a:gd name="connsiteX6" fmla="*/ 45031 w 5426946"/>
              <a:gd name="connsiteY6" fmla="*/ 97198 h 6942220"/>
              <a:gd name="connsiteX7" fmla="*/ 144378 w 5426946"/>
              <a:gd name="connsiteY7" fmla="*/ 0 h 6942220"/>
              <a:gd name="connsiteX0" fmla="*/ 409072 w 5426946"/>
              <a:gd name="connsiteY0" fmla="*/ 24063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57852 w 5426946"/>
              <a:gd name="connsiteY4" fmla="*/ 6796898 h 6942220"/>
              <a:gd name="connsiteX5" fmla="*/ 1280062 w 5426946"/>
              <a:gd name="connsiteY5" fmla="*/ 3471111 h 6942220"/>
              <a:gd name="connsiteX6" fmla="*/ 45031 w 5426946"/>
              <a:gd name="connsiteY6" fmla="*/ 97198 h 6942220"/>
              <a:gd name="connsiteX7" fmla="*/ 409072 w 5426946"/>
              <a:gd name="connsiteY7" fmla="*/ 24063 h 6942220"/>
              <a:gd name="connsiteX0" fmla="*/ 409072 w 5426946"/>
              <a:gd name="connsiteY0" fmla="*/ 24063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57852 w 5426946"/>
              <a:gd name="connsiteY4" fmla="*/ 6796898 h 6942220"/>
              <a:gd name="connsiteX5" fmla="*/ 1280062 w 5426946"/>
              <a:gd name="connsiteY5" fmla="*/ 3471111 h 6942220"/>
              <a:gd name="connsiteX6" fmla="*/ 309725 w 5426946"/>
              <a:gd name="connsiteY6" fmla="*/ 145324 h 6942220"/>
              <a:gd name="connsiteX7" fmla="*/ 409072 w 5426946"/>
              <a:gd name="connsiteY7" fmla="*/ 24063 h 6942220"/>
              <a:gd name="connsiteX0" fmla="*/ 192504 w 5426946"/>
              <a:gd name="connsiteY0" fmla="*/ 72190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57852 w 5426946"/>
              <a:gd name="connsiteY4" fmla="*/ 6796898 h 6942220"/>
              <a:gd name="connsiteX5" fmla="*/ 1280062 w 5426946"/>
              <a:gd name="connsiteY5" fmla="*/ 3471111 h 6942220"/>
              <a:gd name="connsiteX6" fmla="*/ 309725 w 5426946"/>
              <a:gd name="connsiteY6" fmla="*/ 145324 h 6942220"/>
              <a:gd name="connsiteX7" fmla="*/ 192504 w 5426946"/>
              <a:gd name="connsiteY7" fmla="*/ 72190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357853 w 5426947"/>
              <a:gd name="connsiteY4" fmla="*/ 6796898 h 6942220"/>
              <a:gd name="connsiteX5" fmla="*/ 1280063 w 5426947"/>
              <a:gd name="connsiteY5" fmla="*/ 3471111 h 6942220"/>
              <a:gd name="connsiteX6" fmla="*/ 309726 w 5426947"/>
              <a:gd name="connsiteY6" fmla="*/ 145324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357853 w 5426947"/>
              <a:gd name="connsiteY4" fmla="*/ 6796898 h 6942220"/>
              <a:gd name="connsiteX5" fmla="*/ 1280063 w 5426947"/>
              <a:gd name="connsiteY5" fmla="*/ 3471111 h 6942220"/>
              <a:gd name="connsiteX6" fmla="*/ 189410 w 5426947"/>
              <a:gd name="connsiteY6" fmla="*/ 145324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237537 w 5426947"/>
              <a:gd name="connsiteY4" fmla="*/ 6796898 h 6942220"/>
              <a:gd name="connsiteX5" fmla="*/ 1280063 w 5426947"/>
              <a:gd name="connsiteY5" fmla="*/ 3471111 h 6942220"/>
              <a:gd name="connsiteX6" fmla="*/ 189410 w 5426947"/>
              <a:gd name="connsiteY6" fmla="*/ 145324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237537 w 5426947"/>
              <a:gd name="connsiteY4" fmla="*/ 6796898 h 6942220"/>
              <a:gd name="connsiteX5" fmla="*/ 1111621 w 5426947"/>
              <a:gd name="connsiteY5" fmla="*/ 3543301 h 6942220"/>
              <a:gd name="connsiteX6" fmla="*/ 189410 w 5426947"/>
              <a:gd name="connsiteY6" fmla="*/ 145324 h 6942220"/>
              <a:gd name="connsiteX7" fmla="*/ 0 w 5426947"/>
              <a:gd name="connsiteY7" fmla="*/ 24064 h 6942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26947" h="6942220">
                <a:moveTo>
                  <a:pt x="0" y="24064"/>
                </a:moveTo>
                <a:lnTo>
                  <a:pt x="5426947" y="0"/>
                </a:lnTo>
                <a:lnTo>
                  <a:pt x="5426947" y="6942220"/>
                </a:lnTo>
                <a:lnTo>
                  <a:pt x="1" y="6942220"/>
                </a:lnTo>
                <a:lnTo>
                  <a:pt x="237537" y="6796898"/>
                </a:lnTo>
                <a:cubicBezTo>
                  <a:pt x="631112" y="5905786"/>
                  <a:pt x="1119642" y="4651897"/>
                  <a:pt x="1111621" y="3543301"/>
                </a:cubicBezTo>
                <a:cubicBezTo>
                  <a:pt x="1103600" y="2434705"/>
                  <a:pt x="582985" y="1036436"/>
                  <a:pt x="189410" y="145324"/>
                </a:cubicBezTo>
                <a:lnTo>
                  <a:pt x="0" y="240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0789443-9834-4398-91A9-A98456FBC752}"/>
              </a:ext>
            </a:extLst>
          </p:cNvPr>
          <p:cNvSpPr/>
          <p:nvPr/>
        </p:nvSpPr>
        <p:spPr>
          <a:xfrm>
            <a:off x="6765052" y="0"/>
            <a:ext cx="5426947" cy="6923455"/>
          </a:xfrm>
          <a:custGeom>
            <a:avLst/>
            <a:gdLst>
              <a:gd name="connsiteX0" fmla="*/ 0 w 5426947"/>
              <a:gd name="connsiteY0" fmla="*/ 0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45032 w 5426947"/>
              <a:gd name="connsiteY4" fmla="*/ 6845024 h 6942220"/>
              <a:gd name="connsiteX5" fmla="*/ 678484 w 5426947"/>
              <a:gd name="connsiteY5" fmla="*/ 3471111 h 6942220"/>
              <a:gd name="connsiteX6" fmla="*/ 45032 w 5426947"/>
              <a:gd name="connsiteY6" fmla="*/ 97198 h 6942220"/>
              <a:gd name="connsiteX0" fmla="*/ 0 w 5426947"/>
              <a:gd name="connsiteY0" fmla="*/ 0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45032 w 5426947"/>
              <a:gd name="connsiteY4" fmla="*/ 6845024 h 6942220"/>
              <a:gd name="connsiteX5" fmla="*/ 1280063 w 5426947"/>
              <a:gd name="connsiteY5" fmla="*/ 3471111 h 6942220"/>
              <a:gd name="connsiteX6" fmla="*/ 45032 w 5426947"/>
              <a:gd name="connsiteY6" fmla="*/ 97198 h 6942220"/>
              <a:gd name="connsiteX7" fmla="*/ 0 w 5426947"/>
              <a:gd name="connsiteY7" fmla="*/ 0 h 6942220"/>
              <a:gd name="connsiteX0" fmla="*/ 144378 w 5426946"/>
              <a:gd name="connsiteY0" fmla="*/ 0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45031 w 5426946"/>
              <a:gd name="connsiteY4" fmla="*/ 6845024 h 6942220"/>
              <a:gd name="connsiteX5" fmla="*/ 1280062 w 5426946"/>
              <a:gd name="connsiteY5" fmla="*/ 3471111 h 6942220"/>
              <a:gd name="connsiteX6" fmla="*/ 45031 w 5426946"/>
              <a:gd name="connsiteY6" fmla="*/ 97198 h 6942220"/>
              <a:gd name="connsiteX7" fmla="*/ 144378 w 5426946"/>
              <a:gd name="connsiteY7" fmla="*/ 0 h 6942220"/>
              <a:gd name="connsiteX0" fmla="*/ 144378 w 5426946"/>
              <a:gd name="connsiteY0" fmla="*/ 0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81915 w 5426946"/>
              <a:gd name="connsiteY4" fmla="*/ 6845024 h 6942220"/>
              <a:gd name="connsiteX5" fmla="*/ 1280062 w 5426946"/>
              <a:gd name="connsiteY5" fmla="*/ 3471111 h 6942220"/>
              <a:gd name="connsiteX6" fmla="*/ 45031 w 5426946"/>
              <a:gd name="connsiteY6" fmla="*/ 97198 h 6942220"/>
              <a:gd name="connsiteX7" fmla="*/ 144378 w 5426946"/>
              <a:gd name="connsiteY7" fmla="*/ 0 h 6942220"/>
              <a:gd name="connsiteX0" fmla="*/ 144378 w 5426946"/>
              <a:gd name="connsiteY0" fmla="*/ 0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57852 w 5426946"/>
              <a:gd name="connsiteY4" fmla="*/ 6796898 h 6942220"/>
              <a:gd name="connsiteX5" fmla="*/ 1280062 w 5426946"/>
              <a:gd name="connsiteY5" fmla="*/ 3471111 h 6942220"/>
              <a:gd name="connsiteX6" fmla="*/ 45031 w 5426946"/>
              <a:gd name="connsiteY6" fmla="*/ 97198 h 6942220"/>
              <a:gd name="connsiteX7" fmla="*/ 144378 w 5426946"/>
              <a:gd name="connsiteY7" fmla="*/ 0 h 6942220"/>
              <a:gd name="connsiteX0" fmla="*/ 409072 w 5426946"/>
              <a:gd name="connsiteY0" fmla="*/ 24063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57852 w 5426946"/>
              <a:gd name="connsiteY4" fmla="*/ 6796898 h 6942220"/>
              <a:gd name="connsiteX5" fmla="*/ 1280062 w 5426946"/>
              <a:gd name="connsiteY5" fmla="*/ 3471111 h 6942220"/>
              <a:gd name="connsiteX6" fmla="*/ 45031 w 5426946"/>
              <a:gd name="connsiteY6" fmla="*/ 97198 h 6942220"/>
              <a:gd name="connsiteX7" fmla="*/ 409072 w 5426946"/>
              <a:gd name="connsiteY7" fmla="*/ 24063 h 6942220"/>
              <a:gd name="connsiteX0" fmla="*/ 409072 w 5426946"/>
              <a:gd name="connsiteY0" fmla="*/ 24063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57852 w 5426946"/>
              <a:gd name="connsiteY4" fmla="*/ 6796898 h 6942220"/>
              <a:gd name="connsiteX5" fmla="*/ 1280062 w 5426946"/>
              <a:gd name="connsiteY5" fmla="*/ 3471111 h 6942220"/>
              <a:gd name="connsiteX6" fmla="*/ 309725 w 5426946"/>
              <a:gd name="connsiteY6" fmla="*/ 145324 h 6942220"/>
              <a:gd name="connsiteX7" fmla="*/ 409072 w 5426946"/>
              <a:gd name="connsiteY7" fmla="*/ 24063 h 6942220"/>
              <a:gd name="connsiteX0" fmla="*/ 192504 w 5426946"/>
              <a:gd name="connsiteY0" fmla="*/ 72190 h 6942220"/>
              <a:gd name="connsiteX1" fmla="*/ 5426946 w 5426946"/>
              <a:gd name="connsiteY1" fmla="*/ 0 h 6942220"/>
              <a:gd name="connsiteX2" fmla="*/ 5426946 w 5426946"/>
              <a:gd name="connsiteY2" fmla="*/ 6942220 h 6942220"/>
              <a:gd name="connsiteX3" fmla="*/ 0 w 5426946"/>
              <a:gd name="connsiteY3" fmla="*/ 6942220 h 6942220"/>
              <a:gd name="connsiteX4" fmla="*/ 357852 w 5426946"/>
              <a:gd name="connsiteY4" fmla="*/ 6796898 h 6942220"/>
              <a:gd name="connsiteX5" fmla="*/ 1280062 w 5426946"/>
              <a:gd name="connsiteY5" fmla="*/ 3471111 h 6942220"/>
              <a:gd name="connsiteX6" fmla="*/ 309725 w 5426946"/>
              <a:gd name="connsiteY6" fmla="*/ 145324 h 6942220"/>
              <a:gd name="connsiteX7" fmla="*/ 192504 w 5426946"/>
              <a:gd name="connsiteY7" fmla="*/ 72190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357853 w 5426947"/>
              <a:gd name="connsiteY4" fmla="*/ 6796898 h 6942220"/>
              <a:gd name="connsiteX5" fmla="*/ 1280063 w 5426947"/>
              <a:gd name="connsiteY5" fmla="*/ 3471111 h 6942220"/>
              <a:gd name="connsiteX6" fmla="*/ 309726 w 5426947"/>
              <a:gd name="connsiteY6" fmla="*/ 145324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357853 w 5426947"/>
              <a:gd name="connsiteY4" fmla="*/ 6796898 h 6942220"/>
              <a:gd name="connsiteX5" fmla="*/ 1280063 w 5426947"/>
              <a:gd name="connsiteY5" fmla="*/ 3471111 h 6942220"/>
              <a:gd name="connsiteX6" fmla="*/ 189410 w 5426947"/>
              <a:gd name="connsiteY6" fmla="*/ 145324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237537 w 5426947"/>
              <a:gd name="connsiteY4" fmla="*/ 6796898 h 6942220"/>
              <a:gd name="connsiteX5" fmla="*/ 1280063 w 5426947"/>
              <a:gd name="connsiteY5" fmla="*/ 3471111 h 6942220"/>
              <a:gd name="connsiteX6" fmla="*/ 189410 w 5426947"/>
              <a:gd name="connsiteY6" fmla="*/ 145324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237537 w 5426947"/>
              <a:gd name="connsiteY4" fmla="*/ 6796898 h 6942220"/>
              <a:gd name="connsiteX5" fmla="*/ 1809452 w 5426947"/>
              <a:gd name="connsiteY5" fmla="*/ 3495174 h 6942220"/>
              <a:gd name="connsiteX6" fmla="*/ 189410 w 5426947"/>
              <a:gd name="connsiteY6" fmla="*/ 145324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237537 w 5426947"/>
              <a:gd name="connsiteY4" fmla="*/ 6796898 h 6942220"/>
              <a:gd name="connsiteX5" fmla="*/ 1809452 w 5426947"/>
              <a:gd name="connsiteY5" fmla="*/ 3495174 h 6942220"/>
              <a:gd name="connsiteX6" fmla="*/ 357852 w 5426947"/>
              <a:gd name="connsiteY6" fmla="*/ 97198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381916 w 5426947"/>
              <a:gd name="connsiteY4" fmla="*/ 6796898 h 6942220"/>
              <a:gd name="connsiteX5" fmla="*/ 1809452 w 5426947"/>
              <a:gd name="connsiteY5" fmla="*/ 3495174 h 6942220"/>
              <a:gd name="connsiteX6" fmla="*/ 357852 w 5426947"/>
              <a:gd name="connsiteY6" fmla="*/ 97198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381916 w 5426947"/>
              <a:gd name="connsiteY4" fmla="*/ 6796898 h 6942220"/>
              <a:gd name="connsiteX5" fmla="*/ 1761326 w 5426947"/>
              <a:gd name="connsiteY5" fmla="*/ 3447048 h 6942220"/>
              <a:gd name="connsiteX6" fmla="*/ 357852 w 5426947"/>
              <a:gd name="connsiteY6" fmla="*/ 97198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381916 w 5426947"/>
              <a:gd name="connsiteY4" fmla="*/ 6796898 h 6942220"/>
              <a:gd name="connsiteX5" fmla="*/ 1761326 w 5426947"/>
              <a:gd name="connsiteY5" fmla="*/ 3447048 h 6942220"/>
              <a:gd name="connsiteX6" fmla="*/ 141283 w 5426947"/>
              <a:gd name="connsiteY6" fmla="*/ 145324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381916 w 5426947"/>
              <a:gd name="connsiteY4" fmla="*/ 6796898 h 6942220"/>
              <a:gd name="connsiteX5" fmla="*/ 1761326 w 5426947"/>
              <a:gd name="connsiteY5" fmla="*/ 3447048 h 6942220"/>
              <a:gd name="connsiteX6" fmla="*/ 141283 w 5426947"/>
              <a:gd name="connsiteY6" fmla="*/ 945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69095 w 5426947"/>
              <a:gd name="connsiteY4" fmla="*/ 6917214 h 6942220"/>
              <a:gd name="connsiteX5" fmla="*/ 1761326 w 5426947"/>
              <a:gd name="connsiteY5" fmla="*/ 3447048 h 6942220"/>
              <a:gd name="connsiteX6" fmla="*/ 141283 w 5426947"/>
              <a:gd name="connsiteY6" fmla="*/ 945 h 6942220"/>
              <a:gd name="connsiteX7" fmla="*/ 0 w 5426947"/>
              <a:gd name="connsiteY7" fmla="*/ 24064 h 6942220"/>
              <a:gd name="connsiteX0" fmla="*/ 0 w 5426947"/>
              <a:gd name="connsiteY0" fmla="*/ 24064 h 6942220"/>
              <a:gd name="connsiteX1" fmla="*/ 5426947 w 5426947"/>
              <a:gd name="connsiteY1" fmla="*/ 0 h 6942220"/>
              <a:gd name="connsiteX2" fmla="*/ 5426947 w 5426947"/>
              <a:gd name="connsiteY2" fmla="*/ 6942220 h 6942220"/>
              <a:gd name="connsiteX3" fmla="*/ 1 w 5426947"/>
              <a:gd name="connsiteY3" fmla="*/ 6942220 h 6942220"/>
              <a:gd name="connsiteX4" fmla="*/ 69095 w 5426947"/>
              <a:gd name="connsiteY4" fmla="*/ 6917214 h 6942220"/>
              <a:gd name="connsiteX5" fmla="*/ 1761326 w 5426947"/>
              <a:gd name="connsiteY5" fmla="*/ 3447048 h 6942220"/>
              <a:gd name="connsiteX6" fmla="*/ 141283 w 5426947"/>
              <a:gd name="connsiteY6" fmla="*/ 945 h 6942220"/>
              <a:gd name="connsiteX7" fmla="*/ 0 w 5426947"/>
              <a:gd name="connsiteY7" fmla="*/ 24064 h 6942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26947" h="6942220">
                <a:moveTo>
                  <a:pt x="0" y="24064"/>
                </a:moveTo>
                <a:lnTo>
                  <a:pt x="5426947" y="0"/>
                </a:lnTo>
                <a:lnTo>
                  <a:pt x="5426947" y="6942220"/>
                </a:lnTo>
                <a:lnTo>
                  <a:pt x="1" y="6942220"/>
                </a:lnTo>
                <a:lnTo>
                  <a:pt x="69095" y="6917214"/>
                </a:lnTo>
                <a:cubicBezTo>
                  <a:pt x="462670" y="6026102"/>
                  <a:pt x="1749295" y="4599759"/>
                  <a:pt x="1761326" y="3447048"/>
                </a:cubicBezTo>
                <a:cubicBezTo>
                  <a:pt x="1773357" y="2294337"/>
                  <a:pt x="534858" y="892057"/>
                  <a:pt x="141283" y="945"/>
                </a:cubicBezTo>
                <a:lnTo>
                  <a:pt x="0" y="24064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18B09-D43A-469F-9443-D1D18F6851CE}"/>
              </a:ext>
            </a:extLst>
          </p:cNvPr>
          <p:cNvSpPr/>
          <p:nvPr/>
        </p:nvSpPr>
        <p:spPr>
          <a:xfrm>
            <a:off x="5173579" y="1580380"/>
            <a:ext cx="7018421" cy="386599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A9469-3B43-4F2E-BC86-2BF63BC8F1D7}"/>
              </a:ext>
            </a:extLst>
          </p:cNvPr>
          <p:cNvSpPr txBox="1"/>
          <p:nvPr/>
        </p:nvSpPr>
        <p:spPr>
          <a:xfrm>
            <a:off x="5173578" y="1974495"/>
            <a:ext cx="655721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</a:t>
            </a:r>
            <a:r>
              <a:rPr lang="bn-IN" sz="6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জেশ মজুমদার</a:t>
            </a:r>
            <a:endParaRPr lang="bn-BD" sz="6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সহকা</a:t>
            </a:r>
            <a:r>
              <a:rPr lang="bn-IN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রী</a:t>
            </a:r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শিক্ষক</a:t>
            </a:r>
          </a:p>
          <a:p>
            <a:pPr algn="ctr"/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এনায়েতনগর</a:t>
            </a:r>
            <a:r>
              <a:rPr lang="bn-BD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সরকা</a:t>
            </a:r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রী</a:t>
            </a:r>
            <a:r>
              <a:rPr lang="bn-BD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প্রাথমিক বিদ্যালয়</a:t>
            </a:r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</a:t>
            </a:r>
            <a:endParaRPr lang="bn-BD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দাগনভূঞা,</a:t>
            </a:r>
            <a:r>
              <a:rPr lang="bn-BD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</a:t>
            </a:r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নী</a:t>
            </a:r>
            <a:r>
              <a:rPr lang="bn-BD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432C223E-FE72-43CD-B14F-EFD8B3C198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5A38407-CDC3-4046-B093-805A0188E467}"/>
              </a:ext>
            </a:extLst>
          </p:cNvPr>
          <p:cNvGrpSpPr/>
          <p:nvPr/>
        </p:nvGrpSpPr>
        <p:grpSpPr>
          <a:xfrm flipH="1">
            <a:off x="1063022" y="1565722"/>
            <a:ext cx="3638714" cy="3556259"/>
            <a:chOff x="809229" y="1447777"/>
            <a:chExt cx="4006063" cy="407423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2A465FB-E29E-4312-BABA-52E22AE78E34}"/>
                </a:ext>
              </a:extLst>
            </p:cNvPr>
            <p:cNvSpPr/>
            <p:nvPr/>
          </p:nvSpPr>
          <p:spPr>
            <a:xfrm rot="2700000">
              <a:off x="2567868" y="1451866"/>
              <a:ext cx="488785" cy="480607"/>
            </a:xfrm>
            <a:custGeom>
              <a:avLst/>
              <a:gdLst>
                <a:gd name="connsiteX0" fmla="*/ 0 w 561477"/>
                <a:gd name="connsiteY0" fmla="*/ 0 h 561477"/>
                <a:gd name="connsiteX1" fmla="*/ 561477 w 561477"/>
                <a:gd name="connsiteY1" fmla="*/ 0 h 561477"/>
                <a:gd name="connsiteX2" fmla="*/ 0 w 561477"/>
                <a:gd name="connsiteY2" fmla="*/ 561477 h 561477"/>
                <a:gd name="connsiteX3" fmla="*/ 0 w 561477"/>
                <a:gd name="connsiteY3" fmla="*/ 0 h 561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477" h="561477">
                  <a:moveTo>
                    <a:pt x="0" y="0"/>
                  </a:moveTo>
                  <a:lnTo>
                    <a:pt x="561477" y="0"/>
                  </a:lnTo>
                  <a:lnTo>
                    <a:pt x="0" y="5614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EC6A40-4D04-48AF-BB1C-7F20A78E90C9}"/>
                </a:ext>
              </a:extLst>
            </p:cNvPr>
            <p:cNvSpPr/>
            <p:nvPr/>
          </p:nvSpPr>
          <p:spPr>
            <a:xfrm rot="2700000">
              <a:off x="1019182" y="1723804"/>
              <a:ext cx="3582082" cy="3522146"/>
            </a:xfrm>
            <a:custGeom>
              <a:avLst/>
              <a:gdLst>
                <a:gd name="connsiteX0" fmla="*/ 2909603 w 4114800"/>
                <a:gd name="connsiteY0" fmla="*/ 4114800 h 4114800"/>
                <a:gd name="connsiteX1" fmla="*/ 3231463 w 4114800"/>
                <a:gd name="connsiteY1" fmla="*/ 3792940 h 4114800"/>
                <a:gd name="connsiteX2" fmla="*/ 3792940 w 4114800"/>
                <a:gd name="connsiteY2" fmla="*/ 3792940 h 4114800"/>
                <a:gd name="connsiteX3" fmla="*/ 3792940 w 4114800"/>
                <a:gd name="connsiteY3" fmla="*/ 3231463 h 4114800"/>
                <a:gd name="connsiteX4" fmla="*/ 4114800 w 4114800"/>
                <a:gd name="connsiteY4" fmla="*/ 2909603 h 4114800"/>
                <a:gd name="connsiteX5" fmla="*/ 4114800 w 4114800"/>
                <a:gd name="connsiteY5" fmla="*/ 4114800 h 4114800"/>
                <a:gd name="connsiteX6" fmla="*/ 3792939 w 4114800"/>
                <a:gd name="connsiteY6" fmla="*/ 883337 h 4114800"/>
                <a:gd name="connsiteX7" fmla="*/ 4114798 w 4114800"/>
                <a:gd name="connsiteY7" fmla="*/ 1205197 h 4114800"/>
                <a:gd name="connsiteX8" fmla="*/ 4114798 w 4114800"/>
                <a:gd name="connsiteY8" fmla="*/ 2909603 h 4114800"/>
                <a:gd name="connsiteX9" fmla="*/ 3792939 w 4114800"/>
                <a:gd name="connsiteY9" fmla="*/ 3231462 h 4114800"/>
                <a:gd name="connsiteX10" fmla="*/ 2909603 w 4114800"/>
                <a:gd name="connsiteY10" fmla="*/ 0 h 4114800"/>
                <a:gd name="connsiteX11" fmla="*/ 4114799 w 4114800"/>
                <a:gd name="connsiteY11" fmla="*/ 1 h 4114800"/>
                <a:gd name="connsiteX12" fmla="*/ 4114800 w 4114800"/>
                <a:gd name="connsiteY12" fmla="*/ 1205197 h 4114800"/>
                <a:gd name="connsiteX13" fmla="*/ 3792940 w 4114800"/>
                <a:gd name="connsiteY13" fmla="*/ 883337 h 4114800"/>
                <a:gd name="connsiteX14" fmla="*/ 3792940 w 4114800"/>
                <a:gd name="connsiteY14" fmla="*/ 321860 h 4114800"/>
                <a:gd name="connsiteX15" fmla="*/ 3231463 w 4114800"/>
                <a:gd name="connsiteY15" fmla="*/ 321860 h 4114800"/>
                <a:gd name="connsiteX16" fmla="*/ 0 w 4114800"/>
                <a:gd name="connsiteY16" fmla="*/ 2909603 h 4114800"/>
                <a:gd name="connsiteX17" fmla="*/ 321860 w 4114800"/>
                <a:gd name="connsiteY17" fmla="*/ 3231463 h 4114800"/>
                <a:gd name="connsiteX18" fmla="*/ 321860 w 4114800"/>
                <a:gd name="connsiteY18" fmla="*/ 3792940 h 4114800"/>
                <a:gd name="connsiteX19" fmla="*/ 883336 w 4114800"/>
                <a:gd name="connsiteY19" fmla="*/ 3792940 h 4114800"/>
                <a:gd name="connsiteX20" fmla="*/ 883335 w 4114800"/>
                <a:gd name="connsiteY20" fmla="*/ 3792940 h 4114800"/>
                <a:gd name="connsiteX21" fmla="*/ 3231461 w 4114800"/>
                <a:gd name="connsiteY21" fmla="*/ 3792940 h 4114800"/>
                <a:gd name="connsiteX22" fmla="*/ 2909601 w 4114800"/>
                <a:gd name="connsiteY22" fmla="*/ 4114800 h 4114800"/>
                <a:gd name="connsiteX23" fmla="*/ 1205196 w 4114800"/>
                <a:gd name="connsiteY23" fmla="*/ 4114800 h 4114800"/>
                <a:gd name="connsiteX24" fmla="*/ 1205197 w 4114800"/>
                <a:gd name="connsiteY24" fmla="*/ 4114800 h 4114800"/>
                <a:gd name="connsiteX25" fmla="*/ 0 w 4114800"/>
                <a:gd name="connsiteY25" fmla="*/ 4114800 h 4114800"/>
                <a:gd name="connsiteX26" fmla="*/ 0 w 4114800"/>
                <a:gd name="connsiteY26" fmla="*/ 0 h 4114800"/>
                <a:gd name="connsiteX27" fmla="*/ 1205197 w 4114800"/>
                <a:gd name="connsiteY27" fmla="*/ 0 h 4114800"/>
                <a:gd name="connsiteX28" fmla="*/ 1205196 w 4114800"/>
                <a:gd name="connsiteY28" fmla="*/ 1 h 4114800"/>
                <a:gd name="connsiteX29" fmla="*/ 2909602 w 4114800"/>
                <a:gd name="connsiteY29" fmla="*/ 0 h 4114800"/>
                <a:gd name="connsiteX30" fmla="*/ 3231462 w 4114800"/>
                <a:gd name="connsiteY30" fmla="*/ 321860 h 4114800"/>
                <a:gd name="connsiteX31" fmla="*/ 883337 w 4114800"/>
                <a:gd name="connsiteY31" fmla="*/ 321860 h 4114800"/>
                <a:gd name="connsiteX32" fmla="*/ 883337 w 4114800"/>
                <a:gd name="connsiteY32" fmla="*/ 321861 h 4114800"/>
                <a:gd name="connsiteX33" fmla="*/ 321860 w 4114800"/>
                <a:gd name="connsiteY33" fmla="*/ 321860 h 4114800"/>
                <a:gd name="connsiteX34" fmla="*/ 321860 w 4114800"/>
                <a:gd name="connsiteY34" fmla="*/ 883337 h 4114800"/>
                <a:gd name="connsiteX35" fmla="*/ 0 w 4114800"/>
                <a:gd name="connsiteY35" fmla="*/ 1205197 h 41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114800" h="4114800">
                  <a:moveTo>
                    <a:pt x="2909603" y="4114800"/>
                  </a:moveTo>
                  <a:lnTo>
                    <a:pt x="3231463" y="3792940"/>
                  </a:lnTo>
                  <a:lnTo>
                    <a:pt x="3792940" y="3792940"/>
                  </a:lnTo>
                  <a:lnTo>
                    <a:pt x="3792940" y="3231463"/>
                  </a:lnTo>
                  <a:lnTo>
                    <a:pt x="4114800" y="2909603"/>
                  </a:lnTo>
                  <a:lnTo>
                    <a:pt x="4114800" y="4114800"/>
                  </a:lnTo>
                  <a:close/>
                  <a:moveTo>
                    <a:pt x="3792939" y="883337"/>
                  </a:moveTo>
                  <a:lnTo>
                    <a:pt x="4114798" y="1205197"/>
                  </a:lnTo>
                  <a:lnTo>
                    <a:pt x="4114798" y="2909603"/>
                  </a:lnTo>
                  <a:lnTo>
                    <a:pt x="3792939" y="3231462"/>
                  </a:lnTo>
                  <a:close/>
                  <a:moveTo>
                    <a:pt x="2909603" y="0"/>
                  </a:moveTo>
                  <a:lnTo>
                    <a:pt x="4114799" y="1"/>
                  </a:lnTo>
                  <a:lnTo>
                    <a:pt x="4114800" y="1205197"/>
                  </a:lnTo>
                  <a:lnTo>
                    <a:pt x="3792940" y="883337"/>
                  </a:lnTo>
                  <a:lnTo>
                    <a:pt x="3792940" y="321860"/>
                  </a:lnTo>
                  <a:lnTo>
                    <a:pt x="3231463" y="321860"/>
                  </a:lnTo>
                  <a:close/>
                  <a:moveTo>
                    <a:pt x="0" y="2909603"/>
                  </a:moveTo>
                  <a:lnTo>
                    <a:pt x="321860" y="3231463"/>
                  </a:lnTo>
                  <a:lnTo>
                    <a:pt x="321860" y="3792940"/>
                  </a:lnTo>
                  <a:lnTo>
                    <a:pt x="883336" y="3792940"/>
                  </a:lnTo>
                  <a:lnTo>
                    <a:pt x="883335" y="3792940"/>
                  </a:lnTo>
                  <a:lnTo>
                    <a:pt x="3231461" y="3792940"/>
                  </a:lnTo>
                  <a:lnTo>
                    <a:pt x="2909601" y="4114800"/>
                  </a:lnTo>
                  <a:lnTo>
                    <a:pt x="1205196" y="4114800"/>
                  </a:lnTo>
                  <a:lnTo>
                    <a:pt x="1205197" y="4114800"/>
                  </a:lnTo>
                  <a:lnTo>
                    <a:pt x="0" y="4114800"/>
                  </a:lnTo>
                  <a:close/>
                  <a:moveTo>
                    <a:pt x="0" y="0"/>
                  </a:moveTo>
                  <a:lnTo>
                    <a:pt x="1205197" y="0"/>
                  </a:lnTo>
                  <a:lnTo>
                    <a:pt x="1205196" y="1"/>
                  </a:lnTo>
                  <a:lnTo>
                    <a:pt x="2909602" y="0"/>
                  </a:lnTo>
                  <a:lnTo>
                    <a:pt x="3231462" y="321860"/>
                  </a:lnTo>
                  <a:lnTo>
                    <a:pt x="883337" y="321860"/>
                  </a:lnTo>
                  <a:lnTo>
                    <a:pt x="883337" y="321861"/>
                  </a:lnTo>
                  <a:lnTo>
                    <a:pt x="321860" y="321860"/>
                  </a:lnTo>
                  <a:lnTo>
                    <a:pt x="321860" y="883337"/>
                  </a:lnTo>
                  <a:lnTo>
                    <a:pt x="0" y="1205197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6083ECE-299C-485F-96BE-8FA4028C0404}"/>
                </a:ext>
              </a:extLst>
            </p:cNvPr>
            <p:cNvSpPr/>
            <p:nvPr/>
          </p:nvSpPr>
          <p:spPr>
            <a:xfrm rot="2700000">
              <a:off x="805140" y="3244590"/>
              <a:ext cx="488785" cy="480607"/>
            </a:xfrm>
            <a:custGeom>
              <a:avLst/>
              <a:gdLst>
                <a:gd name="connsiteX0" fmla="*/ 0 w 561477"/>
                <a:gd name="connsiteY0" fmla="*/ 0 h 561477"/>
                <a:gd name="connsiteX1" fmla="*/ 561477 w 561477"/>
                <a:gd name="connsiteY1" fmla="*/ 561477 h 561477"/>
                <a:gd name="connsiteX2" fmla="*/ 0 w 561477"/>
                <a:gd name="connsiteY2" fmla="*/ 561477 h 561477"/>
                <a:gd name="connsiteX3" fmla="*/ 0 w 561477"/>
                <a:gd name="connsiteY3" fmla="*/ 0 h 561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477" h="561477">
                  <a:moveTo>
                    <a:pt x="0" y="0"/>
                  </a:moveTo>
                  <a:lnTo>
                    <a:pt x="561477" y="561477"/>
                  </a:lnTo>
                  <a:lnTo>
                    <a:pt x="0" y="5614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B3FACDB-DA41-4689-AA02-02D2997D6FC1}"/>
                </a:ext>
              </a:extLst>
            </p:cNvPr>
            <p:cNvSpPr/>
            <p:nvPr/>
          </p:nvSpPr>
          <p:spPr>
            <a:xfrm rot="2700000">
              <a:off x="4330596" y="3244590"/>
              <a:ext cx="488785" cy="480607"/>
            </a:xfrm>
            <a:custGeom>
              <a:avLst/>
              <a:gdLst>
                <a:gd name="connsiteX0" fmla="*/ 0 w 561477"/>
                <a:gd name="connsiteY0" fmla="*/ 0 h 561477"/>
                <a:gd name="connsiteX1" fmla="*/ 561477 w 561477"/>
                <a:gd name="connsiteY1" fmla="*/ 0 h 561477"/>
                <a:gd name="connsiteX2" fmla="*/ 561477 w 561477"/>
                <a:gd name="connsiteY2" fmla="*/ 561477 h 561477"/>
                <a:gd name="connsiteX3" fmla="*/ 0 w 561477"/>
                <a:gd name="connsiteY3" fmla="*/ 0 h 561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477" h="561477">
                  <a:moveTo>
                    <a:pt x="0" y="0"/>
                  </a:moveTo>
                  <a:lnTo>
                    <a:pt x="561477" y="0"/>
                  </a:lnTo>
                  <a:lnTo>
                    <a:pt x="561477" y="5614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897A183-1036-4F63-B6E9-46300570D9A3}"/>
                </a:ext>
              </a:extLst>
            </p:cNvPr>
            <p:cNvSpPr/>
            <p:nvPr/>
          </p:nvSpPr>
          <p:spPr>
            <a:xfrm rot="2700000">
              <a:off x="2567868" y="5037314"/>
              <a:ext cx="488785" cy="480607"/>
            </a:xfrm>
            <a:custGeom>
              <a:avLst/>
              <a:gdLst>
                <a:gd name="connsiteX0" fmla="*/ 0 w 561477"/>
                <a:gd name="connsiteY0" fmla="*/ 561477 h 561477"/>
                <a:gd name="connsiteX1" fmla="*/ 561477 w 561477"/>
                <a:gd name="connsiteY1" fmla="*/ 0 h 561477"/>
                <a:gd name="connsiteX2" fmla="*/ 561477 w 561477"/>
                <a:gd name="connsiteY2" fmla="*/ 561477 h 561477"/>
                <a:gd name="connsiteX3" fmla="*/ 0 w 561477"/>
                <a:gd name="connsiteY3" fmla="*/ 561477 h 561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477" h="561477">
                  <a:moveTo>
                    <a:pt x="0" y="561477"/>
                  </a:moveTo>
                  <a:lnTo>
                    <a:pt x="561477" y="0"/>
                  </a:lnTo>
                  <a:lnTo>
                    <a:pt x="561477" y="561477"/>
                  </a:lnTo>
                  <a:lnTo>
                    <a:pt x="0" y="561477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4DB472F-82CE-45BB-8B96-58B182248901}"/>
                </a:ext>
              </a:extLst>
            </p:cNvPr>
            <p:cNvSpPr/>
            <p:nvPr/>
          </p:nvSpPr>
          <p:spPr>
            <a:xfrm>
              <a:off x="1049852" y="1692171"/>
              <a:ext cx="3522148" cy="3582083"/>
            </a:xfrm>
            <a:custGeom>
              <a:avLst/>
              <a:gdLst>
                <a:gd name="connsiteX0" fmla="*/ 0 w 4114803"/>
                <a:gd name="connsiteY0" fmla="*/ 2909604 h 4114801"/>
                <a:gd name="connsiteX1" fmla="*/ 1205198 w 4114803"/>
                <a:gd name="connsiteY1" fmla="*/ 4114801 h 4114801"/>
                <a:gd name="connsiteX2" fmla="*/ 1 w 4114803"/>
                <a:gd name="connsiteY2" fmla="*/ 4114801 h 4114801"/>
                <a:gd name="connsiteX3" fmla="*/ 4114803 w 4114803"/>
                <a:gd name="connsiteY3" fmla="*/ 2909603 h 4114801"/>
                <a:gd name="connsiteX4" fmla="*/ 4114802 w 4114803"/>
                <a:gd name="connsiteY4" fmla="*/ 4114801 h 4114801"/>
                <a:gd name="connsiteX5" fmla="*/ 2909605 w 4114803"/>
                <a:gd name="connsiteY5" fmla="*/ 4114801 h 4114801"/>
                <a:gd name="connsiteX6" fmla="*/ 2909604 w 4114803"/>
                <a:gd name="connsiteY6" fmla="*/ 0 h 4114801"/>
                <a:gd name="connsiteX7" fmla="*/ 4114801 w 4114803"/>
                <a:gd name="connsiteY7" fmla="*/ 0 h 4114801"/>
                <a:gd name="connsiteX8" fmla="*/ 4114801 w 4114803"/>
                <a:gd name="connsiteY8" fmla="*/ 1205197 h 4114801"/>
                <a:gd name="connsiteX9" fmla="*/ 2 w 4114803"/>
                <a:gd name="connsiteY9" fmla="*/ 0 h 4114801"/>
                <a:gd name="connsiteX10" fmla="*/ 1205200 w 4114803"/>
                <a:gd name="connsiteY10" fmla="*/ 0 h 4114801"/>
                <a:gd name="connsiteX11" fmla="*/ 1205199 w 4114803"/>
                <a:gd name="connsiteY11" fmla="*/ 0 h 4114801"/>
                <a:gd name="connsiteX12" fmla="*/ 1660377 w 4114803"/>
                <a:gd name="connsiteY12" fmla="*/ 1 h 4114801"/>
                <a:gd name="connsiteX13" fmla="*/ 1660378 w 4114803"/>
                <a:gd name="connsiteY13" fmla="*/ 0 h 4114801"/>
                <a:gd name="connsiteX14" fmla="*/ 2454425 w 4114803"/>
                <a:gd name="connsiteY14" fmla="*/ 0 h 4114801"/>
                <a:gd name="connsiteX15" fmla="*/ 4114801 w 4114803"/>
                <a:gd name="connsiteY15" fmla="*/ 1660376 h 4114801"/>
                <a:gd name="connsiteX16" fmla="*/ 4114801 w 4114803"/>
                <a:gd name="connsiteY16" fmla="*/ 2454424 h 4114801"/>
                <a:gd name="connsiteX17" fmla="*/ 2454425 w 4114803"/>
                <a:gd name="connsiteY17" fmla="*/ 4114800 h 4114801"/>
                <a:gd name="connsiteX18" fmla="*/ 1660377 w 4114803"/>
                <a:gd name="connsiteY18" fmla="*/ 4114800 h 4114801"/>
                <a:gd name="connsiteX19" fmla="*/ 1 w 4114803"/>
                <a:gd name="connsiteY19" fmla="*/ 2454424 h 4114801"/>
                <a:gd name="connsiteX20" fmla="*/ 2 w 4114803"/>
                <a:gd name="connsiteY20" fmla="*/ 1660376 h 4114801"/>
                <a:gd name="connsiteX21" fmla="*/ 1 w 4114803"/>
                <a:gd name="connsiteY21" fmla="*/ 1660377 h 4114801"/>
                <a:gd name="connsiteX22" fmla="*/ 1 w 4114803"/>
                <a:gd name="connsiteY22" fmla="*/ 1205198 h 4114801"/>
                <a:gd name="connsiteX23" fmla="*/ 2 w 4114803"/>
                <a:gd name="connsiteY23" fmla="*/ 1205196 h 4114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14803" h="4114801">
                  <a:moveTo>
                    <a:pt x="0" y="2909604"/>
                  </a:moveTo>
                  <a:lnTo>
                    <a:pt x="1205198" y="4114801"/>
                  </a:lnTo>
                  <a:lnTo>
                    <a:pt x="1" y="4114801"/>
                  </a:lnTo>
                  <a:close/>
                  <a:moveTo>
                    <a:pt x="4114803" y="2909603"/>
                  </a:moveTo>
                  <a:lnTo>
                    <a:pt x="4114802" y="4114801"/>
                  </a:lnTo>
                  <a:lnTo>
                    <a:pt x="2909605" y="4114801"/>
                  </a:lnTo>
                  <a:close/>
                  <a:moveTo>
                    <a:pt x="2909604" y="0"/>
                  </a:moveTo>
                  <a:lnTo>
                    <a:pt x="4114801" y="0"/>
                  </a:lnTo>
                  <a:lnTo>
                    <a:pt x="4114801" y="1205197"/>
                  </a:lnTo>
                  <a:close/>
                  <a:moveTo>
                    <a:pt x="2" y="0"/>
                  </a:moveTo>
                  <a:lnTo>
                    <a:pt x="1205200" y="0"/>
                  </a:lnTo>
                  <a:lnTo>
                    <a:pt x="1205199" y="0"/>
                  </a:lnTo>
                  <a:lnTo>
                    <a:pt x="1660377" y="1"/>
                  </a:lnTo>
                  <a:lnTo>
                    <a:pt x="1660378" y="0"/>
                  </a:lnTo>
                  <a:lnTo>
                    <a:pt x="2454425" y="0"/>
                  </a:lnTo>
                  <a:lnTo>
                    <a:pt x="4114801" y="1660376"/>
                  </a:lnTo>
                  <a:lnTo>
                    <a:pt x="4114801" y="2454424"/>
                  </a:lnTo>
                  <a:lnTo>
                    <a:pt x="2454425" y="4114800"/>
                  </a:lnTo>
                  <a:lnTo>
                    <a:pt x="1660377" y="4114800"/>
                  </a:lnTo>
                  <a:lnTo>
                    <a:pt x="1" y="2454424"/>
                  </a:lnTo>
                  <a:lnTo>
                    <a:pt x="2" y="1660376"/>
                  </a:lnTo>
                  <a:lnTo>
                    <a:pt x="1" y="1660377"/>
                  </a:lnTo>
                  <a:lnTo>
                    <a:pt x="1" y="1205198"/>
                  </a:lnTo>
                  <a:lnTo>
                    <a:pt x="2" y="1205196"/>
                  </a:lnTo>
                  <a:close/>
                </a:path>
              </a:pathLst>
            </a:cu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694024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208464" y="381000"/>
            <a:ext cx="825695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2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bn-BD" sz="22133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2133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98231" y="2979821"/>
            <a:ext cx="6866021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3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bn-BD" sz="11733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1733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6CE7B76B-4C34-472E-ABD9-BFFBBF51860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54689"/>
      </p:ext>
    </p:extLst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66331" y="847249"/>
            <a:ext cx="60324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শ্রে</a:t>
            </a:r>
            <a:r>
              <a:rPr kumimoji="0" lang="bn-IN" sz="5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ণিঃ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চতুর্থ</a:t>
            </a:r>
            <a:endParaRPr kumimoji="0" lang="bn-BD" sz="5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r>
              <a:rPr lang="bn-BD" sz="5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বিষয়: গণিত </a:t>
            </a:r>
            <a:r>
              <a:rPr lang="bn-IN" sz="5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5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পাঠ: </a:t>
            </a:r>
            <a:r>
              <a:rPr lang="bn-IN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গুণিতক ও গুণনীয়ক</a:t>
            </a:r>
            <a:endParaRPr lang="bn-BD" sz="5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বিশেষ পাঠ </a:t>
            </a:r>
            <a:r>
              <a:rPr lang="bn-IN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৭.২ গুণিতক ও সাধারণ গুণনীয়ক</a:t>
            </a:r>
            <a:endParaRPr lang="bn-BD" sz="5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5400" dirty="0">
                <a:solidFill>
                  <a:srgbClr val="BA069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 : </a:t>
            </a:r>
            <a:r>
              <a:rPr lang="en-US" sz="5400" dirty="0">
                <a:solidFill>
                  <a:srgbClr val="BA069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45</a:t>
            </a:r>
            <a:r>
              <a:rPr lang="bn-BD" sz="5400" dirty="0">
                <a:solidFill>
                  <a:srgbClr val="BA069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       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2" y="5734050"/>
            <a:ext cx="1168464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CAD8CA02-BFD2-4279-B9F8-104F4A989283}"/>
              </a:ext>
            </a:extLst>
          </p:cNvPr>
          <p:cNvSpPr/>
          <p:nvPr/>
        </p:nvSpPr>
        <p:spPr>
          <a:xfrm>
            <a:off x="4973782" y="2762935"/>
            <a:ext cx="2244437" cy="1332131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পরিচিতি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4" name="Picture 3" descr="1454929981.pdf - Foxit Reader">
            <a:extLst>
              <a:ext uri="{FF2B5EF4-FFF2-40B4-BE49-F238E27FC236}">
                <a16:creationId xmlns:a16="http://schemas.microsoft.com/office/drawing/2014/main" id="{50FFD778-6704-4082-9E5B-A5917914F2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8096" y="618400"/>
            <a:ext cx="4209027" cy="4829900"/>
          </a:xfrm>
          <a:prstGeom prst="rect">
            <a:avLst/>
          </a:prstGeom>
        </p:spPr>
      </p:pic>
      <p:sp>
        <p:nvSpPr>
          <p:cNvPr id="13" name="Frame 12">
            <a:extLst>
              <a:ext uri="{FF2B5EF4-FFF2-40B4-BE49-F238E27FC236}">
                <a16:creationId xmlns:a16="http://schemas.microsoft.com/office/drawing/2014/main" id="{47AA85F9-258C-46C6-8040-BB21D2F53D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845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030C86-929F-4126-ABB4-13BABD8344ED}"/>
              </a:ext>
            </a:extLst>
          </p:cNvPr>
          <p:cNvSpPr/>
          <p:nvPr/>
        </p:nvSpPr>
        <p:spPr>
          <a:xfrm>
            <a:off x="2275064" y="2671529"/>
            <a:ext cx="8641466" cy="2308324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19A49BF2-B33C-44CE-BF6C-D73FD0FEB7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067EC14-43EC-4149-BCEE-ECE91302D625}"/>
              </a:ext>
            </a:extLst>
          </p:cNvPr>
          <p:cNvSpPr/>
          <p:nvPr/>
        </p:nvSpPr>
        <p:spPr>
          <a:xfrm>
            <a:off x="1524000" y="987738"/>
            <a:ext cx="2590800" cy="1173896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BFE3F7-A7C2-4584-919C-550AD6A0EF5B}"/>
              </a:ext>
            </a:extLst>
          </p:cNvPr>
          <p:cNvSpPr/>
          <p:nvPr/>
        </p:nvSpPr>
        <p:spPr>
          <a:xfrm>
            <a:off x="1822810" y="1029303"/>
            <a:ext cx="19239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</a:t>
            </a:r>
            <a:r>
              <a:rPr kumimoji="0" lang="bn-IN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খনফল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40E7B1-0A33-4C37-97AB-965232A2E686}"/>
              </a:ext>
            </a:extLst>
          </p:cNvPr>
          <p:cNvSpPr/>
          <p:nvPr/>
        </p:nvSpPr>
        <p:spPr>
          <a:xfrm>
            <a:off x="2128823" y="2671529"/>
            <a:ext cx="89339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IN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১৭.৫.</a:t>
            </a:r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IN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গ.সা.গু </a:t>
            </a:r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কী তা বলতে</a:t>
            </a:r>
            <a:r>
              <a:rPr lang="bn-IN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পারবে।</a:t>
            </a:r>
            <a:endParaRPr lang="bn-BD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১৭.৫.২</a:t>
            </a:r>
            <a:r>
              <a:rPr lang="en-US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মৌলিক উৎপাদকের সাহায্যে অনূধর্ব তিনটি সংখ্যার গ.সা.গু নির্ণয় করতে পারবে।</a:t>
            </a:r>
            <a:endParaRPr lang="bn-BD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6024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702" y="2520017"/>
            <a:ext cx="102980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</a:t>
            </a: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আমরা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6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একটি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ভিডিও </a:t>
            </a:r>
            <a:r>
              <a:rPr kumimoji="0" lang="bn-I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উপভোগ করব...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AD8CA02-BFD2-4279-B9F8-104F4A989283}"/>
              </a:ext>
            </a:extLst>
          </p:cNvPr>
          <p:cNvSpPr/>
          <p:nvPr/>
        </p:nvSpPr>
        <p:spPr>
          <a:xfrm>
            <a:off x="4487174" y="2459504"/>
            <a:ext cx="2590800" cy="1173896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55503" y="2568877"/>
            <a:ext cx="2254143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আ</a:t>
            </a:r>
            <a:r>
              <a:rPr kumimoji="0" lang="bn-IN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বেগ সৃষ্টি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19A49BF2-B33C-44CE-BF6C-D73FD0FEB7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6672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08000" y="2701006"/>
            <a:ext cx="11176000" cy="258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কাছে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১৮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লম্বা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ও ১২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চওড়া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কাগজ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আমি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আকৃতির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বর্গ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ওই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কাগজটির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পৃষ্টতল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ঢা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কতে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চাই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03A50AF4-23CE-4D25-A718-AE3D818B02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5BFD601-587D-42BA-93B9-DAC726204392}"/>
              </a:ext>
            </a:extLst>
          </p:cNvPr>
          <p:cNvSpPr/>
          <p:nvPr/>
        </p:nvSpPr>
        <p:spPr>
          <a:xfrm>
            <a:off x="1365957" y="987738"/>
            <a:ext cx="3274437" cy="1217580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0A9C6C-3284-4FA6-BDA0-983D580EAB78}"/>
              </a:ext>
            </a:extLst>
          </p:cNvPr>
          <p:cNvSpPr/>
          <p:nvPr/>
        </p:nvSpPr>
        <p:spPr>
          <a:xfrm>
            <a:off x="1365957" y="1029303"/>
            <a:ext cx="31163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</a:t>
            </a:r>
            <a:r>
              <a:rPr kumimoji="0" lang="bn-BD" sz="6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া</a:t>
            </a:r>
            <a:r>
              <a:rPr lang="en-US" sz="54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kumimoji="0" lang="en-US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</a:t>
            </a:r>
            <a:r>
              <a:rPr kumimoji="0" lang="en-US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ি</a:t>
            </a:r>
            <a:r>
              <a:rPr kumimoji="0" lang="bn-BD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র</a:t>
            </a:r>
            <a:r>
              <a:rPr kumimoji="0" lang="en-US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ো</a:t>
            </a:r>
            <a:r>
              <a:rPr kumimoji="0" lang="bn-BD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</a:t>
            </a:r>
            <a:r>
              <a:rPr kumimoji="0" lang="en-US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া</a:t>
            </a:r>
            <a:r>
              <a:rPr kumimoji="0" lang="bn-BD" sz="4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ম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21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cxnSpLocks/>
          </p:cNvCxnSpPr>
          <p:nvPr/>
        </p:nvCxnSpPr>
        <p:spPr>
          <a:xfrm>
            <a:off x="2579914" y="1362266"/>
            <a:ext cx="7544770" cy="0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579914" y="1547702"/>
            <a:ext cx="7544770" cy="45245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E1EAF1EE-2435-41CD-B095-A562D2A0D3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FFFF0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FA5E0F7-49A1-43D7-964A-AD0684237E4A}"/>
              </a:ext>
            </a:extLst>
          </p:cNvPr>
          <p:cNvSpPr/>
          <p:nvPr/>
        </p:nvSpPr>
        <p:spPr>
          <a:xfrm>
            <a:off x="4813964" y="595005"/>
            <a:ext cx="2786977" cy="581826"/>
          </a:xfrm>
          <a:prstGeom prst="roundRect">
            <a:avLst>
              <a:gd name="adj" fmla="val 4772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১৮ সে.মি. লম্বা </a:t>
            </a:r>
            <a:endParaRPr lang="en-US" sz="4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F24CDA-CCAB-46FA-ABE4-0682C2D0DC50}"/>
              </a:ext>
            </a:extLst>
          </p:cNvPr>
          <p:cNvCxnSpPr>
            <a:cxnSpLocks/>
          </p:cNvCxnSpPr>
          <p:nvPr/>
        </p:nvCxnSpPr>
        <p:spPr>
          <a:xfrm>
            <a:off x="10128123" y="968829"/>
            <a:ext cx="0" cy="5788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FD3FBE2-CA0C-48BC-BCF2-930412A85BFF}"/>
              </a:ext>
            </a:extLst>
          </p:cNvPr>
          <p:cNvCxnSpPr>
            <a:cxnSpLocks/>
          </p:cNvCxnSpPr>
          <p:nvPr/>
        </p:nvCxnSpPr>
        <p:spPr>
          <a:xfrm>
            <a:off x="2588507" y="986741"/>
            <a:ext cx="0" cy="5788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196973D-D7FD-41DD-A9F5-FEA54F1E1E3A}"/>
              </a:ext>
            </a:extLst>
          </p:cNvPr>
          <p:cNvCxnSpPr>
            <a:cxnSpLocks/>
          </p:cNvCxnSpPr>
          <p:nvPr/>
        </p:nvCxnSpPr>
        <p:spPr>
          <a:xfrm flipV="1">
            <a:off x="2063876" y="1554114"/>
            <a:ext cx="0" cy="4511772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865AB8-7BB4-4367-8785-4C15F48A3A3E}"/>
              </a:ext>
            </a:extLst>
          </p:cNvPr>
          <p:cNvCxnSpPr>
            <a:cxnSpLocks/>
          </p:cNvCxnSpPr>
          <p:nvPr/>
        </p:nvCxnSpPr>
        <p:spPr>
          <a:xfrm rot="16200000">
            <a:off x="2313907" y="1268468"/>
            <a:ext cx="0" cy="5788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AC608DF-3CC4-479B-B01F-5D128E4E86B9}"/>
              </a:ext>
            </a:extLst>
          </p:cNvPr>
          <p:cNvCxnSpPr>
            <a:cxnSpLocks/>
          </p:cNvCxnSpPr>
          <p:nvPr/>
        </p:nvCxnSpPr>
        <p:spPr>
          <a:xfrm rot="16200000">
            <a:off x="2287812" y="5790098"/>
            <a:ext cx="0" cy="5788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76AA08C-82E8-4E91-BBF9-5F1F122570D8}"/>
              </a:ext>
            </a:extLst>
          </p:cNvPr>
          <p:cNvSpPr/>
          <p:nvPr/>
        </p:nvSpPr>
        <p:spPr>
          <a:xfrm>
            <a:off x="565182" y="3010946"/>
            <a:ext cx="1335250" cy="1598108"/>
          </a:xfrm>
          <a:prstGeom prst="roundRect">
            <a:avLst>
              <a:gd name="adj" fmla="val 1734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১৮ সে.মি. </a:t>
            </a:r>
            <a:r>
              <a:rPr lang="en-US" sz="36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চওড়া</a:t>
            </a:r>
            <a:r>
              <a:rPr lang="bn-IN" sz="36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95225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25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50"/>
                            </p:stCondLst>
                            <p:childTnLst>
                              <p:par>
                                <p:cTn id="54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95225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052372"/>
              </p:ext>
            </p:extLst>
          </p:nvPr>
        </p:nvGraphicFramePr>
        <p:xfrm>
          <a:off x="1842447" y="1192408"/>
          <a:ext cx="8761863" cy="51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0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0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0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7649">
                <a:tc rowSpan="2">
                  <a:txBody>
                    <a:bodyPr/>
                    <a:lstStyle/>
                    <a:p>
                      <a:pPr algn="ctr"/>
                      <a:r>
                        <a:rPr lang="bn-IN" sz="4800" dirty="0">
                          <a:latin typeface="NikoshBAN" pitchFamily="2" charset="0"/>
                          <a:cs typeface="NikoshBAN" pitchFamily="2" charset="0"/>
                        </a:rPr>
                        <a:t>বর্গের</a:t>
                      </a:r>
                      <a:r>
                        <a:rPr lang="bn-IN" sz="4800" baseline="0" dirty="0">
                          <a:latin typeface="NikoshBAN" pitchFamily="2" charset="0"/>
                          <a:cs typeface="NikoshBAN" pitchFamily="2" charset="0"/>
                        </a:rPr>
                        <a:t> বাহুর দৈর্ঘ্য </a:t>
                      </a:r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800" dirty="0">
                          <a:latin typeface="NikoshBAN" pitchFamily="2" charset="0"/>
                          <a:cs typeface="NikoshBAN" pitchFamily="2" charset="0"/>
                        </a:rPr>
                        <a:t>বর্গের</a:t>
                      </a:r>
                      <a:r>
                        <a:rPr lang="bn-IN" sz="4800" baseline="0" dirty="0">
                          <a:latin typeface="NikoshBAN" pitchFamily="2" charset="0"/>
                          <a:cs typeface="NikoshBAN" pitchFamily="2" charset="0"/>
                        </a:rPr>
                        <a:t> সংখ্যা</a:t>
                      </a:r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649">
                <a:tc vMerge="1"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4800" dirty="0">
                          <a:latin typeface="NikoshBAN" pitchFamily="2" charset="0"/>
                          <a:cs typeface="NikoshBAN" pitchFamily="2" charset="0"/>
                        </a:rPr>
                        <a:t>উপরে</a:t>
                      </a:r>
                      <a:r>
                        <a:rPr lang="bn-IN" sz="4800" baseline="0" dirty="0">
                          <a:latin typeface="NikoshBAN" pitchFamily="2" charset="0"/>
                          <a:cs typeface="NikoshBAN" pitchFamily="2" charset="0"/>
                        </a:rPr>
                        <a:t> নিচে</a:t>
                      </a:r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4800" dirty="0">
                          <a:latin typeface="NikoshBAN" pitchFamily="2" charset="0"/>
                          <a:cs typeface="NikoshBAN" pitchFamily="2" charset="0"/>
                        </a:rPr>
                        <a:t>পাশাপাশি</a:t>
                      </a:r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6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800" dirty="0">
                          <a:latin typeface="NikoshBAN" pitchFamily="2" charset="0"/>
                          <a:cs typeface="NikoshBAN" pitchFamily="2" charset="0"/>
                        </a:rPr>
                        <a:t>১ সে.মি.</a:t>
                      </a:r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76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800" dirty="0">
                          <a:latin typeface="NikoshBAN" pitchFamily="2" charset="0"/>
                          <a:cs typeface="NikoshBAN" pitchFamily="2" charset="0"/>
                        </a:rPr>
                        <a:t>২সে.মি.</a:t>
                      </a:r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76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800" dirty="0">
                          <a:latin typeface="NikoshBAN" pitchFamily="2" charset="0"/>
                          <a:cs typeface="NikoshBAN" pitchFamily="2" charset="0"/>
                        </a:rPr>
                        <a:t>৩সে.মি.</a:t>
                      </a:r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76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800" dirty="0">
                          <a:latin typeface="NikoshBAN" pitchFamily="2" charset="0"/>
                          <a:cs typeface="NikoshBAN" pitchFamily="2" charset="0"/>
                        </a:rPr>
                        <a:t>৬সে.মি.</a:t>
                      </a:r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826000" y="383181"/>
            <a:ext cx="254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কর্মপত্র</a:t>
            </a:r>
            <a:r>
              <a:rPr lang="bn-IN" sz="6000" dirty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B68BAE06-0A4F-4FD1-A608-730BBE93E5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ame 274">
            <a:extLst>
              <a:ext uri="{FF2B5EF4-FFF2-40B4-BE49-F238E27FC236}">
                <a16:creationId xmlns:a16="http://schemas.microsoft.com/office/drawing/2014/main" id="{4970C862-291F-4B00-85C4-A18867A80C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717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Frame 275">
            <a:extLst>
              <a:ext uri="{FF2B5EF4-FFF2-40B4-BE49-F238E27FC236}">
                <a16:creationId xmlns:a16="http://schemas.microsoft.com/office/drawing/2014/main" id="{2F3498FD-8138-48CC-ABCC-C586EA909842}"/>
              </a:ext>
            </a:extLst>
          </p:cNvPr>
          <p:cNvSpPr/>
          <p:nvPr/>
        </p:nvSpPr>
        <p:spPr>
          <a:xfrm>
            <a:off x="2405441" y="1187804"/>
            <a:ext cx="7256796" cy="4873884"/>
          </a:xfrm>
          <a:prstGeom prst="frame">
            <a:avLst>
              <a:gd name="adj1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ADA10BD8-DF22-4723-A473-5C0DB5DB27E1}"/>
              </a:ext>
            </a:extLst>
          </p:cNvPr>
          <p:cNvSpPr txBox="1"/>
          <p:nvPr/>
        </p:nvSpPr>
        <p:spPr>
          <a:xfrm>
            <a:off x="618998" y="380783"/>
            <a:ext cx="10396351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১ সেমি দৈর্ঘ্যের বর্গ দ্বারা কাগজটি সম্পূর্ণভাবে ঢাকা সম্ভব হবে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A84123-CEBA-4BE7-B93D-12CCF7D7CD43}"/>
              </a:ext>
            </a:extLst>
          </p:cNvPr>
          <p:cNvSpPr/>
          <p:nvPr/>
        </p:nvSpPr>
        <p:spPr>
          <a:xfrm>
            <a:off x="5160042" y="6027626"/>
            <a:ext cx="2188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১৮ সে.মি লম্বা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DD1FF5-D875-45A6-9CC0-D81E56A53B9C}"/>
              </a:ext>
            </a:extLst>
          </p:cNvPr>
          <p:cNvSpPr/>
          <p:nvPr/>
        </p:nvSpPr>
        <p:spPr>
          <a:xfrm rot="5400000">
            <a:off x="455636" y="3305319"/>
            <a:ext cx="26500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১২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সে.মি.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চওড়া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48" name="Rectangle 96">
            <a:extLst>
              <a:ext uri="{FF2B5EF4-FFF2-40B4-BE49-F238E27FC236}">
                <a16:creationId xmlns:a16="http://schemas.microsoft.com/office/drawing/2014/main" id="{A8CDB49C-1747-4EA9-B1A8-ED439F448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7174" y="31260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DC3B91-A6FA-4F43-9DCB-ED6794996558}"/>
              </a:ext>
            </a:extLst>
          </p:cNvPr>
          <p:cNvSpPr/>
          <p:nvPr/>
        </p:nvSpPr>
        <p:spPr>
          <a:xfrm>
            <a:off x="4435175" y="3469579"/>
            <a:ext cx="32480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 সেমি দৈর্ঘ্যের বর্গ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3" name="TextBox 982">
            <a:extLst>
              <a:ext uri="{FF2B5EF4-FFF2-40B4-BE49-F238E27FC236}">
                <a16:creationId xmlns:a16="http://schemas.microsoft.com/office/drawing/2014/main" id="{D164C8E4-45DD-4A79-8FF5-1501B80ACE27}"/>
              </a:ext>
            </a:extLst>
          </p:cNvPr>
          <p:cNvSpPr txBox="1"/>
          <p:nvPr/>
        </p:nvSpPr>
        <p:spPr>
          <a:xfrm>
            <a:off x="222729" y="377663"/>
            <a:ext cx="11555468" cy="6667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এখন আমরা </a:t>
            </a:r>
            <a:r>
              <a:rPr kumimoji="0" lang="bn-IN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১ সেমি দৈর্ঘ্যের বর্গ দ্বারা কাগজটি সম্পূর্ণভাবে ঢাকার চেষ্টা কর</a:t>
            </a:r>
            <a:r>
              <a:rPr kumimoji="0" lang="bn-BD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ব...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10" name="Rectangle 96">
            <a:extLst>
              <a:ext uri="{FF2B5EF4-FFF2-40B4-BE49-F238E27FC236}">
                <a16:creationId xmlns:a16="http://schemas.microsoft.com/office/drawing/2014/main" id="{CCADCD45-CF3A-4A5E-8435-23725280C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96">
            <a:extLst>
              <a:ext uri="{FF2B5EF4-FFF2-40B4-BE49-F238E27FC236}">
                <a16:creationId xmlns:a16="http://schemas.microsoft.com/office/drawing/2014/main" id="{92D808F2-62F1-4CAF-BCC0-E56180EAE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96">
            <a:extLst>
              <a:ext uri="{FF2B5EF4-FFF2-40B4-BE49-F238E27FC236}">
                <a16:creationId xmlns:a16="http://schemas.microsoft.com/office/drawing/2014/main" id="{CA326B8B-53BC-4D5E-B671-6D147FC93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96">
            <a:extLst>
              <a:ext uri="{FF2B5EF4-FFF2-40B4-BE49-F238E27FC236}">
                <a16:creationId xmlns:a16="http://schemas.microsoft.com/office/drawing/2014/main" id="{C57C8B31-6727-4A2B-818D-CD8B234FE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96">
            <a:extLst>
              <a:ext uri="{FF2B5EF4-FFF2-40B4-BE49-F238E27FC236}">
                <a16:creationId xmlns:a16="http://schemas.microsoft.com/office/drawing/2014/main" id="{10B8839F-7893-47F6-8689-FC2664B99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96">
            <a:extLst>
              <a:ext uri="{FF2B5EF4-FFF2-40B4-BE49-F238E27FC236}">
                <a16:creationId xmlns:a16="http://schemas.microsoft.com/office/drawing/2014/main" id="{E94C1B20-9769-4379-8DE1-8A119275C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96">
            <a:extLst>
              <a:ext uri="{FF2B5EF4-FFF2-40B4-BE49-F238E27FC236}">
                <a16:creationId xmlns:a16="http://schemas.microsoft.com/office/drawing/2014/main" id="{413F0C40-A98B-4D12-AEFF-6B3D08755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96">
            <a:extLst>
              <a:ext uri="{FF2B5EF4-FFF2-40B4-BE49-F238E27FC236}">
                <a16:creationId xmlns:a16="http://schemas.microsoft.com/office/drawing/2014/main" id="{2E8486B9-8145-40BB-B32D-65588F62D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96">
            <a:extLst>
              <a:ext uri="{FF2B5EF4-FFF2-40B4-BE49-F238E27FC236}">
                <a16:creationId xmlns:a16="http://schemas.microsoft.com/office/drawing/2014/main" id="{204477E1-B4F1-44F7-A967-DF08F2C77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96">
            <a:extLst>
              <a:ext uri="{FF2B5EF4-FFF2-40B4-BE49-F238E27FC236}">
                <a16:creationId xmlns:a16="http://schemas.microsoft.com/office/drawing/2014/main" id="{255DB9BB-1C47-4A7E-8492-96F6DFDE3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96">
            <a:extLst>
              <a:ext uri="{FF2B5EF4-FFF2-40B4-BE49-F238E27FC236}">
                <a16:creationId xmlns:a16="http://schemas.microsoft.com/office/drawing/2014/main" id="{98C7D8CB-7ED0-4D89-9D84-3F478C381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96">
            <a:extLst>
              <a:ext uri="{FF2B5EF4-FFF2-40B4-BE49-F238E27FC236}">
                <a16:creationId xmlns:a16="http://schemas.microsoft.com/office/drawing/2014/main" id="{DA2ABBF7-C742-4413-9E23-C3DF6FC19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96">
            <a:extLst>
              <a:ext uri="{FF2B5EF4-FFF2-40B4-BE49-F238E27FC236}">
                <a16:creationId xmlns:a16="http://schemas.microsoft.com/office/drawing/2014/main" id="{D179528A-D685-4611-847C-BB52B7A9C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96">
            <a:extLst>
              <a:ext uri="{FF2B5EF4-FFF2-40B4-BE49-F238E27FC236}">
                <a16:creationId xmlns:a16="http://schemas.microsoft.com/office/drawing/2014/main" id="{B3D0F12F-77E5-4F01-A41A-CF74378D7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96">
            <a:extLst>
              <a:ext uri="{FF2B5EF4-FFF2-40B4-BE49-F238E27FC236}">
                <a16:creationId xmlns:a16="http://schemas.microsoft.com/office/drawing/2014/main" id="{B579C594-416D-4BC2-ABC6-453E01B7F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96">
            <a:extLst>
              <a:ext uri="{FF2B5EF4-FFF2-40B4-BE49-F238E27FC236}">
                <a16:creationId xmlns:a16="http://schemas.microsoft.com/office/drawing/2014/main" id="{884B6AA7-DF1F-4558-8BF7-49A45411E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96">
            <a:extLst>
              <a:ext uri="{FF2B5EF4-FFF2-40B4-BE49-F238E27FC236}">
                <a16:creationId xmlns:a16="http://schemas.microsoft.com/office/drawing/2014/main" id="{3396CF95-7B4F-42BA-9DC3-117BBB90C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11878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96">
            <a:extLst>
              <a:ext uri="{FF2B5EF4-FFF2-40B4-BE49-F238E27FC236}">
                <a16:creationId xmlns:a16="http://schemas.microsoft.com/office/drawing/2014/main" id="{7A2D74D2-8E07-42EB-B0E8-0C3272C25B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96">
            <a:extLst>
              <a:ext uri="{FF2B5EF4-FFF2-40B4-BE49-F238E27FC236}">
                <a16:creationId xmlns:a16="http://schemas.microsoft.com/office/drawing/2014/main" id="{78EF3406-0A10-425F-8EDF-CCB56F7A1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96">
            <a:extLst>
              <a:ext uri="{FF2B5EF4-FFF2-40B4-BE49-F238E27FC236}">
                <a16:creationId xmlns:a16="http://schemas.microsoft.com/office/drawing/2014/main" id="{CF4975F2-54DD-492C-AB02-368CE7910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96">
            <a:extLst>
              <a:ext uri="{FF2B5EF4-FFF2-40B4-BE49-F238E27FC236}">
                <a16:creationId xmlns:a16="http://schemas.microsoft.com/office/drawing/2014/main" id="{E5441066-0C84-4AC8-B355-B76667B32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96">
            <a:extLst>
              <a:ext uri="{FF2B5EF4-FFF2-40B4-BE49-F238E27FC236}">
                <a16:creationId xmlns:a16="http://schemas.microsoft.com/office/drawing/2014/main" id="{0014BFCF-0C87-4B57-B21D-B5AA678F4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96">
            <a:extLst>
              <a:ext uri="{FF2B5EF4-FFF2-40B4-BE49-F238E27FC236}">
                <a16:creationId xmlns:a16="http://schemas.microsoft.com/office/drawing/2014/main" id="{02F620DA-64A4-42F3-B04E-B85EAC23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96">
            <a:extLst>
              <a:ext uri="{FF2B5EF4-FFF2-40B4-BE49-F238E27FC236}">
                <a16:creationId xmlns:a16="http://schemas.microsoft.com/office/drawing/2014/main" id="{55B7D7A9-711E-48EF-8C02-6816A0F8C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96">
            <a:extLst>
              <a:ext uri="{FF2B5EF4-FFF2-40B4-BE49-F238E27FC236}">
                <a16:creationId xmlns:a16="http://schemas.microsoft.com/office/drawing/2014/main" id="{8BB795E2-6C66-4C1E-A6D7-666FD68E7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96">
            <a:extLst>
              <a:ext uri="{FF2B5EF4-FFF2-40B4-BE49-F238E27FC236}">
                <a16:creationId xmlns:a16="http://schemas.microsoft.com/office/drawing/2014/main" id="{2E753657-5706-4D1F-8FFD-26576BB4E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96">
            <a:extLst>
              <a:ext uri="{FF2B5EF4-FFF2-40B4-BE49-F238E27FC236}">
                <a16:creationId xmlns:a16="http://schemas.microsoft.com/office/drawing/2014/main" id="{DFCEDD58-F9BF-45FD-94B2-2852EE6C9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96">
            <a:extLst>
              <a:ext uri="{FF2B5EF4-FFF2-40B4-BE49-F238E27FC236}">
                <a16:creationId xmlns:a16="http://schemas.microsoft.com/office/drawing/2014/main" id="{E1B276B1-A97F-4A5C-AABD-7969023EB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96">
            <a:extLst>
              <a:ext uri="{FF2B5EF4-FFF2-40B4-BE49-F238E27FC236}">
                <a16:creationId xmlns:a16="http://schemas.microsoft.com/office/drawing/2014/main" id="{D8ABCE71-08BC-47BC-AA75-5AE544874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96">
            <a:extLst>
              <a:ext uri="{FF2B5EF4-FFF2-40B4-BE49-F238E27FC236}">
                <a16:creationId xmlns:a16="http://schemas.microsoft.com/office/drawing/2014/main" id="{F35623F6-A59B-4125-8EA2-71DDF2C89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96">
            <a:extLst>
              <a:ext uri="{FF2B5EF4-FFF2-40B4-BE49-F238E27FC236}">
                <a16:creationId xmlns:a16="http://schemas.microsoft.com/office/drawing/2014/main" id="{9BA1CEB6-13FB-4949-91FA-37D683EC6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96">
            <a:extLst>
              <a:ext uri="{FF2B5EF4-FFF2-40B4-BE49-F238E27FC236}">
                <a16:creationId xmlns:a16="http://schemas.microsoft.com/office/drawing/2014/main" id="{47556CDA-C744-4104-885E-28427FC43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96">
            <a:extLst>
              <a:ext uri="{FF2B5EF4-FFF2-40B4-BE49-F238E27FC236}">
                <a16:creationId xmlns:a16="http://schemas.microsoft.com/office/drawing/2014/main" id="{329208A3-648F-4374-8F0F-CA8A5E24F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96">
            <a:extLst>
              <a:ext uri="{FF2B5EF4-FFF2-40B4-BE49-F238E27FC236}">
                <a16:creationId xmlns:a16="http://schemas.microsoft.com/office/drawing/2014/main" id="{67458492-3800-4C1B-B207-66DBEC30B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96">
            <a:extLst>
              <a:ext uri="{FF2B5EF4-FFF2-40B4-BE49-F238E27FC236}">
                <a16:creationId xmlns:a16="http://schemas.microsoft.com/office/drawing/2014/main" id="{33EB5502-A681-4E4D-AF3A-5F79217E8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156159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96">
            <a:extLst>
              <a:ext uri="{FF2B5EF4-FFF2-40B4-BE49-F238E27FC236}">
                <a16:creationId xmlns:a16="http://schemas.microsoft.com/office/drawing/2014/main" id="{85389E9B-A3FA-4A56-AA7B-3771C6DF1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96">
            <a:extLst>
              <a:ext uri="{FF2B5EF4-FFF2-40B4-BE49-F238E27FC236}">
                <a16:creationId xmlns:a16="http://schemas.microsoft.com/office/drawing/2014/main" id="{504C5A4D-B44D-493C-9339-5239A4E44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96">
            <a:extLst>
              <a:ext uri="{FF2B5EF4-FFF2-40B4-BE49-F238E27FC236}">
                <a16:creationId xmlns:a16="http://schemas.microsoft.com/office/drawing/2014/main" id="{A6C00102-1CD4-49D0-B713-BE1454611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96">
            <a:extLst>
              <a:ext uri="{FF2B5EF4-FFF2-40B4-BE49-F238E27FC236}">
                <a16:creationId xmlns:a16="http://schemas.microsoft.com/office/drawing/2014/main" id="{1DF636B5-87A6-4269-9F0E-AB06A4A49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96">
            <a:extLst>
              <a:ext uri="{FF2B5EF4-FFF2-40B4-BE49-F238E27FC236}">
                <a16:creationId xmlns:a16="http://schemas.microsoft.com/office/drawing/2014/main" id="{5AA182C1-E4EB-4E3C-9705-591901EF7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96">
            <a:extLst>
              <a:ext uri="{FF2B5EF4-FFF2-40B4-BE49-F238E27FC236}">
                <a16:creationId xmlns:a16="http://schemas.microsoft.com/office/drawing/2014/main" id="{A7831709-1EDB-455B-AF61-ADC9BC1C7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96">
            <a:extLst>
              <a:ext uri="{FF2B5EF4-FFF2-40B4-BE49-F238E27FC236}">
                <a16:creationId xmlns:a16="http://schemas.microsoft.com/office/drawing/2014/main" id="{F4980B2E-3CC9-4D26-8A84-B3AD0CC40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96">
            <a:extLst>
              <a:ext uri="{FF2B5EF4-FFF2-40B4-BE49-F238E27FC236}">
                <a16:creationId xmlns:a16="http://schemas.microsoft.com/office/drawing/2014/main" id="{028A57C6-0116-4BB3-AB6E-2343EA75F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96">
            <a:extLst>
              <a:ext uri="{FF2B5EF4-FFF2-40B4-BE49-F238E27FC236}">
                <a16:creationId xmlns:a16="http://schemas.microsoft.com/office/drawing/2014/main" id="{9EFE86F4-E11F-41D6-82DD-5BEE3A8AF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96">
            <a:extLst>
              <a:ext uri="{FF2B5EF4-FFF2-40B4-BE49-F238E27FC236}">
                <a16:creationId xmlns:a16="http://schemas.microsoft.com/office/drawing/2014/main" id="{96CEEA32-3163-4085-874A-962A7348F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96">
            <a:extLst>
              <a:ext uri="{FF2B5EF4-FFF2-40B4-BE49-F238E27FC236}">
                <a16:creationId xmlns:a16="http://schemas.microsoft.com/office/drawing/2014/main" id="{6D557296-3546-49A2-9629-258537D45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96">
            <a:extLst>
              <a:ext uri="{FF2B5EF4-FFF2-40B4-BE49-F238E27FC236}">
                <a16:creationId xmlns:a16="http://schemas.microsoft.com/office/drawing/2014/main" id="{B2982812-84C9-4EBD-8CB5-C0D13006A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96">
            <a:extLst>
              <a:ext uri="{FF2B5EF4-FFF2-40B4-BE49-F238E27FC236}">
                <a16:creationId xmlns:a16="http://schemas.microsoft.com/office/drawing/2014/main" id="{5B3537D3-D68F-4C52-B30A-7298CF6FA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96">
            <a:extLst>
              <a:ext uri="{FF2B5EF4-FFF2-40B4-BE49-F238E27FC236}">
                <a16:creationId xmlns:a16="http://schemas.microsoft.com/office/drawing/2014/main" id="{3958E5CE-0F56-4D79-B682-A5963081C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96">
            <a:extLst>
              <a:ext uri="{FF2B5EF4-FFF2-40B4-BE49-F238E27FC236}">
                <a16:creationId xmlns:a16="http://schemas.microsoft.com/office/drawing/2014/main" id="{694E19CB-AC02-4057-8BD3-0723EB5DA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96">
            <a:extLst>
              <a:ext uri="{FF2B5EF4-FFF2-40B4-BE49-F238E27FC236}">
                <a16:creationId xmlns:a16="http://schemas.microsoft.com/office/drawing/2014/main" id="{7F60BA72-F147-4B8C-84D4-433098ADD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96">
            <a:extLst>
              <a:ext uri="{FF2B5EF4-FFF2-40B4-BE49-F238E27FC236}">
                <a16:creationId xmlns:a16="http://schemas.microsoft.com/office/drawing/2014/main" id="{A0012A1D-2EAE-4A23-813B-1E053326E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96">
            <a:extLst>
              <a:ext uri="{FF2B5EF4-FFF2-40B4-BE49-F238E27FC236}">
                <a16:creationId xmlns:a16="http://schemas.microsoft.com/office/drawing/2014/main" id="{E1F95A6B-D496-40AE-A4A1-F3C5F26A6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193164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96">
            <a:extLst>
              <a:ext uri="{FF2B5EF4-FFF2-40B4-BE49-F238E27FC236}">
                <a16:creationId xmlns:a16="http://schemas.microsoft.com/office/drawing/2014/main" id="{A7AD59F5-026A-4D61-9BAC-064763F5A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96">
            <a:extLst>
              <a:ext uri="{FF2B5EF4-FFF2-40B4-BE49-F238E27FC236}">
                <a16:creationId xmlns:a16="http://schemas.microsoft.com/office/drawing/2014/main" id="{638D4829-0E58-44EB-BE57-8ED23C308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D86616A-5CB0-4FFE-AD34-6E0A54F26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96">
            <a:extLst>
              <a:ext uri="{FF2B5EF4-FFF2-40B4-BE49-F238E27FC236}">
                <a16:creationId xmlns:a16="http://schemas.microsoft.com/office/drawing/2014/main" id="{E42D3C15-6CF9-418C-8C04-AA6A6E325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96">
            <a:extLst>
              <a:ext uri="{FF2B5EF4-FFF2-40B4-BE49-F238E27FC236}">
                <a16:creationId xmlns:a16="http://schemas.microsoft.com/office/drawing/2014/main" id="{0589FAC6-0043-4910-836E-54B440561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96">
            <a:extLst>
              <a:ext uri="{FF2B5EF4-FFF2-40B4-BE49-F238E27FC236}">
                <a16:creationId xmlns:a16="http://schemas.microsoft.com/office/drawing/2014/main" id="{91B36ED7-6332-4484-A7B4-56C03DE5C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96">
            <a:extLst>
              <a:ext uri="{FF2B5EF4-FFF2-40B4-BE49-F238E27FC236}">
                <a16:creationId xmlns:a16="http://schemas.microsoft.com/office/drawing/2014/main" id="{E12B89D9-FA2D-4371-894C-5C92A683B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96">
            <a:extLst>
              <a:ext uri="{FF2B5EF4-FFF2-40B4-BE49-F238E27FC236}">
                <a16:creationId xmlns:a16="http://schemas.microsoft.com/office/drawing/2014/main" id="{45B9A45C-467C-4904-8EBD-B4EAE153C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96">
            <a:extLst>
              <a:ext uri="{FF2B5EF4-FFF2-40B4-BE49-F238E27FC236}">
                <a16:creationId xmlns:a16="http://schemas.microsoft.com/office/drawing/2014/main" id="{EE815232-4544-4C4D-A39A-6E1E9033F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96">
            <a:extLst>
              <a:ext uri="{FF2B5EF4-FFF2-40B4-BE49-F238E27FC236}">
                <a16:creationId xmlns:a16="http://schemas.microsoft.com/office/drawing/2014/main" id="{88F8E73F-E62D-40F8-ADCE-BD717F787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96">
            <a:extLst>
              <a:ext uri="{FF2B5EF4-FFF2-40B4-BE49-F238E27FC236}">
                <a16:creationId xmlns:a16="http://schemas.microsoft.com/office/drawing/2014/main" id="{AE1B72F2-6FD8-41C6-9C35-BE51CED74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96">
            <a:extLst>
              <a:ext uri="{FF2B5EF4-FFF2-40B4-BE49-F238E27FC236}">
                <a16:creationId xmlns:a16="http://schemas.microsoft.com/office/drawing/2014/main" id="{E953E320-61BA-47EE-B12F-82A25A356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96">
            <a:extLst>
              <a:ext uri="{FF2B5EF4-FFF2-40B4-BE49-F238E27FC236}">
                <a16:creationId xmlns:a16="http://schemas.microsoft.com/office/drawing/2014/main" id="{2CB37AB8-0557-4FE8-8BB1-081F441EE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96">
            <a:extLst>
              <a:ext uri="{FF2B5EF4-FFF2-40B4-BE49-F238E27FC236}">
                <a16:creationId xmlns:a16="http://schemas.microsoft.com/office/drawing/2014/main" id="{AC555AA4-EF5C-4C33-B198-EEA83373E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96">
            <a:extLst>
              <a:ext uri="{FF2B5EF4-FFF2-40B4-BE49-F238E27FC236}">
                <a16:creationId xmlns:a16="http://schemas.microsoft.com/office/drawing/2014/main" id="{D2F6CEC3-C00D-4357-ADBF-A5B1DCF5B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96">
            <a:extLst>
              <a:ext uri="{FF2B5EF4-FFF2-40B4-BE49-F238E27FC236}">
                <a16:creationId xmlns:a16="http://schemas.microsoft.com/office/drawing/2014/main" id="{DB3B0BDC-059D-4F7C-95E6-32BBE9740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96">
            <a:extLst>
              <a:ext uri="{FF2B5EF4-FFF2-40B4-BE49-F238E27FC236}">
                <a16:creationId xmlns:a16="http://schemas.microsoft.com/office/drawing/2014/main" id="{F675C815-1FC5-4F97-90B2-1A5AB8E33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96">
            <a:extLst>
              <a:ext uri="{FF2B5EF4-FFF2-40B4-BE49-F238E27FC236}">
                <a16:creationId xmlns:a16="http://schemas.microsoft.com/office/drawing/2014/main" id="{B2DB853B-0962-441A-A7DF-500B65764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230602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96">
            <a:extLst>
              <a:ext uri="{FF2B5EF4-FFF2-40B4-BE49-F238E27FC236}">
                <a16:creationId xmlns:a16="http://schemas.microsoft.com/office/drawing/2014/main" id="{3E0E82ED-A7B9-4FCC-9654-B2FAE277B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96">
            <a:extLst>
              <a:ext uri="{FF2B5EF4-FFF2-40B4-BE49-F238E27FC236}">
                <a16:creationId xmlns:a16="http://schemas.microsoft.com/office/drawing/2014/main" id="{F371B665-559D-4C5E-8FB6-6873DEAFC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27A4D87-047D-4A29-9E2A-E55CC8EB6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96">
            <a:extLst>
              <a:ext uri="{FF2B5EF4-FFF2-40B4-BE49-F238E27FC236}">
                <a16:creationId xmlns:a16="http://schemas.microsoft.com/office/drawing/2014/main" id="{078534D9-2906-4D0C-9F02-17AF11CAE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 96">
            <a:extLst>
              <a:ext uri="{FF2B5EF4-FFF2-40B4-BE49-F238E27FC236}">
                <a16:creationId xmlns:a16="http://schemas.microsoft.com/office/drawing/2014/main" id="{EB9B2868-BFA0-4878-9819-C5C1E4A1C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96">
            <a:extLst>
              <a:ext uri="{FF2B5EF4-FFF2-40B4-BE49-F238E27FC236}">
                <a16:creationId xmlns:a16="http://schemas.microsoft.com/office/drawing/2014/main" id="{2F631CFB-489B-4F20-AC0C-3F483EFB5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96">
            <a:extLst>
              <a:ext uri="{FF2B5EF4-FFF2-40B4-BE49-F238E27FC236}">
                <a16:creationId xmlns:a16="http://schemas.microsoft.com/office/drawing/2014/main" id="{15942211-5014-4785-B2BB-96FACEB70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96">
            <a:extLst>
              <a:ext uri="{FF2B5EF4-FFF2-40B4-BE49-F238E27FC236}">
                <a16:creationId xmlns:a16="http://schemas.microsoft.com/office/drawing/2014/main" id="{1B6939EF-B5C2-4262-A039-9A88E2631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96">
            <a:extLst>
              <a:ext uri="{FF2B5EF4-FFF2-40B4-BE49-F238E27FC236}">
                <a16:creationId xmlns:a16="http://schemas.microsoft.com/office/drawing/2014/main" id="{A0CE9897-B7DD-41E3-83E1-941961B07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96">
            <a:extLst>
              <a:ext uri="{FF2B5EF4-FFF2-40B4-BE49-F238E27FC236}">
                <a16:creationId xmlns:a16="http://schemas.microsoft.com/office/drawing/2014/main" id="{2E3C5C35-8EEB-42FB-A13B-113C98B2F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ctangle 96">
            <a:extLst>
              <a:ext uri="{FF2B5EF4-FFF2-40B4-BE49-F238E27FC236}">
                <a16:creationId xmlns:a16="http://schemas.microsoft.com/office/drawing/2014/main" id="{2FB9CB83-7D85-4AB7-BCC3-F1A5C0C91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6">
            <a:extLst>
              <a:ext uri="{FF2B5EF4-FFF2-40B4-BE49-F238E27FC236}">
                <a16:creationId xmlns:a16="http://schemas.microsoft.com/office/drawing/2014/main" id="{5390A48B-A810-4E01-870A-B4CC07CD0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6">
            <a:extLst>
              <a:ext uri="{FF2B5EF4-FFF2-40B4-BE49-F238E27FC236}">
                <a16:creationId xmlns:a16="http://schemas.microsoft.com/office/drawing/2014/main" id="{4FF2C0E4-67B9-4FE1-AA49-767BB0AD3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6">
            <a:extLst>
              <a:ext uri="{FF2B5EF4-FFF2-40B4-BE49-F238E27FC236}">
                <a16:creationId xmlns:a16="http://schemas.microsoft.com/office/drawing/2014/main" id="{EF1B0EDA-16FD-4C84-A089-4E1694D7E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6">
            <a:extLst>
              <a:ext uri="{FF2B5EF4-FFF2-40B4-BE49-F238E27FC236}">
                <a16:creationId xmlns:a16="http://schemas.microsoft.com/office/drawing/2014/main" id="{4BF91A5A-FFCC-4ACA-B67D-D5C99B3B3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6">
            <a:extLst>
              <a:ext uri="{FF2B5EF4-FFF2-40B4-BE49-F238E27FC236}">
                <a16:creationId xmlns:a16="http://schemas.microsoft.com/office/drawing/2014/main" id="{B5193A6E-329E-4922-94A0-1C3EECB0F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94E4CB1-2CF2-4557-8F60-8AC696DBC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6">
            <a:extLst>
              <a:ext uri="{FF2B5EF4-FFF2-40B4-BE49-F238E27FC236}">
                <a16:creationId xmlns:a16="http://schemas.microsoft.com/office/drawing/2014/main" id="{49E33ACF-95CC-45E4-8B47-1334826D0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268514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Rectangle 96">
            <a:extLst>
              <a:ext uri="{FF2B5EF4-FFF2-40B4-BE49-F238E27FC236}">
                <a16:creationId xmlns:a16="http://schemas.microsoft.com/office/drawing/2014/main" id="{3BA7427E-7DB8-4F5E-85ED-7E9E7AFBF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Rectangle 96">
            <a:extLst>
              <a:ext uri="{FF2B5EF4-FFF2-40B4-BE49-F238E27FC236}">
                <a16:creationId xmlns:a16="http://schemas.microsoft.com/office/drawing/2014/main" id="{2F25E4C6-2986-4A95-A68C-2DE0DCD0A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DAD1125B-C287-468F-A870-95190B236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96">
            <a:extLst>
              <a:ext uri="{FF2B5EF4-FFF2-40B4-BE49-F238E27FC236}">
                <a16:creationId xmlns:a16="http://schemas.microsoft.com/office/drawing/2014/main" id="{09B0CF48-FBDF-4C92-A789-53EC53189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96">
            <a:extLst>
              <a:ext uri="{FF2B5EF4-FFF2-40B4-BE49-F238E27FC236}">
                <a16:creationId xmlns:a16="http://schemas.microsoft.com/office/drawing/2014/main" id="{AFA924A9-6815-43CF-B41B-A8F0F367A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Rectangle 96">
            <a:extLst>
              <a:ext uri="{FF2B5EF4-FFF2-40B4-BE49-F238E27FC236}">
                <a16:creationId xmlns:a16="http://schemas.microsoft.com/office/drawing/2014/main" id="{F678ED93-B9D7-4378-89C6-18D58C3F0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 96">
            <a:extLst>
              <a:ext uri="{FF2B5EF4-FFF2-40B4-BE49-F238E27FC236}">
                <a16:creationId xmlns:a16="http://schemas.microsoft.com/office/drawing/2014/main" id="{802DB7AD-A7B9-4B5B-967D-637C7132B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Rectangle 96">
            <a:extLst>
              <a:ext uri="{FF2B5EF4-FFF2-40B4-BE49-F238E27FC236}">
                <a16:creationId xmlns:a16="http://schemas.microsoft.com/office/drawing/2014/main" id="{00962978-42A9-4BA4-8067-3C4333787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 96">
            <a:extLst>
              <a:ext uri="{FF2B5EF4-FFF2-40B4-BE49-F238E27FC236}">
                <a16:creationId xmlns:a16="http://schemas.microsoft.com/office/drawing/2014/main" id="{A7AA86D1-DFA4-4888-89BE-45F58A4F5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96">
            <a:extLst>
              <a:ext uri="{FF2B5EF4-FFF2-40B4-BE49-F238E27FC236}">
                <a16:creationId xmlns:a16="http://schemas.microsoft.com/office/drawing/2014/main" id="{BF6DC3A6-12BF-44C4-8780-4A25F8A80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 96">
            <a:extLst>
              <a:ext uri="{FF2B5EF4-FFF2-40B4-BE49-F238E27FC236}">
                <a16:creationId xmlns:a16="http://schemas.microsoft.com/office/drawing/2014/main" id="{FA4C1964-F5BE-4787-9E67-11C9CB581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Rectangle 96">
            <a:extLst>
              <a:ext uri="{FF2B5EF4-FFF2-40B4-BE49-F238E27FC236}">
                <a16:creationId xmlns:a16="http://schemas.microsoft.com/office/drawing/2014/main" id="{706D9C2A-0BBB-4DB0-A8D8-A098F1B77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96">
            <a:extLst>
              <a:ext uri="{FF2B5EF4-FFF2-40B4-BE49-F238E27FC236}">
                <a16:creationId xmlns:a16="http://schemas.microsoft.com/office/drawing/2014/main" id="{FD3C53CB-201E-4FBC-9101-A90D5D27B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96">
            <a:extLst>
              <a:ext uri="{FF2B5EF4-FFF2-40B4-BE49-F238E27FC236}">
                <a16:creationId xmlns:a16="http://schemas.microsoft.com/office/drawing/2014/main" id="{E13E0322-0BC0-43B3-A497-4C96EB32E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96">
            <a:extLst>
              <a:ext uri="{FF2B5EF4-FFF2-40B4-BE49-F238E27FC236}">
                <a16:creationId xmlns:a16="http://schemas.microsoft.com/office/drawing/2014/main" id="{A9F1E87D-67BF-44E7-85EC-B199D5809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96">
            <a:extLst>
              <a:ext uri="{FF2B5EF4-FFF2-40B4-BE49-F238E27FC236}">
                <a16:creationId xmlns:a16="http://schemas.microsoft.com/office/drawing/2014/main" id="{9B521E9A-8992-42FB-94AF-8F6E0AABC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Rectangle 96">
            <a:extLst>
              <a:ext uri="{FF2B5EF4-FFF2-40B4-BE49-F238E27FC236}">
                <a16:creationId xmlns:a16="http://schemas.microsoft.com/office/drawing/2014/main" id="{453C825C-DF2C-43AA-9753-DC98AC6EE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Rectangle 96">
            <a:extLst>
              <a:ext uri="{FF2B5EF4-FFF2-40B4-BE49-F238E27FC236}">
                <a16:creationId xmlns:a16="http://schemas.microsoft.com/office/drawing/2014/main" id="{90EF377D-94E0-40AC-8C60-9120BE6F5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3053230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ctangle 96">
            <a:extLst>
              <a:ext uri="{FF2B5EF4-FFF2-40B4-BE49-F238E27FC236}">
                <a16:creationId xmlns:a16="http://schemas.microsoft.com/office/drawing/2014/main" id="{C8C69F07-C739-4FAD-A726-914314814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Rectangle 96">
            <a:extLst>
              <a:ext uri="{FF2B5EF4-FFF2-40B4-BE49-F238E27FC236}">
                <a16:creationId xmlns:a16="http://schemas.microsoft.com/office/drawing/2014/main" id="{F1E7B900-B3AF-4F17-80E0-06EB58105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D85BB9B3-DE4B-40A3-82AF-89DCB99C4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Rectangle 96">
            <a:extLst>
              <a:ext uri="{FF2B5EF4-FFF2-40B4-BE49-F238E27FC236}">
                <a16:creationId xmlns:a16="http://schemas.microsoft.com/office/drawing/2014/main" id="{BACBEED0-6CA8-4FB1-A6F8-B51D255AE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Rectangle 96">
            <a:extLst>
              <a:ext uri="{FF2B5EF4-FFF2-40B4-BE49-F238E27FC236}">
                <a16:creationId xmlns:a16="http://schemas.microsoft.com/office/drawing/2014/main" id="{F41B7914-CFCB-41E5-95C1-CCBC55741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Rectangle 96">
            <a:extLst>
              <a:ext uri="{FF2B5EF4-FFF2-40B4-BE49-F238E27FC236}">
                <a16:creationId xmlns:a16="http://schemas.microsoft.com/office/drawing/2014/main" id="{639B166E-792B-4EFD-81E5-E9E4959F4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Rectangle 96">
            <a:extLst>
              <a:ext uri="{FF2B5EF4-FFF2-40B4-BE49-F238E27FC236}">
                <a16:creationId xmlns:a16="http://schemas.microsoft.com/office/drawing/2014/main" id="{63E49CE3-DAF0-4462-8B15-FC6A5A794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Rectangle 96">
            <a:extLst>
              <a:ext uri="{FF2B5EF4-FFF2-40B4-BE49-F238E27FC236}">
                <a16:creationId xmlns:a16="http://schemas.microsoft.com/office/drawing/2014/main" id="{75EF5E61-EBC7-4553-B3E2-F2F3AC64F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ectangle 96">
            <a:extLst>
              <a:ext uri="{FF2B5EF4-FFF2-40B4-BE49-F238E27FC236}">
                <a16:creationId xmlns:a16="http://schemas.microsoft.com/office/drawing/2014/main" id="{22114F1A-8907-48BF-80AE-A05014E6A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Rectangle 96">
            <a:extLst>
              <a:ext uri="{FF2B5EF4-FFF2-40B4-BE49-F238E27FC236}">
                <a16:creationId xmlns:a16="http://schemas.microsoft.com/office/drawing/2014/main" id="{4BBDCE4E-6B1C-44BF-A29F-4378776B9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Rectangle 96">
            <a:extLst>
              <a:ext uri="{FF2B5EF4-FFF2-40B4-BE49-F238E27FC236}">
                <a16:creationId xmlns:a16="http://schemas.microsoft.com/office/drawing/2014/main" id="{7BD0334D-3B1D-48B1-B2CF-800A5472C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Rectangle 96">
            <a:extLst>
              <a:ext uri="{FF2B5EF4-FFF2-40B4-BE49-F238E27FC236}">
                <a16:creationId xmlns:a16="http://schemas.microsoft.com/office/drawing/2014/main" id="{96843AE0-870A-47D7-8828-54D95AB67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Rectangle 96">
            <a:extLst>
              <a:ext uri="{FF2B5EF4-FFF2-40B4-BE49-F238E27FC236}">
                <a16:creationId xmlns:a16="http://schemas.microsoft.com/office/drawing/2014/main" id="{30E22C1B-314C-4638-ADF9-5228F1EBA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Rectangle 96">
            <a:extLst>
              <a:ext uri="{FF2B5EF4-FFF2-40B4-BE49-F238E27FC236}">
                <a16:creationId xmlns:a16="http://schemas.microsoft.com/office/drawing/2014/main" id="{93B11215-96CB-4813-8C25-0EE62C264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Rectangle 96">
            <a:extLst>
              <a:ext uri="{FF2B5EF4-FFF2-40B4-BE49-F238E27FC236}">
                <a16:creationId xmlns:a16="http://schemas.microsoft.com/office/drawing/2014/main" id="{DB58DB2A-736F-4BFE-A4DF-6A43617D3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Rectangle 96">
            <a:extLst>
              <a:ext uri="{FF2B5EF4-FFF2-40B4-BE49-F238E27FC236}">
                <a16:creationId xmlns:a16="http://schemas.microsoft.com/office/drawing/2014/main" id="{EB538910-1C52-45CF-BA8D-B6900F136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Rectangle 96">
            <a:extLst>
              <a:ext uri="{FF2B5EF4-FFF2-40B4-BE49-F238E27FC236}">
                <a16:creationId xmlns:a16="http://schemas.microsoft.com/office/drawing/2014/main" id="{DF0330EA-E78C-4543-8F8C-4E8437DE3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Rectangle 96">
            <a:extLst>
              <a:ext uri="{FF2B5EF4-FFF2-40B4-BE49-F238E27FC236}">
                <a16:creationId xmlns:a16="http://schemas.microsoft.com/office/drawing/2014/main" id="{0949E438-E8F4-4D35-8FA2-3F938EC7F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3422822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Rectangle 96">
            <a:extLst>
              <a:ext uri="{FF2B5EF4-FFF2-40B4-BE49-F238E27FC236}">
                <a16:creationId xmlns:a16="http://schemas.microsoft.com/office/drawing/2014/main" id="{2DC05B00-434C-4975-90D8-B532AF8DA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ectangle 96">
            <a:extLst>
              <a:ext uri="{FF2B5EF4-FFF2-40B4-BE49-F238E27FC236}">
                <a16:creationId xmlns:a16="http://schemas.microsoft.com/office/drawing/2014/main" id="{3F1459D8-92EE-489D-8575-6B7856ADC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AC245ED-EF4C-4D91-BE34-705F53BC4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Rectangle 96">
            <a:extLst>
              <a:ext uri="{FF2B5EF4-FFF2-40B4-BE49-F238E27FC236}">
                <a16:creationId xmlns:a16="http://schemas.microsoft.com/office/drawing/2014/main" id="{B0A9D3C2-A2D7-4C62-AA29-BED0BC5EE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Rectangle 96">
            <a:extLst>
              <a:ext uri="{FF2B5EF4-FFF2-40B4-BE49-F238E27FC236}">
                <a16:creationId xmlns:a16="http://schemas.microsoft.com/office/drawing/2014/main" id="{C1AB714C-EC15-4810-9F58-79F60FFD0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ectangle 96">
            <a:extLst>
              <a:ext uri="{FF2B5EF4-FFF2-40B4-BE49-F238E27FC236}">
                <a16:creationId xmlns:a16="http://schemas.microsoft.com/office/drawing/2014/main" id="{A5EB1CAD-E7C1-417A-8FAC-CD3D60890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Rectangle 96">
            <a:extLst>
              <a:ext uri="{FF2B5EF4-FFF2-40B4-BE49-F238E27FC236}">
                <a16:creationId xmlns:a16="http://schemas.microsoft.com/office/drawing/2014/main" id="{B413701E-45B3-48A2-97B2-ECD883508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Rectangle 96">
            <a:extLst>
              <a:ext uri="{FF2B5EF4-FFF2-40B4-BE49-F238E27FC236}">
                <a16:creationId xmlns:a16="http://schemas.microsoft.com/office/drawing/2014/main" id="{E5533E9A-FD38-4DFC-A007-984BD0192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Rectangle 96">
            <a:extLst>
              <a:ext uri="{FF2B5EF4-FFF2-40B4-BE49-F238E27FC236}">
                <a16:creationId xmlns:a16="http://schemas.microsoft.com/office/drawing/2014/main" id="{6436A812-FDB7-4DCB-878B-61FC94D19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Rectangle 96">
            <a:extLst>
              <a:ext uri="{FF2B5EF4-FFF2-40B4-BE49-F238E27FC236}">
                <a16:creationId xmlns:a16="http://schemas.microsoft.com/office/drawing/2014/main" id="{7EC44BDC-44F7-47D4-9182-63EB5B69B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Rectangle 96">
            <a:extLst>
              <a:ext uri="{FF2B5EF4-FFF2-40B4-BE49-F238E27FC236}">
                <a16:creationId xmlns:a16="http://schemas.microsoft.com/office/drawing/2014/main" id="{C9232E58-A33A-4F2B-98EA-ED01EF67B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Rectangle 96">
            <a:extLst>
              <a:ext uri="{FF2B5EF4-FFF2-40B4-BE49-F238E27FC236}">
                <a16:creationId xmlns:a16="http://schemas.microsoft.com/office/drawing/2014/main" id="{52B0E65A-96C5-4DE3-81AA-D7EF61EDA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Rectangle 96">
            <a:extLst>
              <a:ext uri="{FF2B5EF4-FFF2-40B4-BE49-F238E27FC236}">
                <a16:creationId xmlns:a16="http://schemas.microsoft.com/office/drawing/2014/main" id="{B4C824D6-47C1-4357-BB75-D0C432A49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96">
            <a:extLst>
              <a:ext uri="{FF2B5EF4-FFF2-40B4-BE49-F238E27FC236}">
                <a16:creationId xmlns:a16="http://schemas.microsoft.com/office/drawing/2014/main" id="{B19DE8E8-62A1-499C-B9F0-655708698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96">
            <a:extLst>
              <a:ext uri="{FF2B5EF4-FFF2-40B4-BE49-F238E27FC236}">
                <a16:creationId xmlns:a16="http://schemas.microsoft.com/office/drawing/2014/main" id="{E5119A3D-CBC5-4AF0-A342-8DB922553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96">
            <a:extLst>
              <a:ext uri="{FF2B5EF4-FFF2-40B4-BE49-F238E27FC236}">
                <a16:creationId xmlns:a16="http://schemas.microsoft.com/office/drawing/2014/main" id="{D332AECB-B83B-4105-8FC9-00235F1FA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96">
            <a:extLst>
              <a:ext uri="{FF2B5EF4-FFF2-40B4-BE49-F238E27FC236}">
                <a16:creationId xmlns:a16="http://schemas.microsoft.com/office/drawing/2014/main" id="{9622A35F-CFA8-47C4-BD54-A6F8ECE87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Rectangle 96">
            <a:extLst>
              <a:ext uri="{FF2B5EF4-FFF2-40B4-BE49-F238E27FC236}">
                <a16:creationId xmlns:a16="http://schemas.microsoft.com/office/drawing/2014/main" id="{2AACCB38-BD6E-47F9-9ABC-CDD1E932F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3800435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96">
            <a:extLst>
              <a:ext uri="{FF2B5EF4-FFF2-40B4-BE49-F238E27FC236}">
                <a16:creationId xmlns:a16="http://schemas.microsoft.com/office/drawing/2014/main" id="{AAEC744F-1645-468D-ADC5-5330F4EFC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ectangle 96">
            <a:extLst>
              <a:ext uri="{FF2B5EF4-FFF2-40B4-BE49-F238E27FC236}">
                <a16:creationId xmlns:a16="http://schemas.microsoft.com/office/drawing/2014/main" id="{FABA94A5-60A1-4C55-AD7D-B74DFF14E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55631FA2-005B-49CE-9E12-A18A8F287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Rectangle 96">
            <a:extLst>
              <a:ext uri="{FF2B5EF4-FFF2-40B4-BE49-F238E27FC236}">
                <a16:creationId xmlns:a16="http://schemas.microsoft.com/office/drawing/2014/main" id="{392E6418-6BB4-4B71-8389-505F2D93B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Rectangle 96">
            <a:extLst>
              <a:ext uri="{FF2B5EF4-FFF2-40B4-BE49-F238E27FC236}">
                <a16:creationId xmlns:a16="http://schemas.microsoft.com/office/drawing/2014/main" id="{D1F8A3DA-A0C3-4BB2-A14F-805544DBA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Rectangle 96">
            <a:extLst>
              <a:ext uri="{FF2B5EF4-FFF2-40B4-BE49-F238E27FC236}">
                <a16:creationId xmlns:a16="http://schemas.microsoft.com/office/drawing/2014/main" id="{CC71525A-8DE2-4151-81FE-295B55076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Rectangle 96">
            <a:extLst>
              <a:ext uri="{FF2B5EF4-FFF2-40B4-BE49-F238E27FC236}">
                <a16:creationId xmlns:a16="http://schemas.microsoft.com/office/drawing/2014/main" id="{E58FA820-399F-4227-8678-D4A97BE5D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Rectangle 96">
            <a:extLst>
              <a:ext uri="{FF2B5EF4-FFF2-40B4-BE49-F238E27FC236}">
                <a16:creationId xmlns:a16="http://schemas.microsoft.com/office/drawing/2014/main" id="{21CDA229-DE64-4C38-8907-29B9CF004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Rectangle 96">
            <a:extLst>
              <a:ext uri="{FF2B5EF4-FFF2-40B4-BE49-F238E27FC236}">
                <a16:creationId xmlns:a16="http://schemas.microsoft.com/office/drawing/2014/main" id="{956B847F-0D47-4C7E-8AC1-E491E14D1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Rectangle 96">
            <a:extLst>
              <a:ext uri="{FF2B5EF4-FFF2-40B4-BE49-F238E27FC236}">
                <a16:creationId xmlns:a16="http://schemas.microsoft.com/office/drawing/2014/main" id="{AB4BEC56-B13B-4FFF-8181-F38D1B781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Rectangle 96">
            <a:extLst>
              <a:ext uri="{FF2B5EF4-FFF2-40B4-BE49-F238E27FC236}">
                <a16:creationId xmlns:a16="http://schemas.microsoft.com/office/drawing/2014/main" id="{CA8695E7-91D8-4310-B564-52125BAE6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tangle 96">
            <a:extLst>
              <a:ext uri="{FF2B5EF4-FFF2-40B4-BE49-F238E27FC236}">
                <a16:creationId xmlns:a16="http://schemas.microsoft.com/office/drawing/2014/main" id="{8EDF96A7-8B34-489D-8E3F-A7438BF9D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Rectangle 96">
            <a:extLst>
              <a:ext uri="{FF2B5EF4-FFF2-40B4-BE49-F238E27FC236}">
                <a16:creationId xmlns:a16="http://schemas.microsoft.com/office/drawing/2014/main" id="{7006C819-E191-4F00-A9AD-4662647AD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ectangle 96">
            <a:extLst>
              <a:ext uri="{FF2B5EF4-FFF2-40B4-BE49-F238E27FC236}">
                <a16:creationId xmlns:a16="http://schemas.microsoft.com/office/drawing/2014/main" id="{10A5359A-6F0A-425D-AD19-73B0DF544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7" name="Rectangle 96">
            <a:extLst>
              <a:ext uri="{FF2B5EF4-FFF2-40B4-BE49-F238E27FC236}">
                <a16:creationId xmlns:a16="http://schemas.microsoft.com/office/drawing/2014/main" id="{F9C2C5F5-2F8D-4240-9D1A-ACAB3753D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Rectangle 96">
            <a:extLst>
              <a:ext uri="{FF2B5EF4-FFF2-40B4-BE49-F238E27FC236}">
                <a16:creationId xmlns:a16="http://schemas.microsoft.com/office/drawing/2014/main" id="{14D6D9FD-1BBD-48FA-B60A-C1BC2E434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Rectangle 96">
            <a:extLst>
              <a:ext uri="{FF2B5EF4-FFF2-40B4-BE49-F238E27FC236}">
                <a16:creationId xmlns:a16="http://schemas.microsoft.com/office/drawing/2014/main" id="{14798AAB-B64D-4C8E-ABCA-01287F1D0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0" name="Rectangle 96">
            <a:extLst>
              <a:ext uri="{FF2B5EF4-FFF2-40B4-BE49-F238E27FC236}">
                <a16:creationId xmlns:a16="http://schemas.microsoft.com/office/drawing/2014/main" id="{AA47C6E8-6568-45BD-B951-F8D2D1F56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417844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Rectangle 96">
            <a:extLst>
              <a:ext uri="{FF2B5EF4-FFF2-40B4-BE49-F238E27FC236}">
                <a16:creationId xmlns:a16="http://schemas.microsoft.com/office/drawing/2014/main" id="{EBC20E30-655F-4B85-AB3B-AC0F7A7FC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Rectangle 96">
            <a:extLst>
              <a:ext uri="{FF2B5EF4-FFF2-40B4-BE49-F238E27FC236}">
                <a16:creationId xmlns:a16="http://schemas.microsoft.com/office/drawing/2014/main" id="{FA7D2FD4-8AED-47A0-B535-1E031DFD6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87B3772F-93CD-492B-9725-5C11D4228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" name="Rectangle 96">
            <a:extLst>
              <a:ext uri="{FF2B5EF4-FFF2-40B4-BE49-F238E27FC236}">
                <a16:creationId xmlns:a16="http://schemas.microsoft.com/office/drawing/2014/main" id="{410F6789-1852-4829-8510-FBA7070E2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5" name="Rectangle 96">
            <a:extLst>
              <a:ext uri="{FF2B5EF4-FFF2-40B4-BE49-F238E27FC236}">
                <a16:creationId xmlns:a16="http://schemas.microsoft.com/office/drawing/2014/main" id="{E616CCBB-1974-41D8-8B4A-A744DF112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Rectangle 96">
            <a:extLst>
              <a:ext uri="{FF2B5EF4-FFF2-40B4-BE49-F238E27FC236}">
                <a16:creationId xmlns:a16="http://schemas.microsoft.com/office/drawing/2014/main" id="{1340E33B-20FE-4937-AE3A-CD5FCE995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Rectangle 96">
            <a:extLst>
              <a:ext uri="{FF2B5EF4-FFF2-40B4-BE49-F238E27FC236}">
                <a16:creationId xmlns:a16="http://schemas.microsoft.com/office/drawing/2014/main" id="{369082EF-AF7D-4686-B214-51DD4D0BD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Rectangle 96">
            <a:extLst>
              <a:ext uri="{FF2B5EF4-FFF2-40B4-BE49-F238E27FC236}">
                <a16:creationId xmlns:a16="http://schemas.microsoft.com/office/drawing/2014/main" id="{2B5BD3C5-9C6C-4082-84EE-7389DDCA4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9" name="Rectangle 96">
            <a:extLst>
              <a:ext uri="{FF2B5EF4-FFF2-40B4-BE49-F238E27FC236}">
                <a16:creationId xmlns:a16="http://schemas.microsoft.com/office/drawing/2014/main" id="{9CE89E2F-49B2-449A-A001-E03394B56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Rectangle 96">
            <a:extLst>
              <a:ext uri="{FF2B5EF4-FFF2-40B4-BE49-F238E27FC236}">
                <a16:creationId xmlns:a16="http://schemas.microsoft.com/office/drawing/2014/main" id="{4F0A4E32-95CF-458F-A744-78B15F80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Rectangle 96">
            <a:extLst>
              <a:ext uri="{FF2B5EF4-FFF2-40B4-BE49-F238E27FC236}">
                <a16:creationId xmlns:a16="http://schemas.microsoft.com/office/drawing/2014/main" id="{558D8754-0706-48D1-89C0-6633D8545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Rectangle 96">
            <a:extLst>
              <a:ext uri="{FF2B5EF4-FFF2-40B4-BE49-F238E27FC236}">
                <a16:creationId xmlns:a16="http://schemas.microsoft.com/office/drawing/2014/main" id="{941288F6-4131-467A-8024-7C304F058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Rectangle 96">
            <a:extLst>
              <a:ext uri="{FF2B5EF4-FFF2-40B4-BE49-F238E27FC236}">
                <a16:creationId xmlns:a16="http://schemas.microsoft.com/office/drawing/2014/main" id="{80F40D97-2D65-4939-AC53-0B8D96DD2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Rectangle 96">
            <a:extLst>
              <a:ext uri="{FF2B5EF4-FFF2-40B4-BE49-F238E27FC236}">
                <a16:creationId xmlns:a16="http://schemas.microsoft.com/office/drawing/2014/main" id="{01210A6A-CEF1-471C-9F38-17D993736B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Rectangle 96">
            <a:extLst>
              <a:ext uri="{FF2B5EF4-FFF2-40B4-BE49-F238E27FC236}">
                <a16:creationId xmlns:a16="http://schemas.microsoft.com/office/drawing/2014/main" id="{335778D5-D08B-40F7-992C-A74A453A7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Rectangle 96">
            <a:extLst>
              <a:ext uri="{FF2B5EF4-FFF2-40B4-BE49-F238E27FC236}">
                <a16:creationId xmlns:a16="http://schemas.microsoft.com/office/drawing/2014/main" id="{BB3C46DF-A0B7-47BF-8843-C01457AD4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Rectangle 96">
            <a:extLst>
              <a:ext uri="{FF2B5EF4-FFF2-40B4-BE49-F238E27FC236}">
                <a16:creationId xmlns:a16="http://schemas.microsoft.com/office/drawing/2014/main" id="{BB208EAC-F155-4471-929B-784A0D12B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Rectangle 96">
            <a:extLst>
              <a:ext uri="{FF2B5EF4-FFF2-40B4-BE49-F238E27FC236}">
                <a16:creationId xmlns:a16="http://schemas.microsoft.com/office/drawing/2014/main" id="{8E823985-820D-426D-AB66-F39EB9B09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456145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Rectangle 96">
            <a:extLst>
              <a:ext uri="{FF2B5EF4-FFF2-40B4-BE49-F238E27FC236}">
                <a16:creationId xmlns:a16="http://schemas.microsoft.com/office/drawing/2014/main" id="{ACAB035D-2005-48CE-819C-DECE53F62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Rectangle 96">
            <a:extLst>
              <a:ext uri="{FF2B5EF4-FFF2-40B4-BE49-F238E27FC236}">
                <a16:creationId xmlns:a16="http://schemas.microsoft.com/office/drawing/2014/main" id="{F6F98800-1E6A-4804-9E25-75178AC66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631ACD29-0413-4195-A099-5674499B7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Rectangle 96">
            <a:extLst>
              <a:ext uri="{FF2B5EF4-FFF2-40B4-BE49-F238E27FC236}">
                <a16:creationId xmlns:a16="http://schemas.microsoft.com/office/drawing/2014/main" id="{3E8AA515-AB99-40B3-98D3-24A49ACC3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Rectangle 96">
            <a:extLst>
              <a:ext uri="{FF2B5EF4-FFF2-40B4-BE49-F238E27FC236}">
                <a16:creationId xmlns:a16="http://schemas.microsoft.com/office/drawing/2014/main" id="{606A5F4E-B625-4B62-B19C-9D0A11753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Rectangle 96">
            <a:extLst>
              <a:ext uri="{FF2B5EF4-FFF2-40B4-BE49-F238E27FC236}">
                <a16:creationId xmlns:a16="http://schemas.microsoft.com/office/drawing/2014/main" id="{C81CA660-408D-4562-9C23-A30EC6C2E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Rectangle 96">
            <a:extLst>
              <a:ext uri="{FF2B5EF4-FFF2-40B4-BE49-F238E27FC236}">
                <a16:creationId xmlns:a16="http://schemas.microsoft.com/office/drawing/2014/main" id="{87527B3E-6734-4CCC-9CD9-AFD3B7ABE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Rectangle 96">
            <a:extLst>
              <a:ext uri="{FF2B5EF4-FFF2-40B4-BE49-F238E27FC236}">
                <a16:creationId xmlns:a16="http://schemas.microsoft.com/office/drawing/2014/main" id="{10C6E081-D61D-4636-A3AC-D3F0A8F8A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Rectangle 96">
            <a:extLst>
              <a:ext uri="{FF2B5EF4-FFF2-40B4-BE49-F238E27FC236}">
                <a16:creationId xmlns:a16="http://schemas.microsoft.com/office/drawing/2014/main" id="{4800B5ED-7B5C-42AD-80A9-2FE0FDD44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Rectangle 96">
            <a:extLst>
              <a:ext uri="{FF2B5EF4-FFF2-40B4-BE49-F238E27FC236}">
                <a16:creationId xmlns:a16="http://schemas.microsoft.com/office/drawing/2014/main" id="{A75BE2B0-4971-4A65-94A9-61EC3969C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Rectangle 96">
            <a:extLst>
              <a:ext uri="{FF2B5EF4-FFF2-40B4-BE49-F238E27FC236}">
                <a16:creationId xmlns:a16="http://schemas.microsoft.com/office/drawing/2014/main" id="{975FB9A0-38C0-4BAA-A915-4835F9032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Rectangle 96">
            <a:extLst>
              <a:ext uri="{FF2B5EF4-FFF2-40B4-BE49-F238E27FC236}">
                <a16:creationId xmlns:a16="http://schemas.microsoft.com/office/drawing/2014/main" id="{865724BF-359C-4434-AC16-3A1F58524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Rectangle 96">
            <a:extLst>
              <a:ext uri="{FF2B5EF4-FFF2-40B4-BE49-F238E27FC236}">
                <a16:creationId xmlns:a16="http://schemas.microsoft.com/office/drawing/2014/main" id="{21930EB0-8ABD-4D1B-BFC6-6CB972928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Rectangle 96">
            <a:extLst>
              <a:ext uri="{FF2B5EF4-FFF2-40B4-BE49-F238E27FC236}">
                <a16:creationId xmlns:a16="http://schemas.microsoft.com/office/drawing/2014/main" id="{1BDEBEB4-90A5-4F13-888C-C35B0F708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Rectangle 96">
            <a:extLst>
              <a:ext uri="{FF2B5EF4-FFF2-40B4-BE49-F238E27FC236}">
                <a16:creationId xmlns:a16="http://schemas.microsoft.com/office/drawing/2014/main" id="{5DC8A8C5-D695-423F-8ECC-99C92CFCA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Rectangle 96">
            <a:extLst>
              <a:ext uri="{FF2B5EF4-FFF2-40B4-BE49-F238E27FC236}">
                <a16:creationId xmlns:a16="http://schemas.microsoft.com/office/drawing/2014/main" id="{65832654-75AD-4535-91A3-8519B5695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Rectangle 96">
            <a:extLst>
              <a:ext uri="{FF2B5EF4-FFF2-40B4-BE49-F238E27FC236}">
                <a16:creationId xmlns:a16="http://schemas.microsoft.com/office/drawing/2014/main" id="{7457BA86-69FE-4D82-96E0-511F1F959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Rectangle 96">
            <a:extLst>
              <a:ext uri="{FF2B5EF4-FFF2-40B4-BE49-F238E27FC236}">
                <a16:creationId xmlns:a16="http://schemas.microsoft.com/office/drawing/2014/main" id="{1EC10C9D-3E76-460C-B464-4F0225AA1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494447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Rectangle 96">
            <a:extLst>
              <a:ext uri="{FF2B5EF4-FFF2-40B4-BE49-F238E27FC236}">
                <a16:creationId xmlns:a16="http://schemas.microsoft.com/office/drawing/2014/main" id="{D2590EE7-0F64-4900-B622-65B9FFEAE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Rectangle 96">
            <a:extLst>
              <a:ext uri="{FF2B5EF4-FFF2-40B4-BE49-F238E27FC236}">
                <a16:creationId xmlns:a16="http://schemas.microsoft.com/office/drawing/2014/main" id="{30FFAD37-966B-42B1-9D27-7B5FB2772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168F636-BC70-40C5-9615-B00E841B0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Rectangle 96">
            <a:extLst>
              <a:ext uri="{FF2B5EF4-FFF2-40B4-BE49-F238E27FC236}">
                <a16:creationId xmlns:a16="http://schemas.microsoft.com/office/drawing/2014/main" id="{FEEC5DF0-1228-45B0-BFE7-73CED4B5A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Rectangle 96">
            <a:extLst>
              <a:ext uri="{FF2B5EF4-FFF2-40B4-BE49-F238E27FC236}">
                <a16:creationId xmlns:a16="http://schemas.microsoft.com/office/drawing/2014/main" id="{D6D5A6C0-AB67-4FE3-B278-EF397F53D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Rectangle 96">
            <a:extLst>
              <a:ext uri="{FF2B5EF4-FFF2-40B4-BE49-F238E27FC236}">
                <a16:creationId xmlns:a16="http://schemas.microsoft.com/office/drawing/2014/main" id="{CD9E909F-01C0-404C-93F3-F441BB4EF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Rectangle 96">
            <a:extLst>
              <a:ext uri="{FF2B5EF4-FFF2-40B4-BE49-F238E27FC236}">
                <a16:creationId xmlns:a16="http://schemas.microsoft.com/office/drawing/2014/main" id="{31AD3293-EE3B-48F3-9A2C-CE071E16B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Rectangle 96">
            <a:extLst>
              <a:ext uri="{FF2B5EF4-FFF2-40B4-BE49-F238E27FC236}">
                <a16:creationId xmlns:a16="http://schemas.microsoft.com/office/drawing/2014/main" id="{8A7E273B-BF71-48F7-A63B-599287AA7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Rectangle 96">
            <a:extLst>
              <a:ext uri="{FF2B5EF4-FFF2-40B4-BE49-F238E27FC236}">
                <a16:creationId xmlns:a16="http://schemas.microsoft.com/office/drawing/2014/main" id="{AC3C25D2-99BB-40A5-8F0F-02C052BF9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Rectangle 96">
            <a:extLst>
              <a:ext uri="{FF2B5EF4-FFF2-40B4-BE49-F238E27FC236}">
                <a16:creationId xmlns:a16="http://schemas.microsoft.com/office/drawing/2014/main" id="{58612B04-AF16-4DBE-B2B1-BE5A3322A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Rectangle 96">
            <a:extLst>
              <a:ext uri="{FF2B5EF4-FFF2-40B4-BE49-F238E27FC236}">
                <a16:creationId xmlns:a16="http://schemas.microsoft.com/office/drawing/2014/main" id="{057976C2-B5F3-4A17-BF10-072D7CF84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Rectangle 96">
            <a:extLst>
              <a:ext uri="{FF2B5EF4-FFF2-40B4-BE49-F238E27FC236}">
                <a16:creationId xmlns:a16="http://schemas.microsoft.com/office/drawing/2014/main" id="{D4E11D3E-8F80-4330-97DD-116CD9C64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Rectangle 96">
            <a:extLst>
              <a:ext uri="{FF2B5EF4-FFF2-40B4-BE49-F238E27FC236}">
                <a16:creationId xmlns:a16="http://schemas.microsoft.com/office/drawing/2014/main" id="{276DBC07-0E1B-487F-A5A6-B0403B107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Rectangle 96">
            <a:extLst>
              <a:ext uri="{FF2B5EF4-FFF2-40B4-BE49-F238E27FC236}">
                <a16:creationId xmlns:a16="http://schemas.microsoft.com/office/drawing/2014/main" id="{D1DB5376-24A1-4434-8FA9-014F93AE5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Rectangle 96">
            <a:extLst>
              <a:ext uri="{FF2B5EF4-FFF2-40B4-BE49-F238E27FC236}">
                <a16:creationId xmlns:a16="http://schemas.microsoft.com/office/drawing/2014/main" id="{9482DC02-9E8A-4B89-BB69-5E1F50F5D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Rectangle 96">
            <a:extLst>
              <a:ext uri="{FF2B5EF4-FFF2-40B4-BE49-F238E27FC236}">
                <a16:creationId xmlns:a16="http://schemas.microsoft.com/office/drawing/2014/main" id="{859BD540-4BF1-45DE-82AE-C5308C7E9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Rectangle 96">
            <a:extLst>
              <a:ext uri="{FF2B5EF4-FFF2-40B4-BE49-F238E27FC236}">
                <a16:creationId xmlns:a16="http://schemas.microsoft.com/office/drawing/2014/main" id="{ACDB25B4-ECB0-43C4-BD35-944367451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Rectangle 96">
            <a:extLst>
              <a:ext uri="{FF2B5EF4-FFF2-40B4-BE49-F238E27FC236}">
                <a16:creationId xmlns:a16="http://schemas.microsoft.com/office/drawing/2014/main" id="{637420F9-F4A1-4535-8CAD-32FCBA898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5327489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Rectangle 96">
            <a:extLst>
              <a:ext uri="{FF2B5EF4-FFF2-40B4-BE49-F238E27FC236}">
                <a16:creationId xmlns:a16="http://schemas.microsoft.com/office/drawing/2014/main" id="{B7A19A7C-B12A-4142-97B3-171525579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441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Rectangle 96">
            <a:extLst>
              <a:ext uri="{FF2B5EF4-FFF2-40B4-BE49-F238E27FC236}">
                <a16:creationId xmlns:a16="http://schemas.microsoft.com/office/drawing/2014/main" id="{1ACD66C7-8A16-4731-86C3-40FCDEE20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60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EC94653C-DEA9-419A-8D42-0013FF077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073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Rectangle 96">
            <a:extLst>
              <a:ext uri="{FF2B5EF4-FFF2-40B4-BE49-F238E27FC236}">
                <a16:creationId xmlns:a16="http://schemas.microsoft.com/office/drawing/2014/main" id="{CC608821-C58D-4B50-A98E-45FD4C15E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086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Rectangle 96">
            <a:extLst>
              <a:ext uri="{FF2B5EF4-FFF2-40B4-BE49-F238E27FC236}">
                <a16:creationId xmlns:a16="http://schemas.microsoft.com/office/drawing/2014/main" id="{2C0944DF-BC3F-4E16-8BBA-910374912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240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Rectangle 96">
            <a:extLst>
              <a:ext uri="{FF2B5EF4-FFF2-40B4-BE49-F238E27FC236}">
                <a16:creationId xmlns:a16="http://schemas.microsoft.com/office/drawing/2014/main" id="{4126745B-1ECB-4C8C-9B98-303D1729A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0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Rectangle 96">
            <a:extLst>
              <a:ext uri="{FF2B5EF4-FFF2-40B4-BE49-F238E27FC236}">
                <a16:creationId xmlns:a16="http://schemas.microsoft.com/office/drawing/2014/main" id="{17AA150F-0DFE-46DD-B831-59459E56B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019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Rectangle 96">
            <a:extLst>
              <a:ext uri="{FF2B5EF4-FFF2-40B4-BE49-F238E27FC236}">
                <a16:creationId xmlns:a16="http://schemas.microsoft.com/office/drawing/2014/main" id="{FA0D1617-A661-459D-8868-B315EBF2A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3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Rectangle 96">
            <a:extLst>
              <a:ext uri="{FF2B5EF4-FFF2-40B4-BE49-F238E27FC236}">
                <a16:creationId xmlns:a16="http://schemas.microsoft.com/office/drawing/2014/main" id="{499C5173-C077-4E43-BC5A-E079B748C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227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Rectangle 96">
            <a:extLst>
              <a:ext uri="{FF2B5EF4-FFF2-40B4-BE49-F238E27FC236}">
                <a16:creationId xmlns:a16="http://schemas.microsoft.com/office/drawing/2014/main" id="{A9EAC49C-922D-4890-96E9-7D288CF49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861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Rectangle 96">
            <a:extLst>
              <a:ext uri="{FF2B5EF4-FFF2-40B4-BE49-F238E27FC236}">
                <a16:creationId xmlns:a16="http://schemas.microsoft.com/office/drawing/2014/main" id="{9BE9BBCA-C0CC-49DF-B972-45D68BAAF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79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Rectangle 96">
            <a:extLst>
              <a:ext uri="{FF2B5EF4-FFF2-40B4-BE49-F238E27FC236}">
                <a16:creationId xmlns:a16="http://schemas.microsoft.com/office/drawing/2014/main" id="{5DB1532E-C89D-4BDD-A828-4BAC5CE54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903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Rectangle 96">
            <a:extLst>
              <a:ext uri="{FF2B5EF4-FFF2-40B4-BE49-F238E27FC236}">
                <a16:creationId xmlns:a16="http://schemas.microsoft.com/office/drawing/2014/main" id="{3994ECC3-C735-4294-83C1-E6263921D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507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Rectangle 96">
            <a:extLst>
              <a:ext uri="{FF2B5EF4-FFF2-40B4-BE49-F238E27FC236}">
                <a16:creationId xmlns:a16="http://schemas.microsoft.com/office/drawing/2014/main" id="{2A43CE25-2132-4C00-928C-E79A574DF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41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Rectangle 96">
            <a:extLst>
              <a:ext uri="{FF2B5EF4-FFF2-40B4-BE49-F238E27FC236}">
                <a16:creationId xmlns:a16="http://schemas.microsoft.com/office/drawing/2014/main" id="{F85D838D-FAB4-43FC-8788-B23230E39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264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Rectangle 96">
            <a:extLst>
              <a:ext uri="{FF2B5EF4-FFF2-40B4-BE49-F238E27FC236}">
                <a16:creationId xmlns:a16="http://schemas.microsoft.com/office/drawing/2014/main" id="{4FBC53C4-6596-4902-862D-5DCFEFCDC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3752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Rectangle 96">
            <a:extLst>
              <a:ext uri="{FF2B5EF4-FFF2-40B4-BE49-F238E27FC236}">
                <a16:creationId xmlns:a16="http://schemas.microsoft.com/office/drawing/2014/main" id="{51D72F61-1878-4C87-8526-90F667505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389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Rectangle 96">
            <a:extLst>
              <a:ext uri="{FF2B5EF4-FFF2-40B4-BE49-F238E27FC236}">
                <a16:creationId xmlns:a16="http://schemas.microsoft.com/office/drawing/2014/main" id="{28EE823F-9E34-43E0-BCEE-67877DF5B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5659" y="5710504"/>
            <a:ext cx="366578" cy="335398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914400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1971F095-84DF-47FC-A18F-ABD492F51BF9}"/>
              </a:ext>
            </a:extLst>
          </p:cNvPr>
          <p:cNvSpPr txBox="1"/>
          <p:nvPr/>
        </p:nvSpPr>
        <p:spPr>
          <a:xfrm>
            <a:off x="422754" y="326094"/>
            <a:ext cx="11155418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১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হয়েছে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কি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897294EF-1CB9-4EE3-BF12-D8A408CAA6DC}"/>
              </a:ext>
            </a:extLst>
          </p:cNvPr>
          <p:cNvSpPr txBox="1"/>
          <p:nvPr/>
        </p:nvSpPr>
        <p:spPr>
          <a:xfrm>
            <a:off x="79518" y="397128"/>
            <a:ext cx="11155418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১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সেমি দৈর্ঘ্যের বর্গ দ্বারা কাগজটি সম্পূর্ণভাবে ঢাকা সম্ভব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হয়েছ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।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05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5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4 0.00324 L -0.27995 -0.2844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1" y="-1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"/>
                            </p:stCondLst>
                            <p:childTnLst>
                              <p:par>
                                <p:cTn id="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50"/>
                            </p:stCondLst>
                            <p:childTnLst>
                              <p:par>
                                <p:cTn id="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250"/>
                            </p:stCondLst>
                            <p:childTnLst>
                              <p:par>
                                <p:cTn id="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750"/>
                            </p:stCondLst>
                            <p:childTnLst>
                              <p:par>
                                <p:cTn id="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50"/>
                            </p:stCondLst>
                            <p:childTnLst>
                              <p:par>
                                <p:cTn id="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500"/>
                            </p:stCondLst>
                            <p:childTnLst>
                              <p:par>
                                <p:cTn id="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750"/>
                            </p:stCondLst>
                            <p:childTnLst>
                              <p:par>
                                <p:cTn id="1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0"/>
                            </p:stCondLst>
                            <p:childTnLst>
                              <p:par>
                                <p:cTn id="1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250"/>
                            </p:stCondLst>
                            <p:childTnLst>
                              <p:par>
                                <p:cTn id="1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000"/>
                            </p:stCondLst>
                            <p:childTnLst>
                              <p:par>
                                <p:cTn id="1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6250"/>
                            </p:stCondLst>
                            <p:childTnLst>
                              <p:par>
                                <p:cTn id="1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500"/>
                            </p:stCondLst>
                            <p:childTnLst>
                              <p:par>
                                <p:cTn id="1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750"/>
                            </p:stCondLst>
                            <p:childTnLst>
                              <p:par>
                                <p:cTn id="1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7000"/>
                            </p:stCondLst>
                            <p:childTnLst>
                              <p:par>
                                <p:cTn id="1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250"/>
                            </p:stCondLst>
                            <p:childTnLst>
                              <p:par>
                                <p:cTn id="1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7500"/>
                            </p:stCondLst>
                            <p:childTnLst>
                              <p:par>
                                <p:cTn id="1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7750"/>
                            </p:stCondLst>
                            <p:childTnLst>
                              <p:par>
                                <p:cTn id="1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8000"/>
                            </p:stCondLst>
                            <p:childTnLst>
                              <p:par>
                                <p:cTn id="1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2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8250"/>
                            </p:stCondLst>
                            <p:childTnLst>
                              <p:par>
                                <p:cTn id="1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8750"/>
                            </p:stCondLst>
                            <p:childTnLst>
                              <p:par>
                                <p:cTn id="1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25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9000"/>
                            </p:stCondLst>
                            <p:childTnLst>
                              <p:par>
                                <p:cTn id="1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9250"/>
                            </p:stCondLst>
                            <p:childTnLst>
                              <p:par>
                                <p:cTn id="1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9500"/>
                            </p:stCondLst>
                            <p:childTnLst>
                              <p:par>
                                <p:cTn id="1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9750"/>
                            </p:stCondLst>
                            <p:childTnLst>
                              <p:par>
                                <p:cTn id="2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750"/>
                            </p:stCondLst>
                            <p:childTnLst>
                              <p:par>
                                <p:cTn id="2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1250"/>
                            </p:stCondLst>
                            <p:childTnLst>
                              <p:par>
                                <p:cTn id="2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1750"/>
                            </p:stCondLst>
                            <p:childTnLst>
                              <p:par>
                                <p:cTn id="2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2250"/>
                            </p:stCondLst>
                            <p:childTnLst>
                              <p:par>
                                <p:cTn id="2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2750"/>
                            </p:stCondLst>
                            <p:childTnLst>
                              <p:par>
                                <p:cTn id="2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3250"/>
                            </p:stCondLst>
                            <p:childTnLst>
                              <p:par>
                                <p:cTn id="2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3500"/>
                            </p:stCondLst>
                            <p:childTnLst>
                              <p:par>
                                <p:cTn id="2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3750"/>
                            </p:stCondLst>
                            <p:childTnLst>
                              <p:par>
                                <p:cTn id="2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2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4250"/>
                            </p:stCondLst>
                            <p:childTnLst>
                              <p:par>
                                <p:cTn id="2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4500"/>
                            </p:stCondLst>
                            <p:childTnLst>
                              <p:par>
                                <p:cTn id="2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9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0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4750"/>
                            </p:stCondLst>
                            <p:childTnLst>
                              <p:par>
                                <p:cTn id="3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25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25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5250"/>
                            </p:stCondLst>
                            <p:childTnLst>
                              <p:par>
                                <p:cTn id="3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4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3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2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5750"/>
                            </p:stCondLst>
                            <p:childTnLst>
                              <p:par>
                                <p:cTn id="3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4" dur="25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2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6250"/>
                            </p:stCondLst>
                            <p:childTnLst>
                              <p:par>
                                <p:cTn id="3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4" dur="25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3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25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6750"/>
                            </p:stCondLst>
                            <p:childTnLst>
                              <p:par>
                                <p:cTn id="3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4" dur="2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25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7250"/>
                            </p:stCondLst>
                            <p:childTnLst>
                              <p:par>
                                <p:cTn id="3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4" dur="25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5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7500"/>
                            </p:stCondLst>
                            <p:childTnLst>
                              <p:par>
                                <p:cTn id="3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9" dur="2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7750"/>
                            </p:stCondLst>
                            <p:childTnLst>
                              <p:par>
                                <p:cTn id="3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4" dur="25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5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8000"/>
                            </p:stCondLst>
                            <p:childTnLst>
                              <p:par>
                                <p:cTn id="3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9" dur="25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8250"/>
                            </p:stCondLst>
                            <p:childTnLst>
                              <p:par>
                                <p:cTn id="3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4" dur="2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5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3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9" dur="25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0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8750"/>
                            </p:stCondLst>
                            <p:childTnLst>
                              <p:par>
                                <p:cTn id="3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4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9" dur="25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0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9250"/>
                            </p:stCondLst>
                            <p:childTnLst>
                              <p:par>
                                <p:cTn id="3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4" dur="25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5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19500"/>
                            </p:stCondLst>
                            <p:childTnLst>
                              <p:par>
                                <p:cTn id="3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9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0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9750"/>
                            </p:stCondLst>
                            <p:childTnLst>
                              <p:par>
                                <p:cTn id="4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4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5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20000"/>
                            </p:stCondLst>
                            <p:childTnLst>
                              <p:par>
                                <p:cTn id="4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9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0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20250"/>
                            </p:stCondLst>
                            <p:childTnLst>
                              <p:par>
                                <p:cTn id="4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4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4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9" dur="25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0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20750"/>
                            </p:stCondLst>
                            <p:childTnLst>
                              <p:par>
                                <p:cTn id="4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4" dur="25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5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21000"/>
                            </p:stCondLst>
                            <p:childTnLst>
                              <p:par>
                                <p:cTn id="4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9" dur="25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0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21250"/>
                            </p:stCondLst>
                            <p:childTnLst>
                              <p:par>
                                <p:cTn id="4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4" dur="25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5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21500"/>
                            </p:stCondLst>
                            <p:childTnLst>
                              <p:par>
                                <p:cTn id="4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9" dur="25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0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21750"/>
                            </p:stCondLst>
                            <p:childTnLst>
                              <p:par>
                                <p:cTn id="4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4" dur="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22000"/>
                            </p:stCondLst>
                            <p:childTnLst>
                              <p:par>
                                <p:cTn id="4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9" dur="25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0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22250"/>
                            </p:stCondLst>
                            <p:childTnLst>
                              <p:par>
                                <p:cTn id="4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4" dur="25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5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22500"/>
                            </p:stCondLst>
                            <p:childTnLst>
                              <p:par>
                                <p:cTn id="4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9" dur="25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0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22750"/>
                            </p:stCondLst>
                            <p:childTnLst>
                              <p:par>
                                <p:cTn id="4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4" dur="25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5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23000"/>
                            </p:stCondLst>
                            <p:childTnLst>
                              <p:par>
                                <p:cTn id="4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9" dur="25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0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23250"/>
                            </p:stCondLst>
                            <p:childTnLst>
                              <p:par>
                                <p:cTn id="4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4" dur="25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5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23500"/>
                            </p:stCondLst>
                            <p:childTnLst>
                              <p:par>
                                <p:cTn id="4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9" dur="25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0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23750"/>
                            </p:stCondLst>
                            <p:childTnLst>
                              <p:par>
                                <p:cTn id="4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4" dur="25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5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24000"/>
                            </p:stCondLst>
                            <p:childTnLst>
                              <p:par>
                                <p:cTn id="4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9" dur="25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0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24250"/>
                            </p:stCondLst>
                            <p:childTnLst>
                              <p:par>
                                <p:cTn id="4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4" dur="25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5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24500"/>
                            </p:stCondLst>
                            <p:childTnLst>
                              <p:par>
                                <p:cTn id="4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9" dur="25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0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24750"/>
                            </p:stCondLst>
                            <p:childTnLst>
                              <p:par>
                                <p:cTn id="5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4" dur="25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5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25000"/>
                            </p:stCondLst>
                            <p:childTnLst>
                              <p:par>
                                <p:cTn id="5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9" dur="25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0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25250"/>
                            </p:stCondLst>
                            <p:childTnLst>
                              <p:par>
                                <p:cTn id="5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4" dur="25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5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25500"/>
                            </p:stCondLst>
                            <p:childTnLst>
                              <p:par>
                                <p:cTn id="5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9" dur="25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0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25750"/>
                            </p:stCondLst>
                            <p:childTnLst>
                              <p:par>
                                <p:cTn id="5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4" dur="25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5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9" dur="25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0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26250"/>
                            </p:stCondLst>
                            <p:childTnLst>
                              <p:par>
                                <p:cTn id="5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4" dur="25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5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26500"/>
                            </p:stCondLst>
                            <p:childTnLst>
                              <p:par>
                                <p:cTn id="5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9" dur="25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26750"/>
                            </p:stCondLst>
                            <p:childTnLst>
                              <p:par>
                                <p:cTn id="5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4" dur="25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5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27000"/>
                            </p:stCondLst>
                            <p:childTnLst>
                              <p:par>
                                <p:cTn id="5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9" dur="25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0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27250"/>
                            </p:stCondLst>
                            <p:childTnLst>
                              <p:par>
                                <p:cTn id="5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4" dur="25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5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27500"/>
                            </p:stCondLst>
                            <p:childTnLst>
                              <p:par>
                                <p:cTn id="5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9" dur="25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0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27750"/>
                            </p:stCondLst>
                            <p:childTnLst>
                              <p:par>
                                <p:cTn id="5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4" dur="25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5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28000"/>
                            </p:stCondLst>
                            <p:childTnLst>
                              <p:par>
                                <p:cTn id="5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9" dur="25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1" fill="hold">
                            <p:stCondLst>
                              <p:cond delay="28250"/>
                            </p:stCondLst>
                            <p:childTnLst>
                              <p:par>
                                <p:cTn id="5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4" dur="25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5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28500"/>
                            </p:stCondLst>
                            <p:childTnLst>
                              <p:par>
                                <p:cTn id="5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9" dur="25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0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28750"/>
                            </p:stCondLst>
                            <p:childTnLst>
                              <p:par>
                                <p:cTn id="5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4" dur="25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5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6" fill="hold">
                            <p:stCondLst>
                              <p:cond delay="29000"/>
                            </p:stCondLst>
                            <p:childTnLst>
                              <p:par>
                                <p:cTn id="5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9" dur="25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0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29250"/>
                            </p:stCondLst>
                            <p:childTnLst>
                              <p:par>
                                <p:cTn id="5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4" dur="25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5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29500"/>
                            </p:stCondLst>
                            <p:childTnLst>
                              <p:par>
                                <p:cTn id="5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9" dur="25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00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>
                            <p:stCondLst>
                              <p:cond delay="29750"/>
                            </p:stCondLst>
                            <p:childTnLst>
                              <p:par>
                                <p:cTn id="6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4" dur="25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05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6" fill="hold">
                            <p:stCondLst>
                              <p:cond delay="30000"/>
                            </p:stCondLst>
                            <p:childTnLst>
                              <p:par>
                                <p:cTn id="6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9" dur="25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10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30250"/>
                            </p:stCondLst>
                            <p:childTnLst>
                              <p:par>
                                <p:cTn id="6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4" dur="25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15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6" fill="hold">
                            <p:stCondLst>
                              <p:cond delay="30500"/>
                            </p:stCondLst>
                            <p:childTnLst>
                              <p:par>
                                <p:cTn id="6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9" dur="25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0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>
                            <p:stCondLst>
                              <p:cond delay="30750"/>
                            </p:stCondLst>
                            <p:childTnLst>
                              <p:par>
                                <p:cTn id="6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4" dur="25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5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6" fill="hold">
                            <p:stCondLst>
                              <p:cond delay="31000"/>
                            </p:stCondLst>
                            <p:childTnLst>
                              <p:par>
                                <p:cTn id="6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9" dur="25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0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1" fill="hold">
                            <p:stCondLst>
                              <p:cond delay="31250"/>
                            </p:stCondLst>
                            <p:childTnLst>
                              <p:par>
                                <p:cTn id="6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4" dur="25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5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6" fill="hold">
                            <p:stCondLst>
                              <p:cond delay="31500"/>
                            </p:stCondLst>
                            <p:childTnLst>
                              <p:par>
                                <p:cTn id="6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9" dur="25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40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31750"/>
                            </p:stCondLst>
                            <p:childTnLst>
                              <p:par>
                                <p:cTn id="6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4" dur="25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45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6" fill="hold">
                            <p:stCondLst>
                              <p:cond delay="32000"/>
                            </p:stCondLst>
                            <p:childTnLst>
                              <p:par>
                                <p:cTn id="6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9" dur="25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0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1" fill="hold">
                            <p:stCondLst>
                              <p:cond delay="32250"/>
                            </p:stCondLst>
                            <p:childTnLst>
                              <p:par>
                                <p:cTn id="6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4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5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32500"/>
                            </p:stCondLst>
                            <p:childTnLst>
                              <p:par>
                                <p:cTn id="6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9" dur="25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60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1" fill="hold">
                            <p:stCondLst>
                              <p:cond delay="32750"/>
                            </p:stCondLst>
                            <p:childTnLst>
                              <p:par>
                                <p:cTn id="6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4" dur="25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65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6" fill="hold">
                            <p:stCondLst>
                              <p:cond delay="33000"/>
                            </p:stCondLst>
                            <p:childTnLst>
                              <p:par>
                                <p:cTn id="6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9" dur="25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0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33250"/>
                            </p:stCondLst>
                            <p:childTnLst>
                              <p:par>
                                <p:cTn id="6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4" dur="25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5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6" fill="hold">
                            <p:stCondLst>
                              <p:cond delay="33500"/>
                            </p:stCondLst>
                            <p:childTnLst>
                              <p:par>
                                <p:cTn id="6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9" dur="25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0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1" fill="hold">
                            <p:stCondLst>
                              <p:cond delay="33750"/>
                            </p:stCondLst>
                            <p:childTnLst>
                              <p:par>
                                <p:cTn id="6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4" dur="25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5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34000"/>
                            </p:stCondLst>
                            <p:childTnLst>
                              <p:par>
                                <p:cTn id="6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9" dur="25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0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1" fill="hold">
                            <p:stCondLst>
                              <p:cond delay="34250"/>
                            </p:stCondLst>
                            <p:childTnLst>
                              <p:par>
                                <p:cTn id="6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4" dur="25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5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6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9" dur="25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0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1" fill="hold">
                            <p:stCondLst>
                              <p:cond delay="34750"/>
                            </p:stCondLst>
                            <p:childTnLst>
                              <p:par>
                                <p:cTn id="7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4" dur="25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5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6" fill="hold">
                            <p:stCondLst>
                              <p:cond delay="35000"/>
                            </p:stCondLst>
                            <p:childTnLst>
                              <p:par>
                                <p:cTn id="7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9" dur="25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0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1" fill="hold">
                            <p:stCondLst>
                              <p:cond delay="35250"/>
                            </p:stCondLst>
                            <p:childTnLst>
                              <p:par>
                                <p:cTn id="7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4" dur="25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5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6" fill="hold">
                            <p:stCondLst>
                              <p:cond delay="35500"/>
                            </p:stCondLst>
                            <p:childTnLst>
                              <p:par>
                                <p:cTn id="7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9" dur="25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0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1" fill="hold">
                            <p:stCondLst>
                              <p:cond delay="35750"/>
                            </p:stCondLst>
                            <p:childTnLst>
                              <p:par>
                                <p:cTn id="7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4" dur="25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5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6" fill="hold">
                            <p:stCondLst>
                              <p:cond delay="36000"/>
                            </p:stCondLst>
                            <p:childTnLst>
                              <p:par>
                                <p:cTn id="7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9" dur="25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0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1" fill="hold">
                            <p:stCondLst>
                              <p:cond delay="36250"/>
                            </p:stCondLst>
                            <p:childTnLst>
                              <p:par>
                                <p:cTn id="7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4" dur="2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5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6" fill="hold">
                            <p:stCondLst>
                              <p:cond delay="36500"/>
                            </p:stCondLst>
                            <p:childTnLst>
                              <p:par>
                                <p:cTn id="7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9" dur="25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40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1" fill="hold">
                            <p:stCondLst>
                              <p:cond delay="36750"/>
                            </p:stCondLst>
                            <p:childTnLst>
                              <p:par>
                                <p:cTn id="7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4" dur="25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45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6" fill="hold">
                            <p:stCondLst>
                              <p:cond delay="37000"/>
                            </p:stCondLst>
                            <p:childTnLst>
                              <p:par>
                                <p:cTn id="7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9" dur="25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0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1" fill="hold">
                            <p:stCondLst>
                              <p:cond delay="37250"/>
                            </p:stCondLst>
                            <p:childTnLst>
                              <p:par>
                                <p:cTn id="7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4" dur="25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5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6" fill="hold">
                            <p:stCondLst>
                              <p:cond delay="37500"/>
                            </p:stCondLst>
                            <p:childTnLst>
                              <p:par>
                                <p:cTn id="7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9" dur="25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0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1" fill="hold">
                            <p:stCondLst>
                              <p:cond delay="37750"/>
                            </p:stCondLst>
                            <p:childTnLst>
                              <p:par>
                                <p:cTn id="7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4" dur="25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5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6" fill="hold">
                            <p:stCondLst>
                              <p:cond delay="38000"/>
                            </p:stCondLst>
                            <p:childTnLst>
                              <p:par>
                                <p:cTn id="7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9" dur="25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70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1" fill="hold">
                            <p:stCondLst>
                              <p:cond delay="38250"/>
                            </p:stCondLst>
                            <p:childTnLst>
                              <p:par>
                                <p:cTn id="7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4" dur="25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75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6" fill="hold">
                            <p:stCondLst>
                              <p:cond delay="38500"/>
                            </p:stCondLst>
                            <p:childTnLst>
                              <p:par>
                                <p:cTn id="7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9" dur="25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80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1" fill="hold">
                            <p:stCondLst>
                              <p:cond delay="38750"/>
                            </p:stCondLst>
                            <p:childTnLst>
                              <p:par>
                                <p:cTn id="7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4" dur="25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85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6" fill="hold">
                            <p:stCondLst>
                              <p:cond delay="39000"/>
                            </p:stCondLst>
                            <p:childTnLst>
                              <p:par>
                                <p:cTn id="7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9" dur="25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0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1" fill="hold">
                            <p:stCondLst>
                              <p:cond delay="39250"/>
                            </p:stCondLst>
                            <p:childTnLst>
                              <p:par>
                                <p:cTn id="7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4" dur="25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5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6" fill="hold">
                            <p:stCondLst>
                              <p:cond delay="39500"/>
                            </p:stCondLst>
                            <p:childTnLst>
                              <p:par>
                                <p:cTn id="7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9" dur="25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0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1" fill="hold">
                            <p:stCondLst>
                              <p:cond delay="39750"/>
                            </p:stCondLst>
                            <p:childTnLst>
                              <p:par>
                                <p:cTn id="8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4" dur="25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5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6" fill="hold">
                            <p:stCondLst>
                              <p:cond delay="40000"/>
                            </p:stCondLst>
                            <p:childTnLst>
                              <p:par>
                                <p:cTn id="8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9" dur="25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0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1" fill="hold">
                            <p:stCondLst>
                              <p:cond delay="40250"/>
                            </p:stCondLst>
                            <p:childTnLst>
                              <p:par>
                                <p:cTn id="8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4" dur="25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5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6" fill="hold">
                            <p:stCondLst>
                              <p:cond delay="40500"/>
                            </p:stCondLst>
                            <p:childTnLst>
                              <p:par>
                                <p:cTn id="8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9" dur="25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20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1" fill="hold">
                            <p:stCondLst>
                              <p:cond delay="40750"/>
                            </p:stCondLst>
                            <p:childTnLst>
                              <p:par>
                                <p:cTn id="8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4" dur="25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25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6" fill="hold">
                            <p:stCondLst>
                              <p:cond delay="41000"/>
                            </p:stCondLst>
                            <p:childTnLst>
                              <p:par>
                                <p:cTn id="8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9" dur="25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30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1" fill="hold">
                            <p:stCondLst>
                              <p:cond delay="41250"/>
                            </p:stCondLst>
                            <p:childTnLst>
                              <p:par>
                                <p:cTn id="8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4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35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6" fill="hold">
                            <p:stCondLst>
                              <p:cond delay="41500"/>
                            </p:stCondLst>
                            <p:childTnLst>
                              <p:par>
                                <p:cTn id="8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9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40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1" fill="hold">
                            <p:stCondLst>
                              <p:cond delay="41750"/>
                            </p:stCondLst>
                            <p:childTnLst>
                              <p:par>
                                <p:cTn id="8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4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45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6" fill="hold">
                            <p:stCondLst>
                              <p:cond delay="42000"/>
                            </p:stCondLst>
                            <p:childTnLst>
                              <p:par>
                                <p:cTn id="8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9" dur="25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0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1" fill="hold">
                            <p:stCondLst>
                              <p:cond delay="42250"/>
                            </p:stCondLst>
                            <p:childTnLst>
                              <p:par>
                                <p:cTn id="8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4" dur="25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5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6" fill="hold">
                            <p:stCondLst>
                              <p:cond delay="42500"/>
                            </p:stCondLst>
                            <p:childTnLst>
                              <p:par>
                                <p:cTn id="8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9" dur="25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0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1" fill="hold">
                            <p:stCondLst>
                              <p:cond delay="42750"/>
                            </p:stCondLst>
                            <p:childTnLst>
                              <p:par>
                                <p:cTn id="8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4" dur="25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5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6" fill="hold">
                            <p:stCondLst>
                              <p:cond delay="43000"/>
                            </p:stCondLst>
                            <p:childTnLst>
                              <p:par>
                                <p:cTn id="8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9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0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1" fill="hold">
                            <p:stCondLst>
                              <p:cond delay="43250"/>
                            </p:stCondLst>
                            <p:childTnLst>
                              <p:par>
                                <p:cTn id="8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4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5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6" fill="hold">
                            <p:stCondLst>
                              <p:cond delay="43500"/>
                            </p:stCondLst>
                            <p:childTnLst>
                              <p:par>
                                <p:cTn id="8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9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80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1" fill="hold">
                            <p:stCondLst>
                              <p:cond delay="43750"/>
                            </p:stCondLst>
                            <p:childTnLst>
                              <p:par>
                                <p:cTn id="8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4" dur="25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85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6" fill="hold">
                            <p:stCondLst>
                              <p:cond delay="44000"/>
                            </p:stCondLst>
                            <p:childTnLst>
                              <p:par>
                                <p:cTn id="8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9" dur="25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90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1" fill="hold">
                            <p:stCondLst>
                              <p:cond delay="44250"/>
                            </p:stCondLst>
                            <p:childTnLst>
                              <p:par>
                                <p:cTn id="8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4" dur="25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95" dur="2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6" fill="hold">
                            <p:stCondLst>
                              <p:cond delay="44500"/>
                            </p:stCondLst>
                            <p:childTnLst>
                              <p:par>
                                <p:cTn id="8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9" dur="25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00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1" fill="hold">
                            <p:stCondLst>
                              <p:cond delay="44750"/>
                            </p:stCondLst>
                            <p:childTnLst>
                              <p:par>
                                <p:cTn id="9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4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05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6" fill="hold">
                            <p:stCondLst>
                              <p:cond delay="45000"/>
                            </p:stCondLst>
                            <p:childTnLst>
                              <p:par>
                                <p:cTn id="9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9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0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1" fill="hold">
                            <p:stCondLst>
                              <p:cond delay="45250"/>
                            </p:stCondLst>
                            <p:childTnLst>
                              <p:par>
                                <p:cTn id="9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4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5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6" fill="hold">
                            <p:stCondLst>
                              <p:cond delay="45500"/>
                            </p:stCondLst>
                            <p:childTnLst>
                              <p:par>
                                <p:cTn id="9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9" dur="25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20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1" fill="hold">
                            <p:stCondLst>
                              <p:cond delay="45750"/>
                            </p:stCondLst>
                            <p:childTnLst>
                              <p:par>
                                <p:cTn id="9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4" dur="25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25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6" fill="hold">
                            <p:stCondLst>
                              <p:cond delay="46000"/>
                            </p:stCondLst>
                            <p:childTnLst>
                              <p:par>
                                <p:cTn id="9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9" dur="25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0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1" fill="hold">
                            <p:stCondLst>
                              <p:cond delay="46250"/>
                            </p:stCondLst>
                            <p:childTnLst>
                              <p:par>
                                <p:cTn id="9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4" dur="25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5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6" fill="hold">
                            <p:stCondLst>
                              <p:cond delay="46500"/>
                            </p:stCondLst>
                            <p:childTnLst>
                              <p:par>
                                <p:cTn id="9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9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0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1" fill="hold">
                            <p:stCondLst>
                              <p:cond delay="46750"/>
                            </p:stCondLst>
                            <p:childTnLst>
                              <p:par>
                                <p:cTn id="9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4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5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6" fill="hold">
                            <p:stCondLst>
                              <p:cond delay="47000"/>
                            </p:stCondLst>
                            <p:childTnLst>
                              <p:par>
                                <p:cTn id="9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9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50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1" fill="hold">
                            <p:stCondLst>
                              <p:cond delay="47250"/>
                            </p:stCondLst>
                            <p:childTnLst>
                              <p:par>
                                <p:cTn id="9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4" dur="25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55" dur="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6" fill="hold">
                            <p:stCondLst>
                              <p:cond delay="47500"/>
                            </p:stCondLst>
                            <p:childTnLst>
                              <p:par>
                                <p:cTn id="9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9" dur="25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60" dur="2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1" fill="hold">
                            <p:stCondLst>
                              <p:cond delay="47750"/>
                            </p:stCondLst>
                            <p:childTnLst>
                              <p:par>
                                <p:cTn id="9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4" dur="25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65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6" fill="hold">
                            <p:stCondLst>
                              <p:cond delay="48000"/>
                            </p:stCondLst>
                            <p:childTnLst>
                              <p:par>
                                <p:cTn id="9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9" dur="25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70" dur="2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1" fill="hold">
                            <p:stCondLst>
                              <p:cond delay="48250"/>
                            </p:stCondLst>
                            <p:childTnLst>
                              <p:par>
                                <p:cTn id="9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4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75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6" fill="hold">
                            <p:stCondLst>
                              <p:cond delay="48500"/>
                            </p:stCondLst>
                            <p:childTnLst>
                              <p:par>
                                <p:cTn id="9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9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80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1" fill="hold">
                            <p:stCondLst>
                              <p:cond delay="48750"/>
                            </p:stCondLst>
                            <p:childTnLst>
                              <p:par>
                                <p:cTn id="9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4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85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6" fill="hold">
                            <p:stCondLst>
                              <p:cond delay="49000"/>
                            </p:stCondLst>
                            <p:childTnLst>
                              <p:par>
                                <p:cTn id="9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9" dur="25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90" dur="25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1" fill="hold">
                            <p:stCondLst>
                              <p:cond delay="49250"/>
                            </p:stCondLst>
                            <p:childTnLst>
                              <p:par>
                                <p:cTn id="9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4" dur="25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95" dur="2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6" fill="hold">
                            <p:stCondLst>
                              <p:cond delay="49500"/>
                            </p:stCondLst>
                            <p:childTnLst>
                              <p:par>
                                <p:cTn id="9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9" dur="25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00" dur="25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1" fill="hold">
                            <p:stCondLst>
                              <p:cond delay="49750"/>
                            </p:stCondLst>
                            <p:childTnLst>
                              <p:par>
                                <p:cTn id="10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4" dur="25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05" dur="25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6" fill="hold">
                            <p:stCondLst>
                              <p:cond delay="50000"/>
                            </p:stCondLst>
                            <p:childTnLst>
                              <p:par>
                                <p:cTn id="10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9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10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1" fill="hold">
                            <p:stCondLst>
                              <p:cond delay="50250"/>
                            </p:stCondLst>
                            <p:childTnLst>
                              <p:par>
                                <p:cTn id="10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4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15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6" fill="hold">
                            <p:stCondLst>
                              <p:cond delay="50500"/>
                            </p:stCondLst>
                            <p:childTnLst>
                              <p:par>
                                <p:cTn id="10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9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20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1" fill="hold">
                            <p:stCondLst>
                              <p:cond delay="50750"/>
                            </p:stCondLst>
                            <p:childTnLst>
                              <p:par>
                                <p:cTn id="10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4" dur="25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25" dur="25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6" fill="hold">
                            <p:stCondLst>
                              <p:cond delay="51000"/>
                            </p:stCondLst>
                            <p:childTnLst>
                              <p:par>
                                <p:cTn id="10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9" dur="25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30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1" fill="hold">
                            <p:stCondLst>
                              <p:cond delay="51250"/>
                            </p:stCondLst>
                            <p:childTnLst>
                              <p:par>
                                <p:cTn id="10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4" dur="25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35" dur="2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6" fill="hold">
                            <p:stCondLst>
                              <p:cond delay="51500"/>
                            </p:stCondLst>
                            <p:childTnLst>
                              <p:par>
                                <p:cTn id="10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9" dur="25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40" dur="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1" fill="hold">
                            <p:stCondLst>
                              <p:cond delay="51750"/>
                            </p:stCondLst>
                            <p:childTnLst>
                              <p:par>
                                <p:cTn id="10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4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45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6" fill="hold">
                            <p:stCondLst>
                              <p:cond delay="52000"/>
                            </p:stCondLst>
                            <p:childTnLst>
                              <p:par>
                                <p:cTn id="10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9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0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1" fill="hold">
                            <p:stCondLst>
                              <p:cond delay="52250"/>
                            </p:stCondLst>
                            <p:childTnLst>
                              <p:par>
                                <p:cTn id="10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4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5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6" fill="hold">
                            <p:stCondLst>
                              <p:cond delay="52500"/>
                            </p:stCondLst>
                            <p:childTnLst>
                              <p:par>
                                <p:cTn id="10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9" dur="25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60" dur="2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1" fill="hold">
                            <p:stCondLst>
                              <p:cond delay="52750"/>
                            </p:stCondLst>
                            <p:childTnLst>
                              <p:par>
                                <p:cTn id="10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4" dur="25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65" dur="2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6" fill="hold">
                            <p:stCondLst>
                              <p:cond delay="53000"/>
                            </p:stCondLst>
                            <p:childTnLst>
                              <p:par>
                                <p:cTn id="10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9" dur="25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70" dur="25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1" fill="hold">
                            <p:stCondLst>
                              <p:cond delay="53250"/>
                            </p:stCondLst>
                            <p:childTnLst>
                              <p:par>
                                <p:cTn id="10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4" dur="25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75" dur="2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6" fill="hold">
                            <p:stCondLst>
                              <p:cond delay="53500"/>
                            </p:stCondLst>
                            <p:childTnLst>
                              <p:par>
                                <p:cTn id="10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9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80" dur="25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1" fill="hold">
                            <p:stCondLst>
                              <p:cond delay="53750"/>
                            </p:stCondLst>
                            <p:childTnLst>
                              <p:par>
                                <p:cTn id="10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4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85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6" fill="hold">
                            <p:stCondLst>
                              <p:cond delay="54000"/>
                            </p:stCondLst>
                            <p:childTnLst>
                              <p:par>
                                <p:cTn id="10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9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90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1" fill="hold">
                            <p:stCondLst>
                              <p:cond delay="54250"/>
                            </p:stCondLst>
                            <p:childTnLst>
                              <p:par>
                                <p:cTn id="10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4" dur="25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95" dur="25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6" fill="hold">
                            <p:stCondLst>
                              <p:cond delay="54500"/>
                            </p:stCondLst>
                            <p:childTnLst>
                              <p:par>
                                <p:cTn id="10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9" dur="25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00" dur="25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1" fill="hold">
                            <p:stCondLst>
                              <p:cond delay="54750"/>
                            </p:stCondLst>
                            <p:childTnLst>
                              <p:par>
                                <p:cTn id="11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4" dur="25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05" dur="25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6" fill="hold">
                            <p:stCondLst>
                              <p:cond delay="55000"/>
                            </p:stCondLst>
                            <p:childTnLst>
                              <p:par>
                                <p:cTn id="11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9" dur="25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10" dur="2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1" fill="hold">
                            <p:stCondLst>
                              <p:cond delay="55250"/>
                            </p:stCondLst>
                            <p:childTnLst>
                              <p:par>
                                <p:cTn id="11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4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15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6" fill="hold">
                            <p:stCondLst>
                              <p:cond delay="55500"/>
                            </p:stCondLst>
                            <p:childTnLst>
                              <p:par>
                                <p:cTn id="11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9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0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1" fill="hold">
                            <p:stCondLst>
                              <p:cond delay="55750"/>
                            </p:stCondLst>
                            <p:childTnLst>
                              <p:par>
                                <p:cTn id="11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4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5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6" fill="hold">
                            <p:stCondLst>
                              <p:cond delay="56000"/>
                            </p:stCondLst>
                            <p:childTnLst>
                              <p:par>
                                <p:cTn id="11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9" dur="25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30"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1" fill="hold">
                            <p:stCondLst>
                              <p:cond delay="56250"/>
                            </p:stCondLst>
                            <p:childTnLst>
                              <p:par>
                                <p:cTn id="11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4" dur="25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35" dur="2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6" fill="hold">
                            <p:stCondLst>
                              <p:cond delay="56500"/>
                            </p:stCondLst>
                            <p:childTnLst>
                              <p:par>
                                <p:cTn id="11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9" dur="25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40" dur="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1" fill="hold">
                            <p:stCondLst>
                              <p:cond delay="56750"/>
                            </p:stCondLst>
                            <p:childTnLst>
                              <p:par>
                                <p:cTn id="11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4" dur="25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45" dur="2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6" fill="hold">
                            <p:stCondLst>
                              <p:cond delay="57000"/>
                            </p:stCondLst>
                            <p:childTnLst>
                              <p:par>
                                <p:cTn id="11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9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50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1" fill="hold">
                            <p:stCondLst>
                              <p:cond delay="57250"/>
                            </p:stCondLst>
                            <p:childTnLst>
                              <p:par>
                                <p:cTn id="11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4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55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6" fill="hold">
                            <p:stCondLst>
                              <p:cond delay="57500"/>
                            </p:stCondLst>
                            <p:childTnLst>
                              <p:par>
                                <p:cTn id="11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9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60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1" fill="hold">
                            <p:stCondLst>
                              <p:cond delay="57750"/>
                            </p:stCondLst>
                            <p:childTnLst>
                              <p:par>
                                <p:cTn id="11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4" dur="25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65" dur="2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6" fill="hold">
                            <p:stCondLst>
                              <p:cond delay="58000"/>
                            </p:stCondLst>
                            <p:childTnLst>
                              <p:par>
                                <p:cTn id="11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9" dur="25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70"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1" fill="hold">
                            <p:stCondLst>
                              <p:cond delay="58250"/>
                            </p:stCondLst>
                            <p:childTnLst>
                              <p:par>
                                <p:cTn id="11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4" dur="25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75" dur="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6" fill="hold">
                            <p:stCondLst>
                              <p:cond delay="58500"/>
                            </p:stCondLst>
                            <p:childTnLst>
                              <p:par>
                                <p:cTn id="11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9" dur="25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80"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1" fill="hold">
                            <p:stCondLst>
                              <p:cond delay="58750"/>
                            </p:stCondLst>
                            <p:childTnLst>
                              <p:par>
                                <p:cTn id="11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4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85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6" fill="hold">
                            <p:stCondLst>
                              <p:cond delay="59000"/>
                            </p:stCondLst>
                            <p:childTnLst>
                              <p:par>
                                <p:cTn id="11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9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90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1" fill="hold">
                            <p:stCondLst>
                              <p:cond delay="59250"/>
                            </p:stCondLst>
                            <p:childTnLst>
                              <p:par>
                                <p:cTn id="11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4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95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6" fill="hold">
                            <p:stCondLst>
                              <p:cond delay="59500"/>
                            </p:stCondLst>
                            <p:childTnLst>
                              <p:par>
                                <p:cTn id="11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9" dur="25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00" dur="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1" fill="hold">
                            <p:stCondLst>
                              <p:cond delay="59750"/>
                            </p:stCondLst>
                            <p:childTnLst>
                              <p:par>
                                <p:cTn id="120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4" dur="25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05" dur="2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6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9" dur="25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10" dur="25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1" fill="hold">
                      <p:stCondLst>
                        <p:cond delay="indefinite"/>
                      </p:stCondLst>
                      <p:childTnLst>
                        <p:par>
                          <p:cTn id="1212" fill="hold">
                            <p:stCondLst>
                              <p:cond delay="0"/>
                            </p:stCondLst>
                            <p:childTnLst>
                              <p:par>
                                <p:cTn id="12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4"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6" fill="hold">
                      <p:stCondLst>
                        <p:cond delay="indefinite"/>
                      </p:stCondLst>
                      <p:childTnLst>
                        <p:par>
                          <p:cTn id="1217" fill="hold">
                            <p:stCondLst>
                              <p:cond delay="0"/>
                            </p:stCondLst>
                            <p:childTnLst>
                              <p:par>
                                <p:cTn id="12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1" fill="hold">
                      <p:stCondLst>
                        <p:cond delay="indefinite"/>
                      </p:stCondLst>
                      <p:childTnLst>
                        <p:par>
                          <p:cTn id="1222" fill="hold">
                            <p:stCondLst>
                              <p:cond delay="0"/>
                            </p:stCondLst>
                            <p:childTnLst>
                              <p:par>
                                <p:cTn id="122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24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6" fill="hold">
                      <p:stCondLst>
                        <p:cond delay="indefinite"/>
                      </p:stCondLst>
                      <p:childTnLst>
                        <p:par>
                          <p:cTn id="1227" fill="hold">
                            <p:stCondLst>
                              <p:cond delay="0"/>
                            </p:stCondLst>
                            <p:childTnLst>
                              <p:par>
                                <p:cTn id="12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34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" grpId="0" animBg="1"/>
      <p:bldP spid="277" grpId="0"/>
      <p:bldP spid="277" grpId="1"/>
      <p:bldP spid="2" grpId="0"/>
      <p:bldP spid="3" grpId="0"/>
      <p:bldP spid="748" grpId="0" animBg="1"/>
      <p:bldP spid="748" grpId="1" animBg="1"/>
      <p:bldP spid="4" grpId="0"/>
      <p:bldP spid="983" grpId="0"/>
      <p:bldP spid="983" grpId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/>
      <p:bldP spid="243" grpId="1"/>
      <p:bldP spid="244" grpId="0"/>
      <p:bldP spid="244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667</Words>
  <Application>Microsoft Office PowerPoint</Application>
  <PresentationFormat>Widescreen</PresentationFormat>
  <Paragraphs>143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76</cp:revision>
  <dcterms:created xsi:type="dcterms:W3CDTF">2019-07-29T04:25:55Z</dcterms:created>
  <dcterms:modified xsi:type="dcterms:W3CDTF">2019-11-13T06:59:29Z</dcterms:modified>
</cp:coreProperties>
</file>