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297" r:id="rId3"/>
    <p:sldId id="345" r:id="rId4"/>
    <p:sldId id="299" r:id="rId5"/>
    <p:sldId id="371" r:id="rId6"/>
    <p:sldId id="335" r:id="rId7"/>
    <p:sldId id="340" r:id="rId8"/>
    <p:sldId id="383" r:id="rId9"/>
    <p:sldId id="369" r:id="rId10"/>
    <p:sldId id="365" r:id="rId11"/>
    <p:sldId id="339" r:id="rId12"/>
    <p:sldId id="34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7C684-6224-431B-A85D-A3B7440D5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D90E3-3C7F-4501-9F86-92AD0F14F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EAE17-2EF4-4173-A848-AF0C1CAA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AA0BD-AD68-402C-9864-CCAA1E76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6C7EA-1096-40C4-8E5F-E0FC6503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9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52AE6-8FD2-4466-9240-431395A2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B769B-517B-4CB2-A3A9-C962D189E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974E6-CF4D-45B7-8CDF-95CC7A19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76590-FE05-49AB-BB86-E8E63334D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D8F93-6EE1-469F-970D-944354B1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2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50EDC2-7FF8-480A-8AF8-03D1E660B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88FE5-B657-4AFE-B6C9-C5DBF05A2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4158D-B357-45F7-8B8B-A25ED7F6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167A5-8BD3-4F73-8B66-8827D78E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EFBB6-F716-483C-AA23-5C74DEE0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2E986-A882-487E-9959-E2837853A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4F1BE-EB76-451D-8F2A-8357B9D6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FED9C-1D05-4F94-BC36-D2E56123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FB1FC-09F1-42AD-93FB-749FBC37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C0228-EC4D-41FD-B3FE-449359E3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8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2460-A1B8-41EE-B3E7-3F4FD307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797AC-1145-4D8E-A053-B2ADFE52C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DC180-BF71-4D9F-83EE-A6601B44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96509-5A7F-4192-B1CD-BCB610B4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0B702-37DA-4DA3-94AF-32392AD6E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E7B1-DB5A-4DAF-A130-22CB2DCC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6EED8-0F9C-4AB8-B296-BFA57B7F8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F8E90-CE8A-487C-BF25-AC328D54B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C948E-93BB-4DD4-A21B-04239B3B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38140-5DEB-48C3-B91D-5D7BAF56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FB0AE-2539-4579-B0E1-C5A35C8C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9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9593-7B2A-476F-816A-00E9A064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834F2-AD3C-48FA-B855-6F0EFABBB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918C5-4118-4194-ADA7-14CC007E7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47038A-C87C-433D-A2A1-0BB7B22E6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84B079-911F-4289-8B64-9CD0EE557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95DF93-FCE3-4BF6-B34F-3B045172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6A8E1-5A14-4F49-887F-7E021853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922330-698D-4E20-9870-FBE725AB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3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EAE0E-C6A5-4765-BA6B-E6C93F6D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22BA40-2B28-49EF-9C30-3070F31B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1E7CF-D38F-4C05-A057-EBE04C91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A8951-6638-484B-89F3-1591DD6E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0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DAE25-3B78-4F96-9CA5-98394CF33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54F1F-F45C-495C-A1EB-E66686D91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F5DA4-088D-442E-89EF-ADB904FF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3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BB752-8912-49EB-86E8-CF0D8BE53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E8629-FDF3-4172-AAA3-1B4D5477E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49BBA-5DF4-41D3-B003-7409B723E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6AE42-7472-45BC-9B94-0DC80E5D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8F711-57E9-412C-8E98-8EF8402D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BEC3F-217D-4CA7-B112-BEC280DA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8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31DA-948E-4318-98A5-D38C42989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042A8E-D762-434F-9CDD-0B0E7462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094A5-B686-418B-8347-2D290F878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47493-C8B3-4641-95D3-91323488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D62D5-54A8-461B-8003-105F2371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DB5C0-E184-4F68-A31F-3D7E25A0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3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71343-B79E-4992-9CC9-CE99F459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B3B49-00EA-4A9B-9C26-64DE75C71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7CC6C-BEE1-4454-A765-360B3BFFC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7856-D967-449A-B2F5-038C448087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1735E-FE85-480A-90A9-ABA11F880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E34CE-1CD4-4233-B04D-99ABE54E4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78FB1-7B1C-40D5-9005-FA9EE2EB6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0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52800" y="1594010"/>
            <a:ext cx="5943600" cy="2215991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0" i="0" u="none" strike="noStrike" kern="0" cap="none" spc="0" normalizeH="0" baseline="0" noProof="0" dirty="0" err="1">
                <a:ln w="38100"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শুভ</a:t>
            </a:r>
            <a:r>
              <a:rPr kumimoji="0" lang="en-US" sz="13800" b="0" i="0" u="none" strike="noStrike" kern="0" cap="none" spc="0" normalizeH="0" baseline="0" noProof="0" dirty="0">
                <a:ln w="38100"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3800" b="0" i="0" u="none" strike="noStrike" kern="0" cap="none" spc="0" normalizeH="0" baseline="0" noProof="0" dirty="0" err="1">
                <a:ln w="38100"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সকাল</a:t>
            </a:r>
            <a:endParaRPr kumimoji="0" lang="en-US" sz="13800" b="0" i="0" u="none" strike="noStrike" kern="0" cap="none" spc="0" normalizeH="0" baseline="0" noProof="0" dirty="0">
              <a:ln w="38100"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4926" y="2040285"/>
            <a:ext cx="65393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8000" b="0" i="0" u="none" strike="noStrike" kern="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>
                  <a:glow rad="228600">
                    <a:srgbClr val="ED7D31">
                      <a:satMod val="175000"/>
                      <a:alpha val="40000"/>
                    </a:srgbClr>
                  </a:glo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কেমন আছ তোমরা? </a:t>
            </a:r>
            <a:endParaRPr kumimoji="0" lang="en-US" sz="8000" b="0" i="0" u="none" strike="noStrike" kern="0" cap="none" spc="0" normalizeH="0" baseline="0" noProof="0" dirty="0">
              <a:ln w="28575">
                <a:solidFill>
                  <a:prstClr val="black"/>
                </a:solidFill>
              </a:ln>
              <a:solidFill>
                <a:sysClr val="windowText" lastClr="000000"/>
              </a:solidFill>
              <a:effectLst>
                <a:glow rad="228600">
                  <a:srgbClr val="ED7D31">
                    <a:satMod val="175000"/>
                    <a:alpha val="40000"/>
                  </a:srgbClr>
                </a:glo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7" name="Rectangle 26"/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83747" y="2195370"/>
            <a:ext cx="6705600" cy="3016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রা</a:t>
            </a:r>
            <a:r>
              <a:rPr kumimoji="0" lang="bn-I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জেশ মজুমদার</a:t>
            </a:r>
            <a:endParaRPr kumimoji="0" lang="bn-BD" sz="6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</a:t>
            </a:r>
            <a:r>
              <a:rPr kumimoji="0" lang="b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রী</a:t>
            </a:r>
            <a:r>
              <a:rPr kumimoji="0" lang="bn-BD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শিক্ষক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এনায়েতনগর</a:t>
            </a: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সরকা</a:t>
            </a:r>
            <a:r>
              <a:rPr kumimoji="0" lang="b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রী</a:t>
            </a: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প্রাথমিক বিদ্যালয়</a:t>
            </a:r>
            <a:r>
              <a:rPr kumimoji="0" lang="b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</a:t>
            </a:r>
            <a:endParaRPr kumimoji="0" lang="bn-BD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দাগনভূঞা,</a:t>
            </a: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ফে</a:t>
            </a:r>
            <a:r>
              <a:rPr kumimoji="0" lang="b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নী</a:t>
            </a: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AD8CA02-BFD2-4279-B9F8-104F4A989283}"/>
              </a:ext>
            </a:extLst>
          </p:cNvPr>
          <p:cNvSpPr/>
          <p:nvPr/>
        </p:nvSpPr>
        <p:spPr>
          <a:xfrm>
            <a:off x="4455762" y="563145"/>
            <a:ext cx="3280476" cy="1332131"/>
          </a:xfrm>
          <a:prstGeom prst="ellipse">
            <a:avLst/>
          </a:prstGeom>
          <a:solidFill>
            <a:srgbClr val="D0CCB9"/>
          </a:solidFill>
          <a:ln w="76200" cap="flat" cmpd="sng" algn="ctr">
            <a:solidFill>
              <a:srgbClr val="9E8E5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</a:t>
            </a: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ক্ষক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789" y="2322286"/>
            <a:ext cx="3199485" cy="2889294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12082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  <p:bldP spid="12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040783" y="-15877"/>
            <a:ext cx="5770179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300" b="1" i="0" u="none" strike="noStrike" kern="1200" cap="none" spc="0" normalizeH="0" baseline="0" noProof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</a:p>
        </p:txBody>
      </p:sp>
      <p:sp>
        <p:nvSpPr>
          <p:cNvPr id="28" name="Oval 27"/>
          <p:cNvSpPr/>
          <p:nvPr/>
        </p:nvSpPr>
        <p:spPr>
          <a:xfrm>
            <a:off x="4661719" y="1691622"/>
            <a:ext cx="274320" cy="274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415EA41-0D56-4E02-8309-B698FC2684FA}"/>
              </a:ext>
            </a:extLst>
          </p:cNvPr>
          <p:cNvSpPr/>
          <p:nvPr/>
        </p:nvSpPr>
        <p:spPr>
          <a:xfrm>
            <a:off x="5925872" y="2376303"/>
            <a:ext cx="274320" cy="274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2FA839-2281-4477-97D7-24650B2A4950}"/>
              </a:ext>
            </a:extLst>
          </p:cNvPr>
          <p:cNvSpPr txBox="1"/>
          <p:nvPr/>
        </p:nvSpPr>
        <p:spPr>
          <a:xfrm>
            <a:off x="1431161" y="350500"/>
            <a:ext cx="49885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8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আবার দেখ।</a:t>
            </a:r>
            <a:r>
              <a:rPr kumimoji="0" lang="bn-BD" sz="8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26 3.33333E-6 L 0.20286 3.33333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-0.03033 L -0.00352 -0.03033 C -0.00612 -0.03357 -0.00834 -0.03936 -0.01159 -0.04051 C -0.01485 -0.04144 -0.02227 -0.03681 -0.02657 -0.03426 C -0.03178 -0.025 -0.02553 -0.03681 -0.03112 -0.022 C -0.03178 -0.02038 -0.03269 -0.01922 -0.03347 -0.01783 C -0.03633 0.00277 -0.03724 0.00138 -0.03464 0.02731 C -0.03438 0.02962 -0.03295 0.03125 -0.0323 0.03333 C -0.03178 0.03541 -0.03191 0.03796 -0.03112 0.03958 C -0.03034 0.04143 -0.02878 0.04212 -0.02774 0.04375 C -0.02683 0.0449 -0.02618 0.04652 -0.02539 0.04768 C -0.02435 0.0493 -0.02305 0.05046 -0.02188 0.05185 C -0.0211 0.053 -0.02071 0.05555 -0.01967 0.05601 C -0.01472 0.05763 -0.00964 0.0574 -0.00456 0.0581 C -0.00352 0.05879 -0.00235 0.06018 -0.00118 0.06018 C 0.00651 0.06018 0.00729 0.05925 0.01263 0.05601 C 0.01341 0.05462 0.01406 0.05277 0.01497 0.05185 C 0.01718 0.05 0.02187 0.04768 0.02187 0.04768 C 0.02304 0.04652 0.02434 0.04537 0.02539 0.04375 C 0.02786 0.03981 0.03229 0.03148 0.03229 0.03148 C 0.03515 0.0162 0.03072 0.03657 0.03802 0.01689 C 0.04349 0.00254 0.04036 0.0074 0.04609 0.00046 C 0.04713 -0.0044 0.047 -0.01112 0.05195 -0.00348 C 0.05403 -0.00024 0.05455 0.00532 0.05651 0.00879 C 0.06549 0.02476 0.05091 -0.00163 0.06106 0.01898 C 0.06289 0.02268 0.06692 0.02939 0.06692 0.02939 L 0.06914 0.04166 C 0.06953 0.04375 0.06966 0.04606 0.07031 0.04768 C 0.07395 0.05763 0.07226 0.05162 0.075 0.0662 L 0.07617 0.07245 L 0.07734 0.07847 C 0.07695 0.08958 0.07682 0.10046 0.07617 0.11134 C 0.07604 0.11365 0.07565 0.11574 0.075 0.11759 C 0.07434 0.11921 0.07343 0.12037 0.07265 0.12175 L 0.07031 0.13402 C 0.06992 0.13611 0.06953 0.13796 0.06914 0.14004 C 0.06888 0.14282 0.06888 0.14606 0.06809 0.14837 C 0.06731 0.15046 0.06575 0.15115 0.06458 0.15254 C 0.06419 0.15532 0.06432 0.15833 0.06341 0.16064 C 0.06106 0.16666 0.0569 0.17314 0.05299 0.17708 C 0.05156 0.1787 0.05 0.17962 0.04843 0.18125 C 0.04726 0.1824 0.04609 0.18379 0.04492 0.18541 C 0.0414 0.1905 0.04401 0.18935 0.03919 0.19351 C 0.03815 0.19444 0.03697 0.1949 0.0358 0.1956 C 0.0207 0.20277 0.02552 0.19976 0.00351 0.20185 C -0.00808 0.20115 -0.01967 0.20092 -0.03112 0.19976 C -0.03685 0.19907 -0.03269 0.19722 -0.03685 0.19351 C -0.03829 0.19236 -0.03998 0.19212 -0.04154 0.19143 C -0.04271 0.19004 -0.04388 0.18888 -0.04506 0.18726 C -0.04701 0.18425 -0.04883 0.18055 -0.05079 0.17708 C -0.05196 0.175 -0.05287 0.17245 -0.05417 0.17083 L -0.05769 0.16689 C -0.06055 0.15138 -0.05664 0.17037 -0.0612 0.15462 C -0.06172 0.15254 -0.06172 0.15023 -0.06224 0.14837 C -0.06289 0.14606 -0.06394 0.14444 -0.06459 0.14212 C -0.06511 0.14027 -0.06524 0.13796 -0.06576 0.13611 C -0.06641 0.13333 -0.06732 0.13055 -0.0681 0.12777 C -0.06849 0.1243 -0.06849 0.12083 -0.06928 0.11759 C -0.06967 0.1155 -0.07474 0.1037 -0.075 0.10324 L -0.07735 0.09097 C -0.07761 0.08888 -0.07774 0.08657 -0.07839 0.08472 C -0.07917 0.08263 -0.08008 0.08078 -0.08073 0.07847 C -0.08125 0.07662 -0.08125 0.0743 -0.08191 0.07245 C -0.08321 0.06805 -0.08646 0.06018 -0.08646 0.06018 C -0.08685 0.0581 -0.08698 0.05578 -0.08763 0.05393 C -0.08829 0.05231 -0.08959 0.05162 -0.08998 0.04976 C -0.09076 0.04652 -0.09089 0.04305 -0.09115 0.03958 C -0.09297 0.01805 -0.09102 0.02962 -0.09349 0.01689 C -0.09493 0.00092 -0.0948 0.00393 -0.09571 -0.01575 C -0.09584 -0.01713 -0.09571 -0.01852 -0.09571 -0.01991 L -0.09571 -0.01991 L -0.09571 -0.01991 " pathEditMode="relative" ptsTypes="AAAAAAAAAAAAAAAAAAAAAAAAAAAA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 animBg="1"/>
      <p:bldP spid="28" grpId="1" animBg="1"/>
      <p:bldP spid="35" grpId="0" animBg="1"/>
      <p:bldP spid="35" grpId="1" animBg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807144" y="1874729"/>
            <a:ext cx="65777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প্রত্যেকে নিজ বইয়ে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endParaRPr kumimoji="0" lang="bn-IN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বর্ণটির উপর হাত ঘোরাও।।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2839" y="1997839"/>
            <a:ext cx="73663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আমি বোর্ডে 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‘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’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বর্ণটি লিখছি।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আমি যাকে ডাকব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’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সে এসে বর্ণটির উপর হাত ঘোরাতে হবে।।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8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466644" y="2370195"/>
            <a:ext cx="9433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নিজ নিজ খাতায় </a:t>
            </a:r>
            <a:r>
              <a:rPr kumimoji="0" lang="bn-BD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 </a:t>
            </a:r>
            <a:r>
              <a:rPr kumimoji="0" lang="bn-IN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বর্ণটি লেখ।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11" name="Picture 10" descr="1454928391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5" t="13609" r="13906" b="4226"/>
          <a:stretch/>
        </p:blipFill>
        <p:spPr>
          <a:xfrm>
            <a:off x="3470751" y="1108925"/>
            <a:ext cx="6323390" cy="50800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807144" y="1874729"/>
            <a:ext cx="65777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প্রত্যেকে বইয়ে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২৯ পৃষ্ঠায়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endParaRPr kumimoji="0" lang="bn-IN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বর্ণটি লেখ।।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63419" y="1108925"/>
            <a:ext cx="1248228" cy="4862285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7144" y="2488925"/>
            <a:ext cx="73663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একটা 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ভালুকের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ছবি এঁকে ছবির পাশে “</a:t>
            </a:r>
            <a:r>
              <a:rPr kumimoji="0" lang="bn-BD" sz="6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” বর্ণটি লিখে আনবে।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AD8CA02-BFD2-4279-B9F8-104F4A989283}"/>
              </a:ext>
            </a:extLst>
          </p:cNvPr>
          <p:cNvSpPr/>
          <p:nvPr/>
        </p:nvSpPr>
        <p:spPr>
          <a:xfrm>
            <a:off x="313563" y="430495"/>
            <a:ext cx="3199741" cy="1173896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6764" y="545614"/>
            <a:ext cx="2530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1" i="0" u="none" strike="noStrike" kern="1200" cap="none" spc="0" normalizeH="0" baseline="0" noProof="0" dirty="0">
                <a:ln w="12700">
                  <a:solidFill>
                    <a:srgbClr val="4472C4"/>
                  </a:solidFill>
                  <a:prstDash val="solid"/>
                </a:ln>
                <a:solidFill>
                  <a:prstClr val="black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বা</a:t>
            </a:r>
            <a:r>
              <a:rPr kumimoji="0" lang="bn-IN" sz="4400" b="1" i="0" u="none" strike="noStrike" kern="1200" cap="none" spc="0" normalizeH="0" baseline="0" noProof="0" dirty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ড়ির 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2847" y="2528388"/>
            <a:ext cx="7526306" cy="90061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1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ধন্যবাদ</a:t>
            </a:r>
            <a:r>
              <a:rPr kumimoji="0" lang="en-US" sz="115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11500" b="1" i="1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সবাইকে</a:t>
            </a:r>
            <a:endParaRPr kumimoji="0" lang="en-US" sz="9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34474" y="3570524"/>
            <a:ext cx="6923052" cy="90061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সবাই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ভাল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থেকো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9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7" presetClass="emph" presetSubtype="2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5" grpId="0"/>
      <p:bldP spid="15" grpId="1"/>
      <p:bldP spid="12" grpId="0" animBg="1"/>
      <p:bldP spid="12" grpId="1" animBg="1"/>
      <p:bldP spid="26" grpId="0"/>
      <p:bldP spid="26" grpId="1"/>
      <p:bldP spid="27" grpId="0" animBg="1"/>
      <p:bldP spid="27" grpId="1" animBg="1"/>
      <p:bldP spid="28" grpId="0"/>
      <p:bldP spid="28" grpId="1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3090" y="1209666"/>
            <a:ext cx="523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</a:t>
            </a:r>
            <a:r>
              <a:rPr kumimoji="0" lang="bn-IN" sz="5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ণিঃ </a:t>
            </a: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প্রথম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বিষয়ঃবাংলা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পাঠঃ২০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পাঠ্যাংশঃপড়িওলিখি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10" y="157906"/>
            <a:ext cx="6299200" cy="656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435" y="5734050"/>
            <a:ext cx="528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CAD8CA02-BFD2-4279-B9F8-104F4A989283}"/>
              </a:ext>
            </a:extLst>
          </p:cNvPr>
          <p:cNvSpPr/>
          <p:nvPr/>
        </p:nvSpPr>
        <p:spPr>
          <a:xfrm>
            <a:off x="9563100" y="628650"/>
            <a:ext cx="2442389" cy="1657349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ঠ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0957B74-0DA5-4178-9623-5C9A785A01B7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7030A0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C407AF2-3AE5-4946-989F-42E4A94468D6}"/>
                </a:ext>
              </a:extLst>
            </p:cNvPr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A570BF-EC5D-4820-A5F4-D0F3F48C2CE4}"/>
                </a:ext>
              </a:extLst>
            </p:cNvPr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9CB625B-904B-458D-B85D-BB1D956A7A80}"/>
                </a:ext>
              </a:extLst>
            </p:cNvPr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A2F3C51-F663-47CA-AEA9-269163B960ED}"/>
                </a:ext>
              </a:extLst>
            </p:cNvPr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284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1173709" y="1716963"/>
            <a:ext cx="9697491" cy="4095062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শোনাঃ 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</a:t>
            </a:r>
            <a:r>
              <a:rPr kumimoji="0" lang="bn-B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</a:t>
            </a:r>
            <a:r>
              <a:rPr kumimoji="0" lang="bn-B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১বাক্য ও শব্দে ব্যবহৃত বাংলা বর্ণমালার ধ্বণি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 মনোযোগ সহকারে শুনবে ও মনে রাখবে।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বলাঃ 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</a:t>
            </a:r>
            <a:r>
              <a:rPr kumimoji="0" lang="bn-B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</a:t>
            </a:r>
            <a:r>
              <a:rPr kumimoji="0" lang="bn-B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১বাক্য ও শব্দে ব্যবহৃত বাংলা বর্ণমালার ধ্বণি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   স্পষ্ট ও শুদ্ধভাবে বলতে পারবে।</a:t>
            </a:r>
          </a:p>
          <a:p>
            <a:pPr marL="857250" marR="0" lvl="0" indent="-8572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AD8CA02-BFD2-4279-B9F8-104F4A989283}"/>
              </a:ext>
            </a:extLst>
          </p:cNvPr>
          <p:cNvSpPr/>
          <p:nvPr/>
        </p:nvSpPr>
        <p:spPr>
          <a:xfrm>
            <a:off x="1524000" y="987738"/>
            <a:ext cx="2590800" cy="1173896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2810" y="1029303"/>
            <a:ext cx="19239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1" i="0" u="none" strike="noStrike" kern="1200" cap="none" spc="0" normalizeH="0" baseline="0" noProof="0" dirty="0">
                <a:ln w="12700">
                  <a:solidFill>
                    <a:srgbClr val="4472C4"/>
                  </a:solidFill>
                  <a:prstDash val="solid"/>
                </a:ln>
                <a:solidFill>
                  <a:prstClr val="black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</a:t>
            </a:r>
            <a:r>
              <a:rPr kumimoji="0" lang="bn-IN" sz="4400" b="1" i="0" u="none" strike="noStrike" kern="1200" cap="none" spc="0" normalizeH="0" baseline="0" noProof="0" dirty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খনফল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896B5F4-8FF1-4E80-BF90-3E0C2A29702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7A41DF6-7614-4E38-BB81-EA412D687DA3}"/>
                </a:ext>
              </a:extLst>
            </p:cNvPr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0E0116A-01FE-43AF-9B6B-49F9D6784456}"/>
                </a:ext>
              </a:extLst>
            </p:cNvPr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F143732-AF14-4BFF-BB3F-537DCF2794FE}"/>
                </a:ext>
              </a:extLst>
            </p:cNvPr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5F59544-7089-4C39-A08A-300C4C3D46CD}"/>
                </a:ext>
              </a:extLst>
            </p:cNvPr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11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3960" y="2652054"/>
            <a:ext cx="92640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এখন</a:t>
            </a:r>
            <a:r>
              <a:rPr kumimoji="0" lang="bn-BD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আমরা ভিডিওটি </a:t>
            </a:r>
            <a:r>
              <a:rPr kumimoji="0" lang="bn-IN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উপভোগ করব...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761481" y="4680127"/>
            <a:ext cx="466903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https://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icrosoft YaHei UI Light" pitchFamily="34" charset="-122"/>
                <a:ea typeface="Microsoft YaHei UI Light" pitchFamily="34" charset="-122"/>
                <a:cs typeface="NikoshBAN" pitchFamily="2" charset="0"/>
              </a:rPr>
              <a:t>youtu.be/R8RNC8eOXzA</a:t>
            </a:r>
          </a:p>
        </p:txBody>
      </p:sp>
    </p:spTree>
    <p:extLst>
      <p:ext uri="{BB962C8B-B14F-4D97-AF65-F5344CB8AC3E}">
        <p14:creationId xmlns:p14="http://schemas.microsoft.com/office/powerpoint/2010/main" val="322260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7860" y="2497976"/>
            <a:ext cx="467628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বর্ণ শিখিঃ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BD" sz="1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7BD1336-6F0C-4BCB-868A-83977021ACCD}"/>
              </a:ext>
            </a:extLst>
          </p:cNvPr>
          <p:cNvSpPr txBox="1"/>
          <p:nvPr/>
        </p:nvSpPr>
        <p:spPr>
          <a:xfrm>
            <a:off x="1216977" y="2767281"/>
            <a:ext cx="9758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গতকাল আমরা কী কী পড়েছি?</a:t>
            </a:r>
            <a:r>
              <a:rPr kumimoji="0" lang="bn-BD" sz="8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8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D3EFB6-DBF2-4BB9-8D89-5F4C2E46B15C}"/>
              </a:ext>
            </a:extLst>
          </p:cNvPr>
          <p:cNvSpPr txBox="1"/>
          <p:nvPr/>
        </p:nvSpPr>
        <p:spPr>
          <a:xfrm>
            <a:off x="1325264" y="2767281"/>
            <a:ext cx="9541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গতকাল আমরা পড়েছিলাম...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3CDCEC-1B9B-4170-BE19-3AA463C10035}"/>
              </a:ext>
            </a:extLst>
          </p:cNvPr>
          <p:cNvSpPr/>
          <p:nvPr/>
        </p:nvSpPr>
        <p:spPr>
          <a:xfrm>
            <a:off x="6611446" y="4622068"/>
            <a:ext cx="36576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A5C7597-5F53-48C4-91BC-750171C272C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33AD76-3DB2-44D4-AA53-23B7EEA274DD}"/>
                </a:ext>
              </a:extLst>
            </p:cNvPr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1F4476-6146-4311-9DED-EA172DAEF13D}"/>
                </a:ext>
              </a:extLst>
            </p:cNvPr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A2DDF42-C45E-460B-B0C3-D91A3FBBF171}"/>
                </a:ext>
              </a:extLst>
            </p:cNvPr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27F59B5-F7DA-461A-9EA4-F665B55664F9}"/>
                </a:ext>
              </a:extLst>
            </p:cNvPr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42C4A577-50FF-47F5-A1B3-384C7D8AEC7D}"/>
              </a:ext>
            </a:extLst>
          </p:cNvPr>
          <p:cNvSpPr txBox="1"/>
          <p:nvPr/>
        </p:nvSpPr>
        <p:spPr>
          <a:xfrm>
            <a:off x="6519640" y="1700478"/>
            <a:ext cx="2641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পাতা নড়ে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CF9104-B071-43DE-8B8B-71C35068E0C1}"/>
              </a:ext>
            </a:extLst>
          </p:cNvPr>
          <p:cNvSpPr txBox="1"/>
          <p:nvPr/>
        </p:nvSpPr>
        <p:spPr>
          <a:xfrm>
            <a:off x="6519640" y="3550294"/>
            <a:ext cx="2641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বক গাছে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D3092D-CA4B-43CE-A5B4-B880E7574E75}"/>
              </a:ext>
            </a:extLst>
          </p:cNvPr>
          <p:cNvSpPr txBox="1"/>
          <p:nvPr/>
        </p:nvSpPr>
        <p:spPr>
          <a:xfrm>
            <a:off x="6519640" y="4475202"/>
            <a:ext cx="2641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ভালুক নাচে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9F4354-713D-4FB2-9884-41FCB39A7545}"/>
              </a:ext>
            </a:extLst>
          </p:cNvPr>
          <p:cNvSpPr txBox="1"/>
          <p:nvPr/>
        </p:nvSpPr>
        <p:spPr>
          <a:xfrm>
            <a:off x="6519640" y="5400111"/>
            <a:ext cx="545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মগ ডালে ময়না  দোলে 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D1D534-122D-4D6E-917A-96F05AFF660D}"/>
              </a:ext>
            </a:extLst>
          </p:cNvPr>
          <p:cNvSpPr txBox="1"/>
          <p:nvPr/>
        </p:nvSpPr>
        <p:spPr>
          <a:xfrm>
            <a:off x="6519640" y="2625386"/>
            <a:ext cx="2641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ফল পড়ে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514197-3F5F-497F-B467-CE4AE2B97C16}"/>
              </a:ext>
            </a:extLst>
          </p:cNvPr>
          <p:cNvSpPr txBox="1"/>
          <p:nvPr/>
        </p:nvSpPr>
        <p:spPr>
          <a:xfrm>
            <a:off x="2734240" y="367898"/>
            <a:ext cx="7133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এখানে “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” বর্ণটি খুঁজে বের কর।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82C7C8-BB60-484C-9049-AD5B84608E4E}"/>
              </a:ext>
            </a:extLst>
          </p:cNvPr>
          <p:cNvSpPr txBox="1"/>
          <p:nvPr/>
        </p:nvSpPr>
        <p:spPr>
          <a:xfrm>
            <a:off x="761092" y="418062"/>
            <a:ext cx="1050206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এখানে “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” বর্ণটি দিয়ে গঠিত শব্দ খুঁজে বের কর।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6" name="Picture 25" descr="1454928391.pdf - Adobe Reader">
            <a:extLst>
              <a:ext uri="{FF2B5EF4-FFF2-40B4-BE49-F238E27FC236}">
                <a16:creationId xmlns:a16="http://schemas.microsoft.com/office/drawing/2014/main" id="{8FBF59CB-05D4-403C-BA19-33B571C0A0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1" t="25728" r="43145" b="11801"/>
          <a:stretch/>
        </p:blipFill>
        <p:spPr>
          <a:xfrm>
            <a:off x="761092" y="1370102"/>
            <a:ext cx="4320360" cy="4431510"/>
          </a:xfrm>
          <a:prstGeom prst="rect">
            <a:avLst/>
          </a:prstGeom>
        </p:spPr>
      </p:pic>
      <p:sp>
        <p:nvSpPr>
          <p:cNvPr id="27" name="Frame 26">
            <a:extLst>
              <a:ext uri="{FF2B5EF4-FFF2-40B4-BE49-F238E27FC236}">
                <a16:creationId xmlns:a16="http://schemas.microsoft.com/office/drawing/2014/main" id="{5C33752D-424E-41E7-84CE-596EBB27F1AC}"/>
              </a:ext>
            </a:extLst>
          </p:cNvPr>
          <p:cNvSpPr/>
          <p:nvPr/>
        </p:nvSpPr>
        <p:spPr>
          <a:xfrm>
            <a:off x="6519638" y="4417442"/>
            <a:ext cx="1527081" cy="1015663"/>
          </a:xfrm>
          <a:prstGeom prst="fram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36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allAtOnce"/>
      <p:bldP spid="12" grpId="0" build="allAtOnce"/>
      <p:bldP spid="13" grpId="0" animBg="1"/>
      <p:bldP spid="24" grpId="0" build="allAtOnce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734688" y="1139618"/>
            <a:ext cx="47226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প্রত্যেক দল ২৯ পৃষ্ঠায়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8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 ফ ব ভ ম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এই বর্ণ গুলো পড়।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36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1923" y="2151728"/>
            <a:ext cx="332815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বর্ণ শিখিঃ</a:t>
            </a:r>
            <a:endParaRPr kumimoji="0" lang="bn-IN" sz="8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09620" y="2921169"/>
            <a:ext cx="7772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 আমরা “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” বর্ণটি লেখা শিখব।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3832" y="2505671"/>
            <a:ext cx="63443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তোমরা “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” বর্ণটি দিয়ে কয়েকটা শব্দ বলতে পারবে? 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2017" y="2505671"/>
            <a:ext cx="65879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প্রথমে আমি বলছি তোমরা শুন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“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” দিয়ে-- 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ভালুক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, 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ভাত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... 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8857" y="2921169"/>
            <a:ext cx="9434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এবার তোমরা “</a:t>
            </a:r>
            <a:r>
              <a:rPr kumimoji="0" lang="bn-BD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” দিয়ে কয়েকটা শব্দ বল।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69431" y="2505671"/>
            <a:ext cx="64531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আমি এখন “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” বর্ণটি লিখছি। তোমরা মনযোগ দিয়ে দেখ। 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1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xit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16" grpId="0"/>
      <p:bldP spid="16" grpId="1"/>
      <p:bldP spid="17" grpId="0" uiExpand="1" build="p"/>
      <p:bldP spid="17" grpId="1" build="allAtOnce"/>
      <p:bldP spid="18" grpId="0"/>
      <p:bldP spid="18" grpId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1EAC54D-5BB9-4D2C-9BB9-4A96B01A87A9}"/>
              </a:ext>
            </a:extLst>
          </p:cNvPr>
          <p:cNvSpPr/>
          <p:nvPr/>
        </p:nvSpPr>
        <p:spPr>
          <a:xfrm>
            <a:off x="4483680" y="1680487"/>
            <a:ext cx="3092539" cy="343393"/>
          </a:xfrm>
          <a:custGeom>
            <a:avLst/>
            <a:gdLst/>
            <a:ahLst/>
            <a:cxnLst/>
            <a:rect l="l" t="t" r="r" b="b"/>
            <a:pathLst>
              <a:path w="3092539" h="343393">
                <a:moveTo>
                  <a:pt x="0" y="0"/>
                </a:moveTo>
                <a:lnTo>
                  <a:pt x="2873434" y="0"/>
                </a:lnTo>
                <a:lnTo>
                  <a:pt x="3092539" y="343393"/>
                </a:lnTo>
                <a:lnTo>
                  <a:pt x="189475" y="343393"/>
                </a:lnTo>
                <a:close/>
              </a:path>
            </a:pathLst>
          </a:custGeom>
          <a:solidFill>
            <a:sysClr val="windowText" lastClr="000000"/>
          </a:solidFill>
          <a:ln w="12700">
            <a:solidFill>
              <a:schemeClr val="tx1"/>
            </a:solidFill>
            <a:prstDash val="solid"/>
          </a:ln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300" b="1" i="0" u="none" strike="noStrike" kern="1200" cap="none" spc="0" normalizeH="0" baseline="0" noProof="0" dirty="0">
              <a:ln w="12700">
                <a:solidFill>
                  <a:prstClr val="black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CBAD65D-A513-41AB-B9AF-771DAB300019}"/>
              </a:ext>
            </a:extLst>
          </p:cNvPr>
          <p:cNvSpPr/>
          <p:nvPr/>
        </p:nvSpPr>
        <p:spPr>
          <a:xfrm>
            <a:off x="5431215" y="2187889"/>
            <a:ext cx="868353" cy="795945"/>
          </a:xfrm>
          <a:custGeom>
            <a:avLst/>
            <a:gdLst>
              <a:gd name="connsiteX0" fmla="*/ 427720 w 868353"/>
              <a:gd name="connsiteY0" fmla="*/ 0 h 795945"/>
              <a:gd name="connsiteX1" fmla="*/ 570306 w 868353"/>
              <a:gd name="connsiteY1" fmla="*/ 26147 h 795945"/>
              <a:gd name="connsiteX2" fmla="*/ 704124 w 868353"/>
              <a:gd name="connsiteY2" fmla="*/ 104668 h 795945"/>
              <a:gd name="connsiteX3" fmla="*/ 802906 w 868353"/>
              <a:gd name="connsiteY3" fmla="*/ 235162 h 795945"/>
              <a:gd name="connsiteX4" fmla="*/ 840544 w 868353"/>
              <a:gd name="connsiteY4" fmla="*/ 407299 h 795945"/>
              <a:gd name="connsiteX5" fmla="*/ 800423 w 868353"/>
              <a:gd name="connsiteY5" fmla="*/ 561697 h 795945"/>
              <a:gd name="connsiteX6" fmla="*/ 857281 w 868353"/>
              <a:gd name="connsiteY6" fmla="*/ 505810 h 795945"/>
              <a:gd name="connsiteX7" fmla="*/ 868353 w 868353"/>
              <a:gd name="connsiteY7" fmla="*/ 492904 h 795945"/>
              <a:gd name="connsiteX8" fmla="*/ 850295 w 868353"/>
              <a:gd name="connsiteY8" fmla="*/ 541617 h 795945"/>
              <a:gd name="connsiteX9" fmla="*/ 392070 w 868353"/>
              <a:gd name="connsiteY9" fmla="*/ 795945 h 795945"/>
              <a:gd name="connsiteX10" fmla="*/ 114022 w 868353"/>
              <a:gd name="connsiteY10" fmla="*/ 724828 h 795945"/>
              <a:gd name="connsiteX11" fmla="*/ 68971 w 868353"/>
              <a:gd name="connsiteY11" fmla="*/ 693703 h 795945"/>
              <a:gd name="connsiteX12" fmla="*/ 57194 w 868353"/>
              <a:gd name="connsiteY12" fmla="*/ 672962 h 795945"/>
              <a:gd name="connsiteX13" fmla="*/ 0 w 868353"/>
              <a:gd name="connsiteY13" fmla="*/ 447580 h 795945"/>
              <a:gd name="connsiteX14" fmla="*/ 114037 w 868353"/>
              <a:gd name="connsiteY14" fmla="*/ 131055 h 795945"/>
              <a:gd name="connsiteX15" fmla="*/ 427720 w 868353"/>
              <a:gd name="connsiteY15" fmla="*/ 0 h 79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8353" h="795945">
                <a:moveTo>
                  <a:pt x="427720" y="0"/>
                </a:moveTo>
                <a:cubicBezTo>
                  <a:pt x="474328" y="0"/>
                  <a:pt x="521857" y="8716"/>
                  <a:pt x="570306" y="26147"/>
                </a:cubicBezTo>
                <a:cubicBezTo>
                  <a:pt x="618756" y="43578"/>
                  <a:pt x="663362" y="69752"/>
                  <a:pt x="704124" y="104668"/>
                </a:cubicBezTo>
                <a:cubicBezTo>
                  <a:pt x="744886" y="139584"/>
                  <a:pt x="777813" y="183082"/>
                  <a:pt x="802906" y="235162"/>
                </a:cubicBezTo>
                <a:cubicBezTo>
                  <a:pt x="827998" y="287242"/>
                  <a:pt x="840544" y="344621"/>
                  <a:pt x="840544" y="407299"/>
                </a:cubicBezTo>
                <a:cubicBezTo>
                  <a:pt x="840544" y="476116"/>
                  <a:pt x="827170" y="527582"/>
                  <a:pt x="800423" y="561697"/>
                </a:cubicBezTo>
                <a:cubicBezTo>
                  <a:pt x="814811" y="550700"/>
                  <a:pt x="833764" y="532071"/>
                  <a:pt x="857281" y="505810"/>
                </a:cubicBezTo>
                <a:lnTo>
                  <a:pt x="868353" y="492904"/>
                </a:lnTo>
                <a:lnTo>
                  <a:pt x="850295" y="541617"/>
                </a:lnTo>
                <a:cubicBezTo>
                  <a:pt x="774800" y="691075"/>
                  <a:pt x="598061" y="795945"/>
                  <a:pt x="392070" y="795945"/>
                </a:cubicBezTo>
                <a:cubicBezTo>
                  <a:pt x="289075" y="795945"/>
                  <a:pt x="193393" y="769728"/>
                  <a:pt x="114022" y="724828"/>
                </a:cubicBezTo>
                <a:lnTo>
                  <a:pt x="68971" y="693703"/>
                </a:lnTo>
                <a:lnTo>
                  <a:pt x="57194" y="672962"/>
                </a:lnTo>
                <a:cubicBezTo>
                  <a:pt x="27273" y="609877"/>
                  <a:pt x="8209" y="534750"/>
                  <a:pt x="0" y="447580"/>
                </a:cubicBezTo>
                <a:cubicBezTo>
                  <a:pt x="0" y="323933"/>
                  <a:pt x="38013" y="218425"/>
                  <a:pt x="114037" y="131055"/>
                </a:cubicBezTo>
                <a:cubicBezTo>
                  <a:pt x="190062" y="43685"/>
                  <a:pt x="294623" y="0"/>
                  <a:pt x="427720" y="0"/>
                </a:cubicBezTo>
                <a:close/>
              </a:path>
            </a:pathLst>
          </a:custGeom>
          <a:solidFill>
            <a:sysClr val="windowText" lastClr="000000"/>
          </a:solidFill>
          <a:ln w="12700">
            <a:solidFill>
              <a:schemeClr val="tx1"/>
            </a:solidFill>
            <a:prstDash val="solid"/>
          </a:ln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300" b="1" i="0" u="none" strike="noStrike" kern="1200" cap="none" spc="0" normalizeH="0" baseline="0" noProof="0" dirty="0">
              <a:ln w="12700">
                <a:solidFill>
                  <a:prstClr val="black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A9107E8-44D4-4523-8843-02C1157A6534}"/>
              </a:ext>
            </a:extLst>
          </p:cNvPr>
          <p:cNvSpPr/>
          <p:nvPr/>
        </p:nvSpPr>
        <p:spPr>
          <a:xfrm>
            <a:off x="5500186" y="2257160"/>
            <a:ext cx="1428763" cy="966033"/>
          </a:xfrm>
          <a:custGeom>
            <a:avLst/>
            <a:gdLst>
              <a:gd name="connsiteX0" fmla="*/ 1129621 w 1428763"/>
              <a:gd name="connsiteY0" fmla="*/ 0 h 966033"/>
              <a:gd name="connsiteX1" fmla="*/ 1367621 w 1428763"/>
              <a:gd name="connsiteY1" fmla="*/ 199100 h 966033"/>
              <a:gd name="connsiteX2" fmla="*/ 1428763 w 1428763"/>
              <a:gd name="connsiteY2" fmla="*/ 268899 h 966033"/>
              <a:gd name="connsiteX3" fmla="*/ 1427796 w 1428763"/>
              <a:gd name="connsiteY3" fmla="*/ 276808 h 966033"/>
              <a:gd name="connsiteX4" fmla="*/ 1337620 w 1428763"/>
              <a:gd name="connsiteY4" fmla="*/ 585207 h 966033"/>
              <a:gd name="connsiteX5" fmla="*/ 1296841 w 1428763"/>
              <a:gd name="connsiteY5" fmla="*/ 668961 h 966033"/>
              <a:gd name="connsiteX6" fmla="*/ 1283219 w 1428763"/>
              <a:gd name="connsiteY6" fmla="*/ 634332 h 966033"/>
              <a:gd name="connsiteX7" fmla="*/ 1214148 w 1428763"/>
              <a:gd name="connsiteY7" fmla="*/ 724625 h 966033"/>
              <a:gd name="connsiteX8" fmla="*/ 1075926 w 1428763"/>
              <a:gd name="connsiteY8" fmla="*/ 827010 h 966033"/>
              <a:gd name="connsiteX9" fmla="*/ 894059 w 1428763"/>
              <a:gd name="connsiteY9" fmla="*/ 913580 h 966033"/>
              <a:gd name="connsiteX10" fmla="*/ 653131 w 1428763"/>
              <a:gd name="connsiteY10" fmla="*/ 966033 h 966033"/>
              <a:gd name="connsiteX11" fmla="*/ 417650 w 1428763"/>
              <a:gd name="connsiteY11" fmla="*/ 931838 h 966033"/>
              <a:gd name="connsiteX12" fmla="*/ 199185 w 1428763"/>
              <a:gd name="connsiteY12" fmla="*/ 837982 h 966033"/>
              <a:gd name="connsiteX13" fmla="*/ 21763 w 1428763"/>
              <a:gd name="connsiteY13" fmla="*/ 662762 h 966033"/>
              <a:gd name="connsiteX14" fmla="*/ 0 w 1428763"/>
              <a:gd name="connsiteY14" fmla="*/ 624432 h 966033"/>
              <a:gd name="connsiteX15" fmla="*/ 45051 w 1428763"/>
              <a:gd name="connsiteY15" fmla="*/ 655557 h 966033"/>
              <a:gd name="connsiteX16" fmla="*/ 323099 w 1428763"/>
              <a:gd name="connsiteY16" fmla="*/ 726674 h 966033"/>
              <a:gd name="connsiteX17" fmla="*/ 781324 w 1428763"/>
              <a:gd name="connsiteY17" fmla="*/ 472346 h 966033"/>
              <a:gd name="connsiteX18" fmla="*/ 799382 w 1428763"/>
              <a:gd name="connsiteY18" fmla="*/ 423633 h 966033"/>
              <a:gd name="connsiteX19" fmla="*/ 827010 w 1428763"/>
              <a:gd name="connsiteY19" fmla="*/ 391426 h 966033"/>
              <a:gd name="connsiteX20" fmla="*/ 872557 w 1428763"/>
              <a:gd name="connsiteY20" fmla="*/ 334865 h 966033"/>
              <a:gd name="connsiteX21" fmla="*/ 1129621 w 1428763"/>
              <a:gd name="connsiteY21" fmla="*/ 0 h 966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28763" h="966033">
                <a:moveTo>
                  <a:pt x="1129621" y="0"/>
                </a:moveTo>
                <a:cubicBezTo>
                  <a:pt x="1220288" y="63172"/>
                  <a:pt x="1299621" y="129539"/>
                  <a:pt x="1367621" y="199100"/>
                </a:cubicBezTo>
                <a:lnTo>
                  <a:pt x="1428763" y="268899"/>
                </a:lnTo>
                <a:lnTo>
                  <a:pt x="1427796" y="276808"/>
                </a:lnTo>
                <a:cubicBezTo>
                  <a:pt x="1409845" y="386264"/>
                  <a:pt x="1379109" y="489909"/>
                  <a:pt x="1337620" y="585207"/>
                </a:cubicBezTo>
                <a:lnTo>
                  <a:pt x="1296841" y="668961"/>
                </a:lnTo>
                <a:lnTo>
                  <a:pt x="1283219" y="634332"/>
                </a:lnTo>
                <a:cubicBezTo>
                  <a:pt x="1273449" y="659852"/>
                  <a:pt x="1250425" y="689950"/>
                  <a:pt x="1214148" y="724625"/>
                </a:cubicBezTo>
                <a:cubicBezTo>
                  <a:pt x="1177871" y="759301"/>
                  <a:pt x="1131797" y="793429"/>
                  <a:pt x="1075926" y="827010"/>
                </a:cubicBezTo>
                <a:cubicBezTo>
                  <a:pt x="1020056" y="860592"/>
                  <a:pt x="959433" y="889448"/>
                  <a:pt x="894059" y="913580"/>
                </a:cubicBezTo>
                <a:cubicBezTo>
                  <a:pt x="828685" y="937711"/>
                  <a:pt x="748376" y="955196"/>
                  <a:pt x="653131" y="966033"/>
                </a:cubicBezTo>
                <a:cubicBezTo>
                  <a:pt x="573049" y="962403"/>
                  <a:pt x="494555" y="951005"/>
                  <a:pt x="417650" y="931838"/>
                </a:cubicBezTo>
                <a:cubicBezTo>
                  <a:pt x="340743" y="912672"/>
                  <a:pt x="267922" y="881386"/>
                  <a:pt x="199185" y="837982"/>
                </a:cubicBezTo>
                <a:cubicBezTo>
                  <a:pt x="130448" y="794577"/>
                  <a:pt x="71307" y="736170"/>
                  <a:pt x="21763" y="662762"/>
                </a:cubicBezTo>
                <a:lnTo>
                  <a:pt x="0" y="624432"/>
                </a:lnTo>
                <a:lnTo>
                  <a:pt x="45051" y="655557"/>
                </a:lnTo>
                <a:cubicBezTo>
                  <a:pt x="124422" y="700457"/>
                  <a:pt x="220104" y="726674"/>
                  <a:pt x="323099" y="726674"/>
                </a:cubicBezTo>
                <a:cubicBezTo>
                  <a:pt x="529090" y="726674"/>
                  <a:pt x="705829" y="621804"/>
                  <a:pt x="781324" y="472346"/>
                </a:cubicBezTo>
                <a:lnTo>
                  <a:pt x="799382" y="423633"/>
                </a:lnTo>
                <a:lnTo>
                  <a:pt x="827010" y="391426"/>
                </a:lnTo>
                <a:cubicBezTo>
                  <a:pt x="841051" y="374480"/>
                  <a:pt x="856234" y="355626"/>
                  <a:pt x="872557" y="334865"/>
                </a:cubicBezTo>
                <a:cubicBezTo>
                  <a:pt x="937851" y="251819"/>
                  <a:pt x="1023539" y="140198"/>
                  <a:pt x="1129621" y="0"/>
                </a:cubicBezTo>
                <a:close/>
              </a:path>
            </a:pathLst>
          </a:custGeom>
          <a:solidFill>
            <a:sysClr val="windowText" lastClr="000000"/>
          </a:solidFill>
          <a:ln w="12700">
            <a:solidFill>
              <a:schemeClr val="tx1"/>
            </a:solidFill>
            <a:prstDash val="solid"/>
          </a:ln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300" b="1" i="0" u="none" strike="noStrike" kern="1200" cap="none" spc="0" normalizeH="0" baseline="0" noProof="0" dirty="0">
              <a:ln w="12700">
                <a:solidFill>
                  <a:prstClr val="black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615B5B0-BA38-46CF-84A3-4270A4D4BF69}"/>
              </a:ext>
            </a:extLst>
          </p:cNvPr>
          <p:cNvSpPr/>
          <p:nvPr/>
        </p:nvSpPr>
        <p:spPr>
          <a:xfrm>
            <a:off x="4780626" y="2183083"/>
            <a:ext cx="2393180" cy="2013910"/>
          </a:xfrm>
          <a:custGeom>
            <a:avLst/>
            <a:gdLst>
              <a:gd name="connsiteX0" fmla="*/ 0 w 2393180"/>
              <a:gd name="connsiteY0" fmla="*/ 0 h 2013910"/>
              <a:gd name="connsiteX1" fmla="*/ 284372 w 2393180"/>
              <a:gd name="connsiteY1" fmla="*/ 86809 h 2013910"/>
              <a:gd name="connsiteX2" fmla="*/ 369179 w 2393180"/>
              <a:gd name="connsiteY2" fmla="*/ 577794 h 2013910"/>
              <a:gd name="connsiteX3" fmla="*/ 484458 w 2393180"/>
              <a:gd name="connsiteY3" fmla="*/ 918745 h 2013910"/>
              <a:gd name="connsiteX4" fmla="*/ 620077 w 2393180"/>
              <a:gd name="connsiteY4" fmla="*/ 1161634 h 2013910"/>
              <a:gd name="connsiteX5" fmla="*/ 780962 w 2393180"/>
              <a:gd name="connsiteY5" fmla="*/ 1369648 h 2013910"/>
              <a:gd name="connsiteX6" fmla="*/ 1004472 w 2393180"/>
              <a:gd name="connsiteY6" fmla="*/ 1488330 h 2013910"/>
              <a:gd name="connsiteX7" fmla="*/ 1263058 w 2393180"/>
              <a:gd name="connsiteY7" fmla="*/ 1562887 h 2013910"/>
              <a:gd name="connsiteX8" fmla="*/ 1366524 w 2393180"/>
              <a:gd name="connsiteY8" fmla="*/ 1562887 h 2013910"/>
              <a:gd name="connsiteX9" fmla="*/ 1640205 w 2393180"/>
              <a:gd name="connsiteY9" fmla="*/ 1504146 h 2013910"/>
              <a:gd name="connsiteX10" fmla="*/ 1868760 w 2393180"/>
              <a:gd name="connsiteY10" fmla="*/ 1374413 h 2013910"/>
              <a:gd name="connsiteX11" fmla="*/ 2020076 w 2393180"/>
              <a:gd name="connsiteY11" fmla="*/ 1190424 h 2013910"/>
              <a:gd name="connsiteX12" fmla="*/ 2075413 w 2393180"/>
              <a:gd name="connsiteY12" fmla="*/ 968756 h 2013910"/>
              <a:gd name="connsiteX13" fmla="*/ 2046263 w 2393180"/>
              <a:gd name="connsiteY13" fmla="*/ 823447 h 2013910"/>
              <a:gd name="connsiteX14" fmla="*/ 2020817 w 2393180"/>
              <a:gd name="connsiteY14" fmla="*/ 754265 h 2013910"/>
              <a:gd name="connsiteX15" fmla="*/ 2016400 w 2393180"/>
              <a:gd name="connsiteY15" fmla="*/ 743037 h 2013910"/>
              <a:gd name="connsiteX16" fmla="*/ 2057179 w 2393180"/>
              <a:gd name="connsiteY16" fmla="*/ 659283 h 2013910"/>
              <a:gd name="connsiteX17" fmla="*/ 2147355 w 2393180"/>
              <a:gd name="connsiteY17" fmla="*/ 350884 h 2013910"/>
              <a:gd name="connsiteX18" fmla="*/ 2148322 w 2393180"/>
              <a:gd name="connsiteY18" fmla="*/ 342975 h 2013910"/>
              <a:gd name="connsiteX19" fmla="*/ 2180680 w 2393180"/>
              <a:gd name="connsiteY19" fmla="*/ 379915 h 2013910"/>
              <a:gd name="connsiteX20" fmla="*/ 2393180 w 2393180"/>
              <a:gd name="connsiteY20" fmla="*/ 985493 h 2013910"/>
              <a:gd name="connsiteX21" fmla="*/ 2325069 w 2393180"/>
              <a:gd name="connsiteY21" fmla="*/ 1370489 h 2013910"/>
              <a:gd name="connsiteX22" fmla="*/ 2124143 w 2393180"/>
              <a:gd name="connsiteY22" fmla="*/ 1699147 h 2013910"/>
              <a:gd name="connsiteX23" fmla="*/ 1799569 w 2393180"/>
              <a:gd name="connsiteY23" fmla="*/ 1928503 h 2013910"/>
              <a:gd name="connsiteX24" fmla="*/ 1362840 w 2393180"/>
              <a:gd name="connsiteY24" fmla="*/ 2013910 h 2013910"/>
              <a:gd name="connsiteX25" fmla="*/ 1336093 w 2393180"/>
              <a:gd name="connsiteY25" fmla="*/ 2013910 h 2013910"/>
              <a:gd name="connsiteX26" fmla="*/ 732272 w 2393180"/>
              <a:gd name="connsiteY26" fmla="*/ 1810701 h 2013910"/>
              <a:gd name="connsiteX27" fmla="*/ 333142 w 2393180"/>
              <a:gd name="connsiteY27" fmla="*/ 1334092 h 2013910"/>
              <a:gd name="connsiteX28" fmla="*/ 99382 w 2393180"/>
              <a:gd name="connsiteY28" fmla="*/ 711571 h 2013910"/>
              <a:gd name="connsiteX29" fmla="*/ 0 w 2393180"/>
              <a:gd name="connsiteY29" fmla="*/ 0 h 201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393180" h="2013910">
                <a:moveTo>
                  <a:pt x="0" y="0"/>
                </a:moveTo>
                <a:lnTo>
                  <a:pt x="284372" y="86809"/>
                </a:lnTo>
                <a:cubicBezTo>
                  <a:pt x="306581" y="283331"/>
                  <a:pt x="334850" y="446993"/>
                  <a:pt x="369179" y="577794"/>
                </a:cubicBezTo>
                <a:cubicBezTo>
                  <a:pt x="403508" y="708595"/>
                  <a:pt x="441934" y="822245"/>
                  <a:pt x="484458" y="918745"/>
                </a:cubicBezTo>
                <a:cubicBezTo>
                  <a:pt x="526981" y="1015244"/>
                  <a:pt x="572188" y="1096207"/>
                  <a:pt x="620077" y="1161634"/>
                </a:cubicBezTo>
                <a:cubicBezTo>
                  <a:pt x="667966" y="1227062"/>
                  <a:pt x="721595" y="1296399"/>
                  <a:pt x="780962" y="1369648"/>
                </a:cubicBezTo>
                <a:cubicBezTo>
                  <a:pt x="849353" y="1407714"/>
                  <a:pt x="923856" y="1447275"/>
                  <a:pt x="1004472" y="1488330"/>
                </a:cubicBezTo>
                <a:cubicBezTo>
                  <a:pt x="1085088" y="1529386"/>
                  <a:pt x="1171284" y="1554238"/>
                  <a:pt x="1263058" y="1562887"/>
                </a:cubicBezTo>
                <a:lnTo>
                  <a:pt x="1366524" y="1562887"/>
                </a:lnTo>
                <a:cubicBezTo>
                  <a:pt x="1460594" y="1556961"/>
                  <a:pt x="1551821" y="1537381"/>
                  <a:pt x="1640205" y="1504146"/>
                </a:cubicBezTo>
                <a:cubicBezTo>
                  <a:pt x="1728590" y="1470912"/>
                  <a:pt x="1804775" y="1427668"/>
                  <a:pt x="1868760" y="1374413"/>
                </a:cubicBezTo>
                <a:cubicBezTo>
                  <a:pt x="1932746" y="1321158"/>
                  <a:pt x="1983185" y="1259829"/>
                  <a:pt x="2020076" y="1190424"/>
                </a:cubicBezTo>
                <a:cubicBezTo>
                  <a:pt x="2056967" y="1121019"/>
                  <a:pt x="2075413" y="1047130"/>
                  <a:pt x="2075413" y="968756"/>
                </a:cubicBezTo>
                <a:cubicBezTo>
                  <a:pt x="2075413" y="925778"/>
                  <a:pt x="2065696" y="877342"/>
                  <a:pt x="2046263" y="823447"/>
                </a:cubicBezTo>
                <a:cubicBezTo>
                  <a:pt x="2036547" y="796499"/>
                  <a:pt x="2028065" y="773439"/>
                  <a:pt x="2020817" y="754265"/>
                </a:cubicBezTo>
                <a:lnTo>
                  <a:pt x="2016400" y="743037"/>
                </a:lnTo>
                <a:lnTo>
                  <a:pt x="2057179" y="659283"/>
                </a:lnTo>
                <a:cubicBezTo>
                  <a:pt x="2098668" y="563985"/>
                  <a:pt x="2129404" y="460340"/>
                  <a:pt x="2147355" y="350884"/>
                </a:cubicBezTo>
                <a:lnTo>
                  <a:pt x="2148322" y="342975"/>
                </a:lnTo>
                <a:lnTo>
                  <a:pt x="2180680" y="379915"/>
                </a:lnTo>
                <a:cubicBezTo>
                  <a:pt x="2322347" y="561806"/>
                  <a:pt x="2393180" y="763665"/>
                  <a:pt x="2393180" y="985493"/>
                </a:cubicBezTo>
                <a:cubicBezTo>
                  <a:pt x="2393180" y="1119017"/>
                  <a:pt x="2370476" y="1247349"/>
                  <a:pt x="2325069" y="1370489"/>
                </a:cubicBezTo>
                <a:cubicBezTo>
                  <a:pt x="2279663" y="1493629"/>
                  <a:pt x="2212687" y="1603182"/>
                  <a:pt x="2124143" y="1699147"/>
                </a:cubicBezTo>
                <a:cubicBezTo>
                  <a:pt x="2035599" y="1795112"/>
                  <a:pt x="1927407" y="1871564"/>
                  <a:pt x="1799569" y="1928503"/>
                </a:cubicBezTo>
                <a:cubicBezTo>
                  <a:pt x="1671731" y="1985441"/>
                  <a:pt x="1526155" y="2013910"/>
                  <a:pt x="1362840" y="2013910"/>
                </a:cubicBezTo>
                <a:lnTo>
                  <a:pt x="1336093" y="2013910"/>
                </a:lnTo>
                <a:cubicBezTo>
                  <a:pt x="1096380" y="2006863"/>
                  <a:pt x="895106" y="1939127"/>
                  <a:pt x="732272" y="1810701"/>
                </a:cubicBezTo>
                <a:cubicBezTo>
                  <a:pt x="569438" y="1682276"/>
                  <a:pt x="436395" y="1523406"/>
                  <a:pt x="333142" y="1334092"/>
                </a:cubicBezTo>
                <a:cubicBezTo>
                  <a:pt x="229889" y="1144777"/>
                  <a:pt x="151969" y="937270"/>
                  <a:pt x="99382" y="711571"/>
                </a:cubicBezTo>
                <a:cubicBezTo>
                  <a:pt x="46794" y="485873"/>
                  <a:pt x="13667" y="248683"/>
                  <a:pt x="0" y="0"/>
                </a:cubicBezTo>
                <a:close/>
              </a:path>
            </a:pathLst>
          </a:custGeom>
          <a:solidFill>
            <a:sysClr val="windowText" lastClr="000000"/>
          </a:solidFill>
          <a:ln w="12700">
            <a:solidFill>
              <a:schemeClr val="tx1"/>
            </a:solidFill>
            <a:prstDash val="solid"/>
          </a:ln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300" b="1" i="0" u="none" strike="noStrike" kern="1200" cap="none" spc="0" normalizeH="0" baseline="0" noProof="0" dirty="0">
              <a:ln w="12700">
                <a:solidFill>
                  <a:prstClr val="black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C5EDE7-2549-48BB-9A42-BFFF23D5F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168" y="1680487"/>
            <a:ext cx="3572657" cy="2377440"/>
          </a:xfrm>
          <a:prstGeom prst="rect">
            <a:avLst/>
          </a:prstGeom>
        </p:spPr>
      </p:pic>
      <p:sp>
        <p:nvSpPr>
          <p:cNvPr id="17" name="Partial Circle 16">
            <a:extLst>
              <a:ext uri="{FF2B5EF4-FFF2-40B4-BE49-F238E27FC236}">
                <a16:creationId xmlns:a16="http://schemas.microsoft.com/office/drawing/2014/main" id="{5B05D864-AEA7-4A17-AD74-C9E5AF086E8A}"/>
              </a:ext>
            </a:extLst>
          </p:cNvPr>
          <p:cNvSpPr/>
          <p:nvPr/>
        </p:nvSpPr>
        <p:spPr>
          <a:xfrm flipH="1" flipV="1">
            <a:off x="5366983" y="2100170"/>
            <a:ext cx="951828" cy="864767"/>
          </a:xfrm>
          <a:prstGeom prst="pie">
            <a:avLst>
              <a:gd name="adj1" fmla="val 0"/>
              <a:gd name="adj2" fmla="val 107719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1FD589E0-DC2A-4480-BE18-9ADF9F5C77AC}"/>
              </a:ext>
            </a:extLst>
          </p:cNvPr>
          <p:cNvSpPr/>
          <p:nvPr/>
        </p:nvSpPr>
        <p:spPr>
          <a:xfrm flipH="1">
            <a:off x="5355464" y="1984488"/>
            <a:ext cx="1018250" cy="1069140"/>
          </a:xfrm>
          <a:prstGeom prst="pie">
            <a:avLst>
              <a:gd name="adj1" fmla="val 0"/>
              <a:gd name="adj2" fmla="val 107719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B500BC-6E32-49BE-A3AB-EA8B7F6A0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399" y="885740"/>
            <a:ext cx="3572657" cy="23774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B9DCFB5-E54C-4998-A499-A2F3C99E9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365" y="2240280"/>
            <a:ext cx="3572657" cy="23774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FCCD177-6899-4CAE-92AE-98BA57C40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68" y="1906627"/>
            <a:ext cx="3572657" cy="237744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38B2E4B-7D9E-42B7-B0B6-5AC6FCDEEAA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CB2745A-6831-40C4-BBB8-A6FEE05B90CA}"/>
                </a:ext>
              </a:extLst>
            </p:cNvPr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3B054C0-57E6-4EE9-8271-BCBFDFABDD9A}"/>
                </a:ext>
              </a:extLst>
            </p:cNvPr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8B3C4D-7ED2-4EC7-807E-60323378AA54}"/>
                </a:ext>
              </a:extLst>
            </p:cNvPr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798CD62-FF37-4B0A-8C00-7DC989960F8D}"/>
                </a:ext>
              </a:extLst>
            </p:cNvPr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510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21823 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1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5 -0.05787 L -0.1345 -0.05764 C -0.13333 -0.06389 -0.13203 -0.06968 -0.13086 -0.07546 C -0.13034 -0.07755 -0.12995 -0.07986 -0.12955 -0.08194 L -0.12708 -0.09954 C -0.12747 -0.10532 -0.12669 -0.11181 -0.12838 -0.1169 C -0.12916 -0.11968 -0.13164 -0.11852 -0.13333 -0.11921 C -0.13815 -0.12083 -0.14804 -0.12338 -0.14804 -0.12315 C -0.15091 -0.12269 -0.1539 -0.12315 -0.15664 -0.1213 C -0.15963 -0.11921 -0.16692 -0.10926 -0.16901 -0.10394 L -0.17135 -0.09722 C -0.17096 -0.08935 -0.17174 -0.08079 -0.17018 -0.07315 C -0.16862 -0.06551 -0.16367 -0.0625 -0.16028 -0.05787 C -0.15937 -0.05671 -0.15872 -0.05486 -0.15794 -0.05347 C -0.15677 -0.05185 -0.15534 -0.05093 -0.15416 -0.04931 C -0.15091 -0.04421 -0.14948 -0.03912 -0.14557 -0.03611 C -0.14036 -0.03194 -0.13828 -0.03218 -0.13333 -0.02963 C -0.12474 -0.02523 -0.13554 -0.02917 -0.12213 -0.02523 C -0.11172 -0.01898 -0.11745 -0.02014 -0.10495 -0.02292 C -0.10377 -0.02384 -0.10234 -0.02384 -0.1013 -0.02523 C -0.09648 -0.03148 -0.09557 -0.03519 -0.09271 -0.04259 C -0.08958 -0.05903 -0.09375 -0.03889 -0.08893 -0.05579 C -0.08815 -0.05856 -0.08672 -0.06875 -0.08646 -0.07106 C -0.08489 -0.08588 -0.08711 -0.08102 -0.08398 -0.08634 L -0.08398 -0.08843 " pathEditMode="relative" rAng="0" ptsTypes="AAAAAAAAAAAAAAAAAAAAAAAAA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-143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03357 L -0.05638 -0.03333 C -0.05377 -0.03009 -0.05091 -0.02708 -0.04857 -0.02315 C -0.04752 -0.02153 -0.04713 -0.01875 -0.04635 -0.0169 C -0.03984 -0.00208 -0.0487 -0.0257 -0.0418 -0.00648 C -0.03828 0.01296 -0.04336 -0.01204 -0.03841 0.0037 C -0.03737 0.00694 -0.03685 0.01065 -0.0362 0.01412 C -0.03542 0.01829 -0.03463 0.02245 -0.03398 0.02662 L -0.03268 0.03264 C -0.0332 0.0493 -0.03333 0.06597 -0.03398 0.08241 C -0.03411 0.08634 -0.03685 0.10116 -0.03724 0.10301 C -0.03763 0.10532 -0.03776 0.10741 -0.03841 0.10949 L -0.04075 0.11551 C -0.04101 0.11759 -0.04114 0.11991 -0.0418 0.12176 C -0.04349 0.12731 -0.04974 0.14467 -0.05299 0.14676 L -0.05638 0.14861 C -0.05859 0.15278 -0.0612 0.15856 -0.06432 0.16111 C -0.06641 0.16296 -0.06875 0.16389 -0.07109 0.16528 C -0.07617 0.16852 -0.07318 0.1669 -0.07995 0.16967 C -0.09075 0.16875 -0.10169 0.16921 -0.1125 0.16736 C -0.11497 0.1669 -0.11693 0.16435 -0.11927 0.16319 C -0.1207 0.1625 -0.12226 0.1618 -0.1237 0.16111 C -0.12565 0.16042 -0.1276 0.16018 -0.1293 0.15903 C -0.13164 0.15787 -0.13607 0.15486 -0.13607 0.15509 C -0.13724 0.15347 -0.13854 0.15255 -0.13945 0.15092 C -0.14023 0.14954 -0.14088 0.14768 -0.14167 0.14676 C -0.14271 0.1456 -0.14401 0.14514 -0.14518 0.14444 L -0.15182 0.13611 C -0.15299 0.13495 -0.1543 0.13403 -0.15521 0.13217 C -0.16055 0.12222 -0.15794 0.12616 -0.16315 0.11967 C -0.1638 0.11759 -0.16458 0.11528 -0.16536 0.11366 C -0.1681 0.10694 -0.16745 0.11157 -0.16979 0.10301 C -0.17435 0.08588 -0.1668 0.10856 -0.17318 0.09074 C -0.17357 0.08819 -0.17461 0.07917 -0.17552 0.07639 C -0.17604 0.07384 -0.17695 0.07222 -0.1776 0.06991 C -0.1806 0.0375 -0.17656 0.07801 -0.18112 0.04514 L -0.18437 0.02037 C -0.18476 0.01759 -0.18502 0.01481 -0.18555 0.01204 C -0.18737 0.00231 -0.18906 -0.00648 -0.18997 -0.0169 C -0.19036 -0.02107 -0.19075 -0.02523 -0.19114 -0.0294 C -0.19154 -0.03287 -0.19193 -0.03611 -0.19219 -0.03958 C -0.19258 -0.04259 -0.19323 -0.04514 -0.19349 -0.04792 C -0.19362 -0.05208 -0.19349 -0.05625 -0.19349 -0.06019 L -0.19349 -0.05995 " pathEditMode="relative" rAng="0" ptsTypes="AAAAAAAAAAAAAAAAAAAAAAAAAAAAAAAAAAAAAAAAAAAA">
                                      <p:cBhvr>
                                        <p:cTn id="41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88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1454928391.pdf - Adobe Reader">
            <a:extLst>
              <a:ext uri="{FF2B5EF4-FFF2-40B4-BE49-F238E27FC236}">
                <a16:creationId xmlns:a16="http://schemas.microsoft.com/office/drawing/2014/main" id="{109F3E6B-4094-4ADD-904F-61EEDC752D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6838" y="1447593"/>
            <a:ext cx="5978323" cy="480225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343352" y="468708"/>
            <a:ext cx="7847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“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</a:t>
            </a:r>
            <a:r>
              <a:rPr kumimoji="0" lang="b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” বর্ণটি লিখতে হয় এভাবে...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 flipH="1">
              <a:off x="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0" y="0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1" y="6662033"/>
              <a:ext cx="12191999" cy="1959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12005490" y="1"/>
              <a:ext cx="186510" cy="685799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Block Arc 13">
            <a:extLst>
              <a:ext uri="{FF2B5EF4-FFF2-40B4-BE49-F238E27FC236}">
                <a16:creationId xmlns:a16="http://schemas.microsoft.com/office/drawing/2014/main" id="{B8E28840-F65B-4B34-A761-5674C1C54884}"/>
              </a:ext>
            </a:extLst>
          </p:cNvPr>
          <p:cNvSpPr/>
          <p:nvPr/>
        </p:nvSpPr>
        <p:spPr>
          <a:xfrm rot="20480099">
            <a:off x="5800519" y="2573296"/>
            <a:ext cx="2193341" cy="1523083"/>
          </a:xfrm>
          <a:prstGeom prst="blockArc">
            <a:avLst>
              <a:gd name="adj1" fmla="val 1369179"/>
              <a:gd name="adj2" fmla="val 10800000"/>
              <a:gd name="adj3" fmla="val 1274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Arrow: Circular 17">
            <a:extLst>
              <a:ext uri="{FF2B5EF4-FFF2-40B4-BE49-F238E27FC236}">
                <a16:creationId xmlns:a16="http://schemas.microsoft.com/office/drawing/2014/main" id="{A854368B-39AB-4E3D-9136-04B7E0E009A0}"/>
              </a:ext>
            </a:extLst>
          </p:cNvPr>
          <p:cNvSpPr/>
          <p:nvPr/>
        </p:nvSpPr>
        <p:spPr>
          <a:xfrm rot="17621298">
            <a:off x="5488471" y="2431527"/>
            <a:ext cx="1557357" cy="1557594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3617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id="{191E4FD5-018F-4D2A-ABBB-A9646EE9847F}"/>
              </a:ext>
            </a:extLst>
          </p:cNvPr>
          <p:cNvSpPr/>
          <p:nvPr/>
        </p:nvSpPr>
        <p:spPr>
          <a:xfrm rot="16383421">
            <a:off x="6229408" y="3385407"/>
            <a:ext cx="2193341" cy="1783539"/>
          </a:xfrm>
          <a:prstGeom prst="blockArc">
            <a:avLst>
              <a:gd name="adj1" fmla="val 1369179"/>
              <a:gd name="adj2" fmla="val 11445979"/>
              <a:gd name="adj3" fmla="val 9182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42D8690-5ADA-4264-959E-417F10DDB2E7}"/>
              </a:ext>
            </a:extLst>
          </p:cNvPr>
          <p:cNvSpPr/>
          <p:nvPr/>
        </p:nvSpPr>
        <p:spPr>
          <a:xfrm rot="1929958">
            <a:off x="4654162" y="4477561"/>
            <a:ext cx="2778842" cy="464394"/>
          </a:xfrm>
          <a:custGeom>
            <a:avLst/>
            <a:gdLst>
              <a:gd name="connsiteX0" fmla="*/ 0 w 2778842"/>
              <a:gd name="connsiteY0" fmla="*/ 88846 h 464394"/>
              <a:gd name="connsiteX1" fmla="*/ 141272 w 2778842"/>
              <a:gd name="connsiteY1" fmla="*/ 0 h 464394"/>
              <a:gd name="connsiteX2" fmla="*/ 144193 w 2778842"/>
              <a:gd name="connsiteY2" fmla="*/ 2065 h 464394"/>
              <a:gd name="connsiteX3" fmla="*/ 1210239 w 2778842"/>
              <a:gd name="connsiteY3" fmla="*/ 293757 h 464394"/>
              <a:gd name="connsiteX4" fmla="*/ 2598435 w 2778842"/>
              <a:gd name="connsiteY4" fmla="*/ 65140 h 464394"/>
              <a:gd name="connsiteX5" fmla="*/ 2778842 w 2778842"/>
              <a:gd name="connsiteY5" fmla="*/ 141049 h 464394"/>
              <a:gd name="connsiteX6" fmla="*/ 1161864 w 2778842"/>
              <a:gd name="connsiteY6" fmla="*/ 454055 h 464394"/>
              <a:gd name="connsiteX7" fmla="*/ 19713 w 2778842"/>
              <a:gd name="connsiteY7" fmla="*/ 104022 h 4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8842" h="464394">
                <a:moveTo>
                  <a:pt x="0" y="88846"/>
                </a:moveTo>
                <a:lnTo>
                  <a:pt x="141272" y="0"/>
                </a:lnTo>
                <a:lnTo>
                  <a:pt x="144193" y="2065"/>
                </a:lnTo>
                <a:cubicBezTo>
                  <a:pt x="386666" y="154470"/>
                  <a:pt x="758871" y="265186"/>
                  <a:pt x="1210239" y="293757"/>
                </a:cubicBezTo>
                <a:cubicBezTo>
                  <a:pt x="1726840" y="326457"/>
                  <a:pt x="2245605" y="241024"/>
                  <a:pt x="2598435" y="65140"/>
                </a:cubicBezTo>
                <a:lnTo>
                  <a:pt x="2778842" y="141049"/>
                </a:lnTo>
                <a:cubicBezTo>
                  <a:pt x="2385634" y="382790"/>
                  <a:pt x="1771587" y="501654"/>
                  <a:pt x="1161864" y="454055"/>
                </a:cubicBezTo>
                <a:cubicBezTo>
                  <a:pt x="680896" y="416507"/>
                  <a:pt x="282787" y="284746"/>
                  <a:pt x="19713" y="104022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A7DB39D-FC31-478F-ADD5-AB6F4C419B3C}"/>
              </a:ext>
            </a:extLst>
          </p:cNvPr>
          <p:cNvSpPr/>
          <p:nvPr/>
        </p:nvSpPr>
        <p:spPr>
          <a:xfrm rot="4396711">
            <a:off x="3895215" y="3075467"/>
            <a:ext cx="1724751" cy="399254"/>
          </a:xfrm>
          <a:custGeom>
            <a:avLst/>
            <a:gdLst>
              <a:gd name="connsiteX0" fmla="*/ 0 w 1724751"/>
              <a:gd name="connsiteY0" fmla="*/ 367277 h 399254"/>
              <a:gd name="connsiteX1" fmla="*/ 47205 w 1724751"/>
              <a:gd name="connsiteY1" fmla="*/ 210147 h 399254"/>
              <a:gd name="connsiteX2" fmla="*/ 206655 w 1724751"/>
              <a:gd name="connsiteY2" fmla="*/ 228617 h 399254"/>
              <a:gd name="connsiteX3" fmla="*/ 1550153 w 1724751"/>
              <a:gd name="connsiteY3" fmla="*/ 0 h 399254"/>
              <a:gd name="connsiteX4" fmla="*/ 1724751 w 1724751"/>
              <a:gd name="connsiteY4" fmla="*/ 75909 h 399254"/>
              <a:gd name="connsiteX5" fmla="*/ 159838 w 1724751"/>
              <a:gd name="connsiteY5" fmla="*/ 388915 h 39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4751" h="399254">
                <a:moveTo>
                  <a:pt x="0" y="367277"/>
                </a:moveTo>
                <a:lnTo>
                  <a:pt x="47205" y="210147"/>
                </a:lnTo>
                <a:lnTo>
                  <a:pt x="206655" y="228617"/>
                </a:lnTo>
                <a:cubicBezTo>
                  <a:pt x="706623" y="261317"/>
                  <a:pt x="1208684" y="175884"/>
                  <a:pt x="1550153" y="0"/>
                </a:cubicBezTo>
                <a:lnTo>
                  <a:pt x="1724751" y="75909"/>
                </a:lnTo>
                <a:cubicBezTo>
                  <a:pt x="1344204" y="317650"/>
                  <a:pt x="749929" y="436514"/>
                  <a:pt x="159838" y="388915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A4E96B-ECB4-492F-8A5F-7FDF68F1F25D}"/>
              </a:ext>
            </a:extLst>
          </p:cNvPr>
          <p:cNvSpPr/>
          <p:nvPr/>
        </p:nvSpPr>
        <p:spPr>
          <a:xfrm>
            <a:off x="3793510" y="2094904"/>
            <a:ext cx="4480560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13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Microsoft YaHei UI Light</vt:lpstr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</cp:revision>
  <dcterms:created xsi:type="dcterms:W3CDTF">2019-09-17T18:41:48Z</dcterms:created>
  <dcterms:modified xsi:type="dcterms:W3CDTF">2019-09-17T18:42:01Z</dcterms:modified>
</cp:coreProperties>
</file>