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9" r:id="rId8"/>
    <p:sldId id="299" r:id="rId9"/>
    <p:sldId id="300" r:id="rId10"/>
    <p:sldId id="301" r:id="rId11"/>
    <p:sldId id="274" r:id="rId12"/>
    <p:sldId id="309" r:id="rId13"/>
    <p:sldId id="304" r:id="rId14"/>
    <p:sldId id="306" r:id="rId15"/>
    <p:sldId id="307" r:id="rId16"/>
    <p:sldId id="297" r:id="rId17"/>
    <p:sldId id="270" r:id="rId18"/>
    <p:sldId id="271" r:id="rId19"/>
    <p:sldId id="272" r:id="rId20"/>
  </p:sldIdLst>
  <p:sldSz cx="11430000" cy="6858000"/>
  <p:notesSz cx="9144000" cy="6858000"/>
  <p:defaultTextStyle>
    <a:defPPr>
      <a:defRPr lang="en-US"/>
    </a:defPPr>
    <a:lvl1pPr marL="0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918" y="-96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BD71F-F2C1-44FE-96FA-C64872C88DC1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amor sir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34D7A-A3E5-466C-9A75-2E111E08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4467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D76F3-60DF-4F5C-897C-39F51EC1A99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514350"/>
            <a:ext cx="42862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amor sir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E39EA-3349-4362-8295-C90FA5BC3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676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514350"/>
            <a:ext cx="42862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amor sir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3E39EA-3349-4362-8295-C90FA5BC39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58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514350"/>
            <a:ext cx="42862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E39EA-3349-4362-8295-C90FA5BC3957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amor sir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8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5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0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1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A7FF-4F72-428A-B0F5-D5BF8A3DC0B8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4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67E8-345E-4E3F-9775-2191BA7FBE0D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0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2B49-D15B-4DBC-92F6-CA804D3EE623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D839-765B-4594-AA7C-1E63192399F8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0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21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04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556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08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60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12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65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17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9152-149B-4D47-80DE-610BA5C73A2A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8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9F32-6B1F-4AB1-B279-EBFB92899576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8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216" indent="0">
              <a:buNone/>
              <a:defRPr sz="2600" b="1"/>
            </a:lvl2pPr>
            <a:lvl3pPr marL="1170432" indent="0">
              <a:buNone/>
              <a:defRPr sz="2300" b="1"/>
            </a:lvl3pPr>
            <a:lvl4pPr marL="1755648" indent="0">
              <a:buNone/>
              <a:defRPr sz="2000" b="1"/>
            </a:lvl4pPr>
            <a:lvl5pPr marL="2340864" indent="0">
              <a:buNone/>
              <a:defRPr sz="2000" b="1"/>
            </a:lvl5pPr>
            <a:lvl6pPr marL="2926080" indent="0">
              <a:buNone/>
              <a:defRPr sz="2000" b="1"/>
            </a:lvl6pPr>
            <a:lvl7pPr marL="3511296" indent="0">
              <a:buNone/>
              <a:defRPr sz="2000" b="1"/>
            </a:lvl7pPr>
            <a:lvl8pPr marL="4096512" indent="0">
              <a:buNone/>
              <a:defRPr sz="2000" b="1"/>
            </a:lvl8pPr>
            <a:lvl9pPr marL="4681728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3" y="1535113"/>
            <a:ext cx="5052219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216" indent="0">
              <a:buNone/>
              <a:defRPr sz="2600" b="1"/>
            </a:lvl2pPr>
            <a:lvl3pPr marL="1170432" indent="0">
              <a:buNone/>
              <a:defRPr sz="2300" b="1"/>
            </a:lvl3pPr>
            <a:lvl4pPr marL="1755648" indent="0">
              <a:buNone/>
              <a:defRPr sz="2000" b="1"/>
            </a:lvl4pPr>
            <a:lvl5pPr marL="2340864" indent="0">
              <a:buNone/>
              <a:defRPr sz="2000" b="1"/>
            </a:lvl5pPr>
            <a:lvl6pPr marL="2926080" indent="0">
              <a:buNone/>
              <a:defRPr sz="2000" b="1"/>
            </a:lvl6pPr>
            <a:lvl7pPr marL="3511296" indent="0">
              <a:buNone/>
              <a:defRPr sz="2000" b="1"/>
            </a:lvl7pPr>
            <a:lvl8pPr marL="4096512" indent="0">
              <a:buNone/>
              <a:defRPr sz="2000" b="1"/>
            </a:lvl8pPr>
            <a:lvl9pPr marL="4681728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3" y="2174875"/>
            <a:ext cx="5052219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C095-CC9D-4291-92B5-936EA4C10A80}" type="datetime1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0C2D-3ACC-4A05-8A1E-A2A426A420D7}" type="datetime1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9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F507-CAF4-4E85-A2E2-629808D2C5F6}" type="datetime1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1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2" y="273049"/>
            <a:ext cx="3760391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2"/>
            <a:ext cx="6389688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2" y="1435102"/>
            <a:ext cx="3760391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216" indent="0">
              <a:buNone/>
              <a:defRPr sz="1500"/>
            </a:lvl2pPr>
            <a:lvl3pPr marL="1170432" indent="0">
              <a:buNone/>
              <a:defRPr sz="1300"/>
            </a:lvl3pPr>
            <a:lvl4pPr marL="1755648" indent="0">
              <a:buNone/>
              <a:defRPr sz="1200"/>
            </a:lvl4pPr>
            <a:lvl5pPr marL="2340864" indent="0">
              <a:buNone/>
              <a:defRPr sz="1200"/>
            </a:lvl5pPr>
            <a:lvl6pPr marL="2926080" indent="0">
              <a:buNone/>
              <a:defRPr sz="1200"/>
            </a:lvl6pPr>
            <a:lvl7pPr marL="3511296" indent="0">
              <a:buNone/>
              <a:defRPr sz="1200"/>
            </a:lvl7pPr>
            <a:lvl8pPr marL="4096512" indent="0">
              <a:buNone/>
              <a:defRPr sz="1200"/>
            </a:lvl8pPr>
            <a:lvl9pPr marL="468172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5DDF-4568-408E-95C2-80600DF3BDC5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5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9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216" indent="0">
              <a:buNone/>
              <a:defRPr sz="3600"/>
            </a:lvl2pPr>
            <a:lvl3pPr marL="1170432" indent="0">
              <a:buNone/>
              <a:defRPr sz="3100"/>
            </a:lvl3pPr>
            <a:lvl4pPr marL="1755648" indent="0">
              <a:buNone/>
              <a:defRPr sz="2600"/>
            </a:lvl4pPr>
            <a:lvl5pPr marL="2340864" indent="0">
              <a:buNone/>
              <a:defRPr sz="2600"/>
            </a:lvl5pPr>
            <a:lvl6pPr marL="2926080" indent="0">
              <a:buNone/>
              <a:defRPr sz="2600"/>
            </a:lvl6pPr>
            <a:lvl7pPr marL="3511296" indent="0">
              <a:buNone/>
              <a:defRPr sz="2600"/>
            </a:lvl7pPr>
            <a:lvl8pPr marL="4096512" indent="0">
              <a:buNone/>
              <a:defRPr sz="2600"/>
            </a:lvl8pPr>
            <a:lvl9pPr marL="468172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216" indent="0">
              <a:buNone/>
              <a:defRPr sz="1500"/>
            </a:lvl2pPr>
            <a:lvl3pPr marL="1170432" indent="0">
              <a:buNone/>
              <a:defRPr sz="1300"/>
            </a:lvl3pPr>
            <a:lvl4pPr marL="1755648" indent="0">
              <a:buNone/>
              <a:defRPr sz="1200"/>
            </a:lvl4pPr>
            <a:lvl5pPr marL="2340864" indent="0">
              <a:buNone/>
              <a:defRPr sz="1200"/>
            </a:lvl5pPr>
            <a:lvl6pPr marL="2926080" indent="0">
              <a:buNone/>
              <a:defRPr sz="1200"/>
            </a:lvl6pPr>
            <a:lvl7pPr marL="3511296" indent="0">
              <a:buNone/>
              <a:defRPr sz="1200"/>
            </a:lvl7pPr>
            <a:lvl8pPr marL="4096512" indent="0">
              <a:buNone/>
              <a:defRPr sz="1200"/>
            </a:lvl8pPr>
            <a:lvl9pPr marL="468172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8B1B-67C1-4721-A3EB-98CD4BD556EE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6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9"/>
            <a:ext cx="10287000" cy="1143000"/>
          </a:xfrm>
          <a:prstGeom prst="rect">
            <a:avLst/>
          </a:prstGeom>
        </p:spPr>
        <p:txBody>
          <a:bodyPr vert="horz" lIns="117043" tIns="58522" rIns="117043" bIns="585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117043" tIns="58522" rIns="117043" bIns="585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03465-EF92-4101-A3BB-F35C255FB9C5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117043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912" indent="-438912" algn="l" defTabSz="117043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0976" indent="-365760" algn="l" defTabSz="1170432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8256" indent="-292608" algn="l" defTabSz="1170432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3472" indent="-292608" algn="l" defTabSz="1170432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8688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3904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120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4336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0432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5648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0864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6080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1296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6512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1728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vtd1ae3VA3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d84EW-fa_vU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1499" y="286074"/>
            <a:ext cx="9327002" cy="1303127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7700" b="1" dirty="0"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7700" b="1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bn-IN" sz="7700" b="1" dirty="0" smtClean="0">
                <a:latin typeface="NikoshBAN" pitchFamily="2" charset="0"/>
                <a:cs typeface="NikoshBAN" pitchFamily="2" charset="0"/>
              </a:rPr>
              <a:t> সবাইকে</a:t>
            </a:r>
            <a:r>
              <a:rPr lang="en-US" sz="77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700" b="1" dirty="0" err="1" smtClean="0"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7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7632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981200"/>
            <a:ext cx="4953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672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595" y="4419600"/>
            <a:ext cx="7086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মনসা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দেবীর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চন্দ্রের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প্রসন্ন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মুখমন্ডল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বাহন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।এছাড়াও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আটটি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সাপ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হাত,মুকুট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পাদদেশ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ঘিরে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87" y="685800"/>
            <a:ext cx="326182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4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4071938" y="636825"/>
            <a:ext cx="3429000" cy="81280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70762" y="636826"/>
            <a:ext cx="2570344" cy="826073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46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7334" y="5257800"/>
            <a:ext cx="5777954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1500" y="3189704"/>
            <a:ext cx="1725562" cy="472130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সময়- ০৫ 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426" y="2243074"/>
            <a:ext cx="3333750" cy="2371852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6367" y="6356351"/>
            <a:ext cx="10476383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8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4171" y="457200"/>
            <a:ext cx="4563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5486400"/>
            <a:ext cx="1173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লিংক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u="sng" dirty="0">
                <a:hlinkClick r:id="rId2"/>
              </a:rPr>
              <a:t>https://www.youtube.com/watch?v=vtd1ae3VA3o</a:t>
            </a:r>
            <a:endParaRPr lang="en-US" sz="3200" dirty="0"/>
          </a:p>
          <a:p>
            <a:endParaRPr lang="en-US" sz="3200" dirty="0"/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84" y="1257097"/>
            <a:ext cx="5872316" cy="3772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586" y="1600200"/>
            <a:ext cx="2708214" cy="239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0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961" y="4419600"/>
            <a:ext cx="8496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আষাঢ়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কৃষ্ণাপঞ্চমী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তিথিকে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নাগপঞ্চমী।এ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ঊঠানে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মনসা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দেবীর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মনসা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পূজার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মূখ্য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সাপের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358776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মনসা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দেবীর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829" y="1219200"/>
            <a:ext cx="264871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7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1161" y="3200400"/>
            <a:ext cx="6007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আস্তিকস্য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মুনেমার্তা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ভগিনী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বাসুকেস্তথা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জরৎকারূমুনেঃ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পত্নী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মনসাদেবী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নমোহস্তুতে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939225"/>
            <a:ext cx="3409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মনসাদেবীর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প্রনামমন্ত্র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941408"/>
            <a:ext cx="2267108" cy="3202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99" y="1941408"/>
            <a:ext cx="249982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9140" y="4261991"/>
            <a:ext cx="8496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সরলার্থ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আস্তিক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মুনির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নাগরাজ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বাসুকির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ভগ্নী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জরৎকারু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মুনীর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পত্নী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মনসা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!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প্রণাম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64245"/>
            <a:ext cx="2590800" cy="277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66800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16</a:t>
            </a:fld>
            <a:endParaRPr lang="en-US"/>
          </a:p>
        </p:txBody>
      </p:sp>
      <p:sp>
        <p:nvSpPr>
          <p:cNvPr id="2" name="Snip Diagonal Corner Rectangle 1"/>
          <p:cNvSpPr/>
          <p:nvPr/>
        </p:nvSpPr>
        <p:spPr>
          <a:xfrm>
            <a:off x="3771900" y="457200"/>
            <a:ext cx="3238500" cy="12192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r>
              <a:rPr lang="en-US" sz="4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5333998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মনসাদেবীর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প্রণামমন্ত্র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সরলার্থ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021" y="2277860"/>
            <a:ext cx="5214257" cy="229414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4576" y="279401"/>
            <a:ext cx="1635794" cy="826073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46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17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70195" y="2756815"/>
            <a:ext cx="3729316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বাহন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70195" y="1752599"/>
            <a:ext cx="4051519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বিষহরী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43209" y="3945986"/>
            <a:ext cx="3876792" cy="595241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মনসা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 ? </a:t>
            </a:r>
            <a:r>
              <a:rPr lang="bn-IN" sz="31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3209" y="5037082"/>
            <a:ext cx="5548724" cy="595241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মনসা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পূজায়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1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5727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262822"/>
            <a:ext cx="1561432" cy="473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6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9599" y="665018"/>
            <a:ext cx="2543094" cy="903017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51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7891" y="5491018"/>
            <a:ext cx="7273478" cy="518297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মনসাদেবীর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পূজার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884680"/>
            <a:ext cx="5181600" cy="308863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47750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2477" y="368087"/>
            <a:ext cx="6904864" cy="979961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5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600" dirty="0">
                <a:latin typeface="NikoshBAN" pitchFamily="2" charset="0"/>
                <a:cs typeface="NikoshBAN" pitchFamily="2" charset="0"/>
              </a:rPr>
              <a:t>পরবর্তী ক্লাসের আমন্ত্রণ রইলো</a:t>
            </a:r>
            <a:endParaRPr lang="en-US" sz="5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5727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377654"/>
            <a:ext cx="1457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82" y="3377654"/>
            <a:ext cx="16001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50" y="20002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2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218370" y="314694"/>
            <a:ext cx="2296231" cy="1056906"/>
          </a:xfrm>
          <a:prstGeom prst="rect">
            <a:avLst/>
          </a:prstGeom>
          <a:solidFill>
            <a:schemeClr val="bg1"/>
          </a:solidFill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61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1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05168"/>
            <a:ext cx="2000250" cy="2412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20"/>
          <p:cNvSpPr txBox="1"/>
          <p:nvPr/>
        </p:nvSpPr>
        <p:spPr>
          <a:xfrm>
            <a:off x="407674" y="3524647"/>
            <a:ext cx="3955339" cy="2672732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5100" dirty="0">
                <a:latin typeface="NikoshBAN" pitchFamily="2" charset="0"/>
                <a:cs typeface="NikoshBAN" pitchFamily="2" charset="0"/>
              </a:rPr>
              <a:t>অমর চন্দ্র দাস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আষ্টা মহামায়া পাঠশালা উচ্চ বিদ্যালয়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ফরিদগঞ্জ,চাঁদপুর।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মোবাইল-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01812182668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E-mail-amordas49@gmail.com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2</a:t>
            </a:fld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9201" y="3047999"/>
            <a:ext cx="510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শ্রেণি-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হিন্দুধর্ম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অধ্যায়-০৫।পাঠ-৩, ৪ ও ৫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-৫০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তারিখ-০৯ /১১/২০১৯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82716" y="2787570"/>
            <a:ext cx="5712181" cy="21515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512" y="334197"/>
            <a:ext cx="2300777" cy="24907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29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1238250" y="279400"/>
            <a:ext cx="9810750" cy="10160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30337" y="351552"/>
            <a:ext cx="7639040" cy="903017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5100" dirty="0">
                <a:latin typeface="NikoshBAN" pitchFamily="2" charset="0"/>
                <a:cs typeface="NikoshBAN" pitchFamily="2" charset="0"/>
              </a:rPr>
              <a:t>নিচের ছবিগুলো ভালো করে লক্ষ্য কর</a:t>
            </a:r>
            <a:endParaRPr lang="en-US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9537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24188" y="2745044"/>
            <a:ext cx="1891751" cy="1041517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মনসা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7800" y="5257800"/>
            <a:ext cx="2546463" cy="595241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দেবির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ame 2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828800"/>
            <a:ext cx="3455846" cy="2427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920" y="1828800"/>
            <a:ext cx="2963384" cy="242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9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7250" y="1803401"/>
            <a:ext cx="3638550" cy="1687847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bn-IN" sz="5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মেরুদণ্ডী</a:t>
            </a:r>
            <a:r>
              <a:rPr lang="en-US" sz="5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প্রাণীর শ্রেণিবিন্যাস</a:t>
            </a:r>
            <a:endParaRPr lang="en-US" sz="51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54960" y="371080"/>
            <a:ext cx="5244153" cy="979961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5600" dirty="0"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5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66800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430000" cy="6975079"/>
          </a:xfrm>
          <a:prstGeom prst="frame">
            <a:avLst>
              <a:gd name="adj1" fmla="val 1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375" y="1445209"/>
            <a:ext cx="2381250" cy="28219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1207" y="4821381"/>
            <a:ext cx="8051658" cy="979961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en-US" sz="5600" dirty="0" err="1" smtClean="0">
                <a:latin typeface="NikoshBAN" pitchFamily="2" charset="0"/>
                <a:cs typeface="NikoshBAN" pitchFamily="2" charset="0"/>
              </a:rPr>
              <a:t>মনসা</a:t>
            </a:r>
            <a:r>
              <a:rPr lang="en-US" sz="5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dirty="0" err="1" smtClean="0">
                <a:latin typeface="NikoshBAN" pitchFamily="2" charset="0"/>
                <a:cs typeface="NikoshBAN" pitchFamily="2" charset="0"/>
              </a:rPr>
              <a:t>দেবীর</a:t>
            </a:r>
            <a:r>
              <a:rPr lang="en-US" sz="5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5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600" dirty="0" err="1" smtClean="0"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5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5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5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8381" y="1351739"/>
            <a:ext cx="5907796" cy="749129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4100" b="1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4100" b="1" dirty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শিক্ষর্থীরা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…………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4773" y="2266873"/>
            <a:ext cx="9480818" cy="4057727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মনসাদেবীর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প্রণামমন্ত্র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সরলার্থ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মনসা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5727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77801"/>
            <a:ext cx="1707929" cy="749129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41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6259" y="304799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5486400"/>
            <a:ext cx="1173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লিংক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u="sng" dirty="0">
                <a:hlinkClick r:id="rId2"/>
              </a:rPr>
              <a:t>https://www.youtube.com/watch?v=d84EW-fa_vU</a:t>
            </a:r>
            <a:endParaRPr lang="en-US" sz="3200" dirty="0"/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84" y="1257097"/>
            <a:ext cx="5872316" cy="377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2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762" y="636826"/>
            <a:ext cx="1797697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3124" y="5257800"/>
            <a:ext cx="5883752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মনসাদেবীর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1501" y="3182779"/>
            <a:ext cx="1674266" cy="472130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সময়- ০৩মিনিট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5727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3611" y="1828800"/>
            <a:ext cx="3824098" cy="23691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1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381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97" y="1267691"/>
            <a:ext cx="2499821" cy="2514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93355" y="4648200"/>
            <a:ext cx="5742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মনসা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সর্পের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সর্পকুলের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67691"/>
            <a:ext cx="365113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7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9709" y="4495800"/>
            <a:ext cx="9639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পূরাণমতে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জরৎকারু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মুনির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পত্নী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আস্তিক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মুনির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সাপের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বাসুকির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কশপ্য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কদ্রু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নাগমাতা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নামেও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488" y="1066800"/>
            <a:ext cx="2648712" cy="26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7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576</Words>
  <Application>Microsoft Office PowerPoint</Application>
  <PresentationFormat>Custom</PresentationFormat>
  <Paragraphs>102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SURJA</dc:creator>
  <cp:lastModifiedBy>SURJA</cp:lastModifiedBy>
  <cp:revision>317</cp:revision>
  <dcterms:created xsi:type="dcterms:W3CDTF">2019-07-29T14:32:11Z</dcterms:created>
  <dcterms:modified xsi:type="dcterms:W3CDTF">2019-11-15T02:12:44Z</dcterms:modified>
</cp:coreProperties>
</file>