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2E04-AE62-4BF6-9188-2CA7D36B0E87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B41-F608-42AA-A552-24AA143D4E59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2E04-AE62-4BF6-9188-2CA7D36B0E87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B41-F608-42AA-A552-24AA143D4E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2E04-AE62-4BF6-9188-2CA7D36B0E87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B41-F608-42AA-A552-24AA143D4E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2E04-AE62-4BF6-9188-2CA7D36B0E87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B41-F608-42AA-A552-24AA143D4E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2E04-AE62-4BF6-9188-2CA7D36B0E87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B41-F608-42AA-A552-24AA143D4E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2E04-AE62-4BF6-9188-2CA7D36B0E87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B41-F608-42AA-A552-24AA143D4E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2E04-AE62-4BF6-9188-2CA7D36B0E87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B41-F608-42AA-A552-24AA143D4E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2E04-AE62-4BF6-9188-2CA7D36B0E87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B41-F608-42AA-A552-24AA143D4E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2E04-AE62-4BF6-9188-2CA7D36B0E87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B41-F608-42AA-A552-24AA143D4E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2E04-AE62-4BF6-9188-2CA7D36B0E87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B41-F608-42AA-A552-24AA143D4E59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2E04-AE62-4BF6-9188-2CA7D36B0E87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BB41-F608-42AA-A552-24AA143D4E59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C612E04-AE62-4BF6-9188-2CA7D36B0E87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7FFBB41-F608-42AA-A552-24AA143D4E5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3048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46" y="1241286"/>
            <a:ext cx="8128735" cy="515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4958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5-Point Star 1"/>
          <p:cNvSpPr/>
          <p:nvPr/>
        </p:nvSpPr>
        <p:spPr>
          <a:xfrm>
            <a:off x="2971800" y="2209800"/>
            <a:ext cx="3276600" cy="2514600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এইডস এর  বিস্তার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971800" y="1676400"/>
            <a:ext cx="3505200" cy="533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অনিরাপদ শারীরিক সম্পর্ক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172200" y="2895600"/>
            <a:ext cx="2286000" cy="533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রক্তের মাধ্যমে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638800" y="4419600"/>
            <a:ext cx="2743200" cy="533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আক্রান্ত মায়ের মাধ্যমে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5800" y="4495800"/>
            <a:ext cx="2895600" cy="533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মাদকদ্রব্যের মাধ্যমে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2743200"/>
            <a:ext cx="2667000" cy="838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আক্রান্ত ব্যক্তির ব্যবহৃত সুচের মাধ্যমে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76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81400" y="3810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54965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কিভাবে এইডস ছড়ায় তা বিশ্লেষণ কর।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508" y="1088886"/>
            <a:ext cx="6296891" cy="439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76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0" y="4572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2192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Aquired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752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লাভবান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1752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অর্জিত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1752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ঘাটতি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1748135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পানীয়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22098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এইডস-এর লক্ষণগুলো হলো-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26670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i.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শরীরের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ওজন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দ্রুত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কমে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যাওয়া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32004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ii.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একটানা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কাশি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37338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iii.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স্মরণশক্তি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বুদ্ধিমত্তা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কমে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যাওয়া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42672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5029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i ও ii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67000" y="5029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i ও iii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67200" y="5029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ii ও iii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19800" y="5029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i ,ii ও iii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553200" y="457200"/>
            <a:ext cx="2133600" cy="533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553200" y="457200"/>
            <a:ext cx="2133600" cy="533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553200" y="457200"/>
            <a:ext cx="2133600" cy="533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562600" y="435114"/>
            <a:ext cx="3276600" cy="55548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ধন্যবাদ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400800" y="5715000"/>
            <a:ext cx="2057400" cy="533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400800" y="5715000"/>
            <a:ext cx="2057400" cy="533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400800" y="5715000"/>
            <a:ext cx="2057400" cy="533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486400" y="5715000"/>
            <a:ext cx="3200400" cy="52893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ধন্যবাদ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76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5334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564898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জলবায়ু পরির্বতনের কারণ বাড়ি থেকে লিখে নিয়ে আসবে।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240604"/>
            <a:ext cx="4648200" cy="42129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6476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4600" y="4907340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457200"/>
            <a:ext cx="8115773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76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31618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86200" y="5334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4508718"/>
            <a:ext cx="350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মোছাঃ মমতাজ পারভীন 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প্রভাষক, পৌরনীতি ও সুশাসন 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দৌলতপুর ডিগ্রি কলেজ 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বেলকুচি, সিরাজগঞ্জ।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4432518"/>
            <a:ext cx="335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পৌরনীতি ও সুশাসন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পত্রঃ দ্বিতীয় 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 দশম 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156" y="1241287"/>
            <a:ext cx="2350244" cy="29427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799" y="1241288"/>
            <a:ext cx="2320693" cy="29427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6476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19400" y="4572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চিত্রটি লক্ষ্য কর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84" y="1165086"/>
            <a:ext cx="8409215" cy="523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76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31848"/>
            <a:ext cx="8153401" cy="589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76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618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33800" y="6096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2819400" y="1622286"/>
            <a:ext cx="3505200" cy="587514"/>
          </a:xfrm>
          <a:prstGeom prst="wedgeRect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শেষে শিক্ষার্থীরা----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2133600" y="2286000"/>
            <a:ext cx="5181600" cy="3886200"/>
          </a:xfrm>
          <a:prstGeom prst="triangle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133600" y="3009900"/>
            <a:ext cx="5257800" cy="5715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এইডস কী তা বলতে পারবে ;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00200" y="4038600"/>
            <a:ext cx="6324600" cy="533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এইডস- এর লক্ষণ ব্যাখ্যা করতে পারবে;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70709" y="5029200"/>
            <a:ext cx="7239000" cy="609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কিভাবে এইডস ছড়ায় তা বর্ণনা করতে পারবে।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76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1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4191000"/>
            <a:ext cx="792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প্রতিরোধযোগ্য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ভয়ংকর ও মারাত্বক সংক্রামক মরণব্যাধির নাম এইডস।</a:t>
            </a:r>
          </a:p>
          <a:p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AIDS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–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পূর্ণরুপ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Acquired Immune  Deficiency Syndrome 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সংক্ষেপে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AIDS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AIDS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দাঁড়ায়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অর্জিত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প্রতিরোধ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ঘাটতির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লক্ষণসমূহ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73964"/>
            <a:ext cx="8077200" cy="356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76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81400" y="5334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600" y="572518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এইডস বলতে কী বুঝ?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328737"/>
            <a:ext cx="3810000" cy="4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76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9400" y="5334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এইডস- এর লক্ষন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138178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কয়েকটি পর্যায়ে এ রোগের লক্ষণ প্রকাশ পায় । 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2053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প্রথম পর্যায়ঃ এ পর্যায়ের স্থায়িত্বকাল কয়েক মাস থেকে কয়েক বছর পর্যন্ত হতে পারে। 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304353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 পর্যায়ঃ মৃদু আক্রান্তের লক্ষণ প্রকাশ পায় যেমন- ওজন কমে যাওয়া, অবসাদ।  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95793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তৃতীয় পর্যায়ঃ এ পর্যায়ে ফুসফুসের যক্ষা, অতিরিক্ত ওজন হ্রাস, অপরিবর্তিত জ্বর দেখা দেয়। 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48006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চতুর্থ পর্যায়ঃ এ পর্যায়ে এইডস হিসেবে রোগ নির্ণয় করা হয় 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76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352800" y="6096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51816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এইডস এর লক্ষণ ব্যাখ্যা কর।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087" y="1676400"/>
            <a:ext cx="3933825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76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525</TotalTime>
  <Words>322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Thatch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</cp:lastModifiedBy>
  <cp:revision>37</cp:revision>
  <dcterms:created xsi:type="dcterms:W3CDTF">2019-09-18T05:02:58Z</dcterms:created>
  <dcterms:modified xsi:type="dcterms:W3CDTF">2019-10-17T12:11:02Z</dcterms:modified>
</cp:coreProperties>
</file>