
<file path=[Content_Types].xml><?xml version="1.0" encoding="utf-8"?>
<Types xmlns="http://schemas.openxmlformats.org/package/2006/content-types">
  <Default Extension="gif" ContentType="image/gif"/>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7" r:id="rId2"/>
    <p:sldId id="292" r:id="rId3"/>
    <p:sldId id="260" r:id="rId4"/>
    <p:sldId id="262" r:id="rId5"/>
    <p:sldId id="263" r:id="rId6"/>
    <p:sldId id="264" r:id="rId7"/>
    <p:sldId id="265" r:id="rId8"/>
    <p:sldId id="268" r:id="rId9"/>
    <p:sldId id="269" r:id="rId10"/>
    <p:sldId id="271" r:id="rId11"/>
    <p:sldId id="272" r:id="rId12"/>
    <p:sldId id="273" r:id="rId13"/>
    <p:sldId id="274" r:id="rId14"/>
    <p:sldId id="276" r:id="rId15"/>
    <p:sldId id="278" r:id="rId16"/>
    <p:sldId id="279" r:id="rId17"/>
    <p:sldId id="281" r:id="rId18"/>
    <p:sldId id="282" r:id="rId19"/>
    <p:sldId id="286" r:id="rId20"/>
    <p:sldId id="288" r:id="rId21"/>
    <p:sldId id="289" r:id="rId22"/>
    <p:sldId id="290"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55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viewProps" Target="viewProp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presProps" Target="presProps.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tableStyles" Target="tableStyle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theme" Target="theme/them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741"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1048742"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207E26-D5ED-4644-B4D3-C7CC13C1CE58}" type="datetimeFigureOut">
              <a:rPr lang="en-US" smtClean="0"/>
              <a:t>10/26/2019</a:t>
            </a:fld>
            <a:endParaRPr lang="en-US"/>
          </a:p>
        </p:txBody>
      </p:sp>
      <p:sp>
        <p:nvSpPr>
          <p:cNvPr id="1048743"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1048744"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45"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1048746"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5BCA84-EDF4-48F0-AB0E-6F791D19E08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7" name="Slide Image Placeholder 1"/>
          <p:cNvSpPr>
            <a:spLocks noGrp="1" noRot="1" noChangeAspect="1"/>
          </p:cNvSpPr>
          <p:nvPr>
            <p:ph type="sldImg"/>
          </p:nvPr>
        </p:nvSpPr>
        <p:spPr/>
      </p:sp>
      <p:sp>
        <p:nvSpPr>
          <p:cNvPr id="1048628" name="Notes Placeholder 2"/>
          <p:cNvSpPr>
            <a:spLocks noGrp="1"/>
          </p:cNvSpPr>
          <p:nvPr>
            <p:ph type="body" idx="1"/>
          </p:nvPr>
        </p:nvSpPr>
        <p:spPr/>
        <p:txBody>
          <a:bodyPr/>
          <a:lstStyle/>
          <a:p>
            <a:endParaRPr lang="en-US" dirty="0"/>
          </a:p>
        </p:txBody>
      </p:sp>
      <p:sp>
        <p:nvSpPr>
          <p:cNvPr id="1048629" name="Slide Number Placeholder 3"/>
          <p:cNvSpPr>
            <a:spLocks noGrp="1"/>
          </p:cNvSpPr>
          <p:nvPr>
            <p:ph type="sldNum" sz="quarter" idx="10"/>
          </p:nvPr>
        </p:nvSpPr>
        <p:spPr/>
        <p:txBody>
          <a:bodyPr/>
          <a:lstStyle/>
          <a:p>
            <a:fld id="{D240568E-25B4-4EDF-89B9-8BB68C4ED811}" type="slidenum">
              <a:rPr lang="en-US" smtClean="0"/>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6" name="Slide Image Placeholder 1"/>
          <p:cNvSpPr>
            <a:spLocks noGrp="1" noRot="1" noChangeAspect="1"/>
          </p:cNvSpPr>
          <p:nvPr>
            <p:ph type="sldImg"/>
          </p:nvPr>
        </p:nvSpPr>
        <p:spPr/>
      </p:sp>
      <p:sp>
        <p:nvSpPr>
          <p:cNvPr id="1048687" name="Notes Placeholder 2"/>
          <p:cNvSpPr>
            <a:spLocks noGrp="1"/>
          </p:cNvSpPr>
          <p:nvPr>
            <p:ph type="body" idx="1"/>
          </p:nvPr>
        </p:nvSpPr>
        <p:spPr/>
        <p:txBody>
          <a:bodyPr/>
          <a:lstStyle/>
          <a:p>
            <a:endParaRPr lang="en-US" dirty="0"/>
          </a:p>
        </p:txBody>
      </p:sp>
      <p:sp>
        <p:nvSpPr>
          <p:cNvPr id="1048688" name="Slide Number Placeholder 3"/>
          <p:cNvSpPr>
            <a:spLocks noGrp="1"/>
          </p:cNvSpPr>
          <p:nvPr>
            <p:ph type="sldNum" sz="quarter" idx="10"/>
          </p:nvPr>
        </p:nvSpPr>
        <p:spPr/>
        <p:txBody>
          <a:bodyPr/>
          <a:lstStyle/>
          <a:p>
            <a:fld id="{D240568E-25B4-4EDF-89B9-8BB68C4ED811}" type="slidenum">
              <a:rPr lang="en-US" smtClean="0"/>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2130425"/>
            <a:ext cx="7772400" cy="1470025"/>
          </a:xfrm>
        </p:spPr>
        <p:txBody>
          <a:bodyPr/>
          <a:lstStyle/>
          <a:p>
            <a:r>
              <a:rPr lang="en-US"/>
              <a:t>Click to edit Master title style</a:t>
            </a:r>
          </a:p>
        </p:txBody>
      </p:sp>
      <p:sp>
        <p:nvSpPr>
          <p:cNvPr id="1048582"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048583" name="Date Placeholder 3"/>
          <p:cNvSpPr>
            <a:spLocks noGrp="1"/>
          </p:cNvSpPr>
          <p:nvPr>
            <p:ph type="dt" sz="half" idx="10"/>
          </p:nvPr>
        </p:nvSpPr>
        <p:spPr/>
        <p:txBody>
          <a:bodyPr/>
          <a:lstStyle/>
          <a:p>
            <a:fld id="{1D8BD707-D9CF-40AE-B4C6-C98DA3205C09}" type="datetimeFigureOut">
              <a:rPr lang="en-US" smtClean="0"/>
              <a:t>10/26/2019</a:t>
            </a:fld>
            <a:endParaRPr lang="en-US"/>
          </a:p>
        </p:txBody>
      </p:sp>
      <p:sp>
        <p:nvSpPr>
          <p:cNvPr id="1048584" name="Footer Placeholder 4"/>
          <p:cNvSpPr>
            <a:spLocks noGrp="1"/>
          </p:cNvSpPr>
          <p:nvPr>
            <p:ph type="ftr" sz="quarter" idx="11"/>
          </p:nvPr>
        </p:nvSpPr>
        <p:spPr/>
        <p:txBody>
          <a:bodyPr/>
          <a:lstStyle/>
          <a:p>
            <a:endParaRPr lang="en-US"/>
          </a:p>
        </p:txBody>
      </p:sp>
      <p:sp>
        <p:nvSpPr>
          <p:cNvPr id="1048585"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30" name="Title 1"/>
          <p:cNvSpPr>
            <a:spLocks noGrp="1"/>
          </p:cNvSpPr>
          <p:nvPr>
            <p:ph type="title"/>
          </p:nvPr>
        </p:nvSpPr>
        <p:spPr/>
        <p:txBody>
          <a:bodyPr/>
          <a:lstStyle/>
          <a:p>
            <a:r>
              <a:rPr lang="en-US"/>
              <a:t>Click to edit Master title style</a:t>
            </a:r>
          </a:p>
        </p:txBody>
      </p:sp>
      <p:sp>
        <p:nvSpPr>
          <p:cNvPr id="1048731"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2" name="Date Placeholder 3"/>
          <p:cNvSpPr>
            <a:spLocks noGrp="1"/>
          </p:cNvSpPr>
          <p:nvPr>
            <p:ph type="dt" sz="half" idx="10"/>
          </p:nvPr>
        </p:nvSpPr>
        <p:spPr/>
        <p:txBody>
          <a:bodyPr/>
          <a:lstStyle/>
          <a:p>
            <a:fld id="{1D8BD707-D9CF-40AE-B4C6-C98DA3205C09}" type="datetimeFigureOut">
              <a:rPr lang="en-US" smtClean="0"/>
              <a:t>10/26/2019</a:t>
            </a:fld>
            <a:endParaRPr lang="en-US"/>
          </a:p>
        </p:txBody>
      </p:sp>
      <p:sp>
        <p:nvSpPr>
          <p:cNvPr id="1048733" name="Footer Placeholder 4"/>
          <p:cNvSpPr>
            <a:spLocks noGrp="1"/>
          </p:cNvSpPr>
          <p:nvPr>
            <p:ph type="ftr" sz="quarter" idx="11"/>
          </p:nvPr>
        </p:nvSpPr>
        <p:spPr/>
        <p:txBody>
          <a:bodyPr/>
          <a:lstStyle/>
          <a:p>
            <a:endParaRPr lang="en-US"/>
          </a:p>
        </p:txBody>
      </p:sp>
      <p:sp>
        <p:nvSpPr>
          <p:cNvPr id="1048734"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14"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1048715"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16" name="Date Placeholder 3"/>
          <p:cNvSpPr>
            <a:spLocks noGrp="1"/>
          </p:cNvSpPr>
          <p:nvPr>
            <p:ph type="dt" sz="half" idx="10"/>
          </p:nvPr>
        </p:nvSpPr>
        <p:spPr/>
        <p:txBody>
          <a:bodyPr/>
          <a:lstStyle/>
          <a:p>
            <a:fld id="{1D8BD707-D9CF-40AE-B4C6-C98DA3205C09}" type="datetimeFigureOut">
              <a:rPr lang="en-US" smtClean="0"/>
              <a:t>10/26/2019</a:t>
            </a:fld>
            <a:endParaRPr lang="en-US"/>
          </a:p>
        </p:txBody>
      </p:sp>
      <p:sp>
        <p:nvSpPr>
          <p:cNvPr id="1048717" name="Footer Placeholder 4"/>
          <p:cNvSpPr>
            <a:spLocks noGrp="1"/>
          </p:cNvSpPr>
          <p:nvPr>
            <p:ph type="ftr" sz="quarter" idx="11"/>
          </p:nvPr>
        </p:nvSpPr>
        <p:spPr/>
        <p:txBody>
          <a:bodyPr/>
          <a:lstStyle/>
          <a:p>
            <a:endParaRPr lang="en-US"/>
          </a:p>
        </p:txBody>
      </p:sp>
      <p:sp>
        <p:nvSpPr>
          <p:cNvPr id="1048718"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2" name="Title 1"/>
          <p:cNvSpPr>
            <a:spLocks noGrp="1"/>
          </p:cNvSpPr>
          <p:nvPr>
            <p:ph type="title"/>
          </p:nvPr>
        </p:nvSpPr>
        <p:spPr/>
        <p:txBody>
          <a:bodyPr/>
          <a:lstStyle/>
          <a:p>
            <a:r>
              <a:rPr lang="en-US"/>
              <a:t>Click to edit Master title style</a:t>
            </a:r>
          </a:p>
        </p:txBody>
      </p:sp>
      <p:sp>
        <p:nvSpPr>
          <p:cNvPr id="104859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94" name="Date Placeholder 3"/>
          <p:cNvSpPr>
            <a:spLocks noGrp="1"/>
          </p:cNvSpPr>
          <p:nvPr>
            <p:ph type="dt" sz="half" idx="10"/>
          </p:nvPr>
        </p:nvSpPr>
        <p:spPr/>
        <p:txBody>
          <a:bodyPr/>
          <a:lstStyle/>
          <a:p>
            <a:fld id="{1D8BD707-D9CF-40AE-B4C6-C98DA3205C09}" type="datetimeFigureOut">
              <a:rPr lang="en-US" smtClean="0"/>
              <a:t>10/26/2019</a:t>
            </a:fld>
            <a:endParaRPr lang="en-US"/>
          </a:p>
        </p:txBody>
      </p:sp>
      <p:sp>
        <p:nvSpPr>
          <p:cNvPr id="1048595" name="Footer Placeholder 4"/>
          <p:cNvSpPr>
            <a:spLocks noGrp="1"/>
          </p:cNvSpPr>
          <p:nvPr>
            <p:ph type="ftr" sz="quarter" idx="11"/>
          </p:nvPr>
        </p:nvSpPr>
        <p:spPr/>
        <p:txBody>
          <a:bodyPr/>
          <a:lstStyle/>
          <a:p>
            <a:endParaRPr lang="en-US"/>
          </a:p>
        </p:txBody>
      </p:sp>
      <p:sp>
        <p:nvSpPr>
          <p:cNvPr id="104859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725"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1048726"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727" name="Date Placeholder 3"/>
          <p:cNvSpPr>
            <a:spLocks noGrp="1"/>
          </p:cNvSpPr>
          <p:nvPr>
            <p:ph type="dt" sz="half" idx="10"/>
          </p:nvPr>
        </p:nvSpPr>
        <p:spPr/>
        <p:txBody>
          <a:bodyPr/>
          <a:lstStyle/>
          <a:p>
            <a:fld id="{1D8BD707-D9CF-40AE-B4C6-C98DA3205C09}" type="datetimeFigureOut">
              <a:rPr lang="en-US" smtClean="0"/>
              <a:t>10/26/2019</a:t>
            </a:fld>
            <a:endParaRPr lang="en-US"/>
          </a:p>
        </p:txBody>
      </p:sp>
      <p:sp>
        <p:nvSpPr>
          <p:cNvPr id="1048728" name="Footer Placeholder 4"/>
          <p:cNvSpPr>
            <a:spLocks noGrp="1"/>
          </p:cNvSpPr>
          <p:nvPr>
            <p:ph type="ftr" sz="quarter" idx="11"/>
          </p:nvPr>
        </p:nvSpPr>
        <p:spPr/>
        <p:txBody>
          <a:bodyPr/>
          <a:lstStyle/>
          <a:p>
            <a:endParaRPr lang="en-US"/>
          </a:p>
        </p:txBody>
      </p:sp>
      <p:sp>
        <p:nvSpPr>
          <p:cNvPr id="1048729"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96" name="Title 1"/>
          <p:cNvSpPr>
            <a:spLocks noGrp="1"/>
          </p:cNvSpPr>
          <p:nvPr>
            <p:ph type="title"/>
          </p:nvPr>
        </p:nvSpPr>
        <p:spPr/>
        <p:txBody>
          <a:bodyPr/>
          <a:lstStyle/>
          <a:p>
            <a:r>
              <a:rPr lang="en-US"/>
              <a:t>Click to edit Master title style</a:t>
            </a:r>
          </a:p>
        </p:txBody>
      </p:sp>
      <p:sp>
        <p:nvSpPr>
          <p:cNvPr id="1048697"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8"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699" name="Date Placeholder 4"/>
          <p:cNvSpPr>
            <a:spLocks noGrp="1"/>
          </p:cNvSpPr>
          <p:nvPr>
            <p:ph type="dt" sz="half" idx="10"/>
          </p:nvPr>
        </p:nvSpPr>
        <p:spPr/>
        <p:txBody>
          <a:bodyPr/>
          <a:lstStyle/>
          <a:p>
            <a:fld id="{1D8BD707-D9CF-40AE-B4C6-C98DA3205C09}" type="datetimeFigureOut">
              <a:rPr lang="en-US" smtClean="0"/>
              <a:t>10/26/2019</a:t>
            </a:fld>
            <a:endParaRPr lang="en-US"/>
          </a:p>
        </p:txBody>
      </p:sp>
      <p:sp>
        <p:nvSpPr>
          <p:cNvPr id="1048700" name="Footer Placeholder 5"/>
          <p:cNvSpPr>
            <a:spLocks noGrp="1"/>
          </p:cNvSpPr>
          <p:nvPr>
            <p:ph type="ftr" sz="quarter" idx="11"/>
          </p:nvPr>
        </p:nvSpPr>
        <p:spPr/>
        <p:txBody>
          <a:bodyPr/>
          <a:lstStyle/>
          <a:p>
            <a:endParaRPr lang="en-US"/>
          </a:p>
        </p:txBody>
      </p:sp>
      <p:sp>
        <p:nvSpPr>
          <p:cNvPr id="1048701"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02" name="Title 1"/>
          <p:cNvSpPr>
            <a:spLocks noGrp="1"/>
          </p:cNvSpPr>
          <p:nvPr>
            <p:ph type="title"/>
          </p:nvPr>
        </p:nvSpPr>
        <p:spPr/>
        <p:txBody>
          <a:bodyPr/>
          <a:lstStyle/>
          <a:p>
            <a:r>
              <a:rPr lang="en-US"/>
              <a:t>Click to edit Master title style</a:t>
            </a:r>
          </a:p>
        </p:txBody>
      </p:sp>
      <p:sp>
        <p:nvSpPr>
          <p:cNvPr id="1048703" name="Text Placeholder 2"/>
          <p:cNvSpPr>
            <a:spLocks noGrp="1"/>
          </p:cNvSpPr>
          <p:nvPr>
            <p:ph type="body" idx="1"/>
          </p:nvPr>
        </p:nvSpPr>
        <p:spPr>
          <a:xfrm>
            <a:off x="457200" y="1535113"/>
            <a:ext cx="4040188"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0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5" name="Text Placeholder 4"/>
          <p:cNvSpPr>
            <a:spLocks noGrp="1"/>
          </p:cNvSpPr>
          <p:nvPr>
            <p:ph type="body" sz="quarter" idx="3"/>
          </p:nvPr>
        </p:nvSpPr>
        <p:spPr>
          <a:xfrm>
            <a:off x="4645025" y="1535113"/>
            <a:ext cx="4041775" cy="639762"/>
          </a:xfrm>
        </p:spPr>
        <p:txBody>
          <a:bodyPr anchor="b">
            <a:normAutofit fontScale="95833" lnSpcReduction="20000"/>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0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07" name="Date Placeholder 6"/>
          <p:cNvSpPr>
            <a:spLocks noGrp="1"/>
          </p:cNvSpPr>
          <p:nvPr>
            <p:ph type="dt" sz="half" idx="10"/>
          </p:nvPr>
        </p:nvSpPr>
        <p:spPr/>
        <p:txBody>
          <a:bodyPr/>
          <a:lstStyle/>
          <a:p>
            <a:fld id="{1D8BD707-D9CF-40AE-B4C6-C98DA3205C09}" type="datetimeFigureOut">
              <a:rPr lang="en-US" smtClean="0"/>
              <a:t>10/26/2019</a:t>
            </a:fld>
            <a:endParaRPr lang="en-US"/>
          </a:p>
        </p:txBody>
      </p:sp>
      <p:sp>
        <p:nvSpPr>
          <p:cNvPr id="1048708" name="Footer Placeholder 7"/>
          <p:cNvSpPr>
            <a:spLocks noGrp="1"/>
          </p:cNvSpPr>
          <p:nvPr>
            <p:ph type="ftr" sz="quarter" idx="11"/>
          </p:nvPr>
        </p:nvSpPr>
        <p:spPr/>
        <p:txBody>
          <a:bodyPr/>
          <a:lstStyle/>
          <a:p>
            <a:endParaRPr lang="en-US"/>
          </a:p>
        </p:txBody>
      </p:sp>
      <p:sp>
        <p:nvSpPr>
          <p:cNvPr id="104870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10" name="Title 1"/>
          <p:cNvSpPr>
            <a:spLocks noGrp="1"/>
          </p:cNvSpPr>
          <p:nvPr>
            <p:ph type="title"/>
          </p:nvPr>
        </p:nvSpPr>
        <p:spPr/>
        <p:txBody>
          <a:bodyPr/>
          <a:lstStyle/>
          <a:p>
            <a:r>
              <a:rPr lang="en-US"/>
              <a:t>Click to edit Master title style</a:t>
            </a:r>
          </a:p>
        </p:txBody>
      </p:sp>
      <p:sp>
        <p:nvSpPr>
          <p:cNvPr id="1048711" name="Date Placeholder 2"/>
          <p:cNvSpPr>
            <a:spLocks noGrp="1"/>
          </p:cNvSpPr>
          <p:nvPr>
            <p:ph type="dt" sz="half" idx="10"/>
          </p:nvPr>
        </p:nvSpPr>
        <p:spPr/>
        <p:txBody>
          <a:bodyPr/>
          <a:lstStyle/>
          <a:p>
            <a:fld id="{1D8BD707-D9CF-40AE-B4C6-C98DA3205C09}" type="datetimeFigureOut">
              <a:rPr lang="en-US" smtClean="0"/>
              <a:t>10/26/2019</a:t>
            </a:fld>
            <a:endParaRPr lang="en-US"/>
          </a:p>
        </p:txBody>
      </p:sp>
      <p:sp>
        <p:nvSpPr>
          <p:cNvPr id="1048712" name="Footer Placeholder 3"/>
          <p:cNvSpPr>
            <a:spLocks noGrp="1"/>
          </p:cNvSpPr>
          <p:nvPr>
            <p:ph type="ftr" sz="quarter" idx="11"/>
          </p:nvPr>
        </p:nvSpPr>
        <p:spPr/>
        <p:txBody>
          <a:bodyPr/>
          <a:lstStyle/>
          <a:p>
            <a:endParaRPr lang="en-US"/>
          </a:p>
        </p:txBody>
      </p:sp>
      <p:sp>
        <p:nvSpPr>
          <p:cNvPr id="1048713"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587" name="Date Placeholder 1"/>
          <p:cNvSpPr>
            <a:spLocks noGrp="1"/>
          </p:cNvSpPr>
          <p:nvPr>
            <p:ph type="dt" sz="half" idx="10"/>
          </p:nvPr>
        </p:nvSpPr>
        <p:spPr/>
        <p:txBody>
          <a:bodyPr/>
          <a:lstStyle/>
          <a:p>
            <a:fld id="{1D8BD707-D9CF-40AE-B4C6-C98DA3205C09}" type="datetimeFigureOut">
              <a:rPr lang="en-US" smtClean="0"/>
              <a:t>10/26/2019</a:t>
            </a:fld>
            <a:endParaRPr lang="en-US"/>
          </a:p>
        </p:txBody>
      </p:sp>
      <p:sp>
        <p:nvSpPr>
          <p:cNvPr id="1048588" name="Footer Placeholder 2"/>
          <p:cNvSpPr>
            <a:spLocks noGrp="1"/>
          </p:cNvSpPr>
          <p:nvPr>
            <p:ph type="ftr" sz="quarter" idx="11"/>
          </p:nvPr>
        </p:nvSpPr>
        <p:spPr/>
        <p:txBody>
          <a:bodyPr/>
          <a:lstStyle/>
          <a:p>
            <a:endParaRPr lang="en-US"/>
          </a:p>
        </p:txBody>
      </p:sp>
      <p:sp>
        <p:nvSpPr>
          <p:cNvPr id="1048589"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35"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1048736"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737"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38" name="Date Placeholder 4"/>
          <p:cNvSpPr>
            <a:spLocks noGrp="1"/>
          </p:cNvSpPr>
          <p:nvPr>
            <p:ph type="dt" sz="half" idx="10"/>
          </p:nvPr>
        </p:nvSpPr>
        <p:spPr/>
        <p:txBody>
          <a:bodyPr/>
          <a:lstStyle/>
          <a:p>
            <a:fld id="{1D8BD707-D9CF-40AE-B4C6-C98DA3205C09}" type="datetimeFigureOut">
              <a:rPr lang="en-US" smtClean="0"/>
              <a:t>10/26/2019</a:t>
            </a:fld>
            <a:endParaRPr lang="en-US"/>
          </a:p>
        </p:txBody>
      </p:sp>
      <p:sp>
        <p:nvSpPr>
          <p:cNvPr id="1048739" name="Footer Placeholder 5"/>
          <p:cNvSpPr>
            <a:spLocks noGrp="1"/>
          </p:cNvSpPr>
          <p:nvPr>
            <p:ph type="ftr" sz="quarter" idx="11"/>
          </p:nvPr>
        </p:nvSpPr>
        <p:spPr/>
        <p:txBody>
          <a:bodyPr/>
          <a:lstStyle/>
          <a:p>
            <a:endParaRPr lang="en-US"/>
          </a:p>
        </p:txBody>
      </p:sp>
      <p:sp>
        <p:nvSpPr>
          <p:cNvPr id="1048740"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19"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048720"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48721"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22" name="Date Placeholder 4"/>
          <p:cNvSpPr>
            <a:spLocks noGrp="1"/>
          </p:cNvSpPr>
          <p:nvPr>
            <p:ph type="dt" sz="half" idx="10"/>
          </p:nvPr>
        </p:nvSpPr>
        <p:spPr/>
        <p:txBody>
          <a:bodyPr/>
          <a:lstStyle/>
          <a:p>
            <a:fld id="{1D8BD707-D9CF-40AE-B4C6-C98DA3205C09}" type="datetimeFigureOut">
              <a:rPr lang="en-US" smtClean="0"/>
              <a:t>10/26/2019</a:t>
            </a:fld>
            <a:endParaRPr lang="en-US"/>
          </a:p>
        </p:txBody>
      </p:sp>
      <p:sp>
        <p:nvSpPr>
          <p:cNvPr id="1048723" name="Footer Placeholder 5"/>
          <p:cNvSpPr>
            <a:spLocks noGrp="1"/>
          </p:cNvSpPr>
          <p:nvPr>
            <p:ph type="ftr" sz="quarter" idx="11"/>
          </p:nvPr>
        </p:nvSpPr>
        <p:spPr/>
        <p:txBody>
          <a:bodyPr/>
          <a:lstStyle/>
          <a:p>
            <a:endParaRPr lang="en-US"/>
          </a:p>
        </p:txBody>
      </p:sp>
      <p:sp>
        <p:nvSpPr>
          <p:cNvPr id="1048724"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1048577"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10/26/2019</a:t>
            </a:fld>
            <a:endParaRPr lang="en-US"/>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5.gif" /><Relationship Id="rId2" Type="http://schemas.openxmlformats.org/officeDocument/2006/relationships/notesSlide" Target="../notesSlides/notesSlide1.xml" /><Relationship Id="rId1" Type="http://schemas.openxmlformats.org/officeDocument/2006/relationships/slideLayout" Target="../slideLayouts/slideLayout7.xml" /><Relationship Id="rId4" Type="http://schemas.openxmlformats.org/officeDocument/2006/relationships/image" Target="../media/image16.png" /></Relationships>
</file>

<file path=ppt/slides/_rels/slide11.xml.rels><?xml version="1.0" encoding="UTF-8" standalone="yes"?>
<Relationships xmlns="http://schemas.openxmlformats.org/package/2006/relationships"><Relationship Id="rId3" Type="http://schemas.openxmlformats.org/officeDocument/2006/relationships/image" Target="../media/image18.gif" /><Relationship Id="rId2" Type="http://schemas.openxmlformats.org/officeDocument/2006/relationships/image" Target="../media/image17.gif"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3" Type="http://schemas.openxmlformats.org/officeDocument/2006/relationships/image" Target="../media/image20.gif" /><Relationship Id="rId2" Type="http://schemas.openxmlformats.org/officeDocument/2006/relationships/image" Target="../media/image19.png"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3" Type="http://schemas.openxmlformats.org/officeDocument/2006/relationships/image" Target="../media/image19.png" /><Relationship Id="rId2" Type="http://schemas.openxmlformats.org/officeDocument/2006/relationships/image" Target="../media/image17.gif"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3" Type="http://schemas.openxmlformats.org/officeDocument/2006/relationships/image" Target="../media/image18.gif" /><Relationship Id="rId2" Type="http://schemas.openxmlformats.org/officeDocument/2006/relationships/image" Target="../media/image17.gif"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17.gif" /><Relationship Id="rId1" Type="http://schemas.openxmlformats.org/officeDocument/2006/relationships/slideLayout" Target="../slideLayouts/slideLayout7.xml" /><Relationship Id="rId4" Type="http://schemas.openxmlformats.org/officeDocument/2006/relationships/image" Target="../media/image18.gif" /></Relationships>
</file>

<file path=ppt/slides/_rels/slide16.xml.rels><?xml version="1.0" encoding="UTF-8" standalone="yes"?>
<Relationships xmlns="http://schemas.openxmlformats.org/package/2006/relationships"><Relationship Id="rId3" Type="http://schemas.openxmlformats.org/officeDocument/2006/relationships/image" Target="../media/image23.jpeg" /><Relationship Id="rId2" Type="http://schemas.openxmlformats.org/officeDocument/2006/relationships/image" Target="../media/image22.gif" /><Relationship Id="rId1" Type="http://schemas.openxmlformats.org/officeDocument/2006/relationships/slideLayout" Target="../slideLayouts/slideLayout7.xml" /><Relationship Id="rId5" Type="http://schemas.openxmlformats.org/officeDocument/2006/relationships/image" Target="../media/image25.jpeg" /><Relationship Id="rId4" Type="http://schemas.openxmlformats.org/officeDocument/2006/relationships/image" Target="../media/image24.jpeg" /></Relationships>
</file>

<file path=ppt/slides/_rels/slide17.xml.rels><?xml version="1.0" encoding="UTF-8" standalone="yes"?>
<Relationships xmlns="http://schemas.openxmlformats.org/package/2006/relationships"><Relationship Id="rId3" Type="http://schemas.openxmlformats.org/officeDocument/2006/relationships/image" Target="../media/image27.png" /><Relationship Id="rId2" Type="http://schemas.openxmlformats.org/officeDocument/2006/relationships/image" Target="../media/image26.jpeg"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3" Type="http://schemas.openxmlformats.org/officeDocument/2006/relationships/image" Target="../media/image29.jpeg" /><Relationship Id="rId2" Type="http://schemas.openxmlformats.org/officeDocument/2006/relationships/image" Target="../media/image28.jpeg" /><Relationship Id="rId1" Type="http://schemas.openxmlformats.org/officeDocument/2006/relationships/slideLayout" Target="../slideLayouts/slideLayout7.xml" /><Relationship Id="rId4" Type="http://schemas.openxmlformats.org/officeDocument/2006/relationships/image" Target="../media/image30.jpeg"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3" Type="http://schemas.openxmlformats.org/officeDocument/2006/relationships/hyperlink" Target="mailto:karunakanto@yahoo.com" TargetMode="External" /><Relationship Id="rId2" Type="http://schemas.openxmlformats.org/officeDocument/2006/relationships/image" Target="../media/image2.jpeg"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2" Type="http://schemas.openxmlformats.org/officeDocument/2006/relationships/image" Target="../media/image31.jpeg"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image" Target="../media/image3.jpeg" /><Relationship Id="rId1" Type="http://schemas.openxmlformats.org/officeDocument/2006/relationships/slideLayout" Target="../slideLayouts/slideLayout7.xml" /><Relationship Id="rId5" Type="http://schemas.openxmlformats.org/officeDocument/2006/relationships/image" Target="../media/image6.jpeg" /><Relationship Id="rId4" Type="http://schemas.openxmlformats.org/officeDocument/2006/relationships/image" Target="../media/image5.jpeg" /></Relationships>
</file>

<file path=ppt/slides/_rels/slide4.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image" Target="../media/image7.jpeg"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7.xml"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 /><Relationship Id="rId2" Type="http://schemas.openxmlformats.org/officeDocument/2006/relationships/video" Target="../media/media1.mp4" /><Relationship Id="rId1" Type="http://schemas.microsoft.com/office/2007/relationships/media" Target="../media/media1.mp4" /><Relationship Id="rId4" Type="http://schemas.openxmlformats.org/officeDocument/2006/relationships/image" Target="../media/image10.png" /></Relationships>
</file>

<file path=ppt/slides/_rels/slide8.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7.xml" /><Relationship Id="rId4" Type="http://schemas.openxmlformats.org/officeDocument/2006/relationships/image" Target="../media/image13.jpeg" /></Relationships>
</file>

<file path=ppt/slides/_rels/slide9.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67F6F9D-99A2-D747-8682-23D77BF56F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287" y="-1"/>
            <a:ext cx="8790213" cy="7077857"/>
          </a:xfrm>
          <a:prstGeom prst="rect">
            <a:avLst/>
          </a:prstGeom>
        </p:spPr>
      </p:pic>
      <p:sp>
        <p:nvSpPr>
          <p:cNvPr id="1048586" name="TextBox 6"/>
          <p:cNvSpPr txBox="1"/>
          <p:nvPr/>
        </p:nvSpPr>
        <p:spPr>
          <a:xfrm>
            <a:off x="1195781" y="4917286"/>
            <a:ext cx="6915725" cy="1569660"/>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9600" b="1" dirty="0">
                <a:latin typeface="NikoshBAN" pitchFamily="2" charset="0"/>
                <a:cs typeface="NikoshBAN" pitchFamily="2" charset="0"/>
              </a:rPr>
              <a:t>স্বাগতম</a:t>
            </a:r>
            <a:endParaRPr lang="en-US" sz="9600" b="1" dirty="0">
              <a:latin typeface="NikoshBAN" pitchFamily="2" charset="0"/>
              <a:cs typeface="NikoshBAN" pitchFamily="2" charset="0"/>
            </a:endParaRPr>
          </a:p>
        </p:txBody>
      </p:sp>
      <p:sp>
        <p:nvSpPr>
          <p:cNvPr id="4" name="Frame 3">
            <a:extLst>
              <a:ext uri="{FF2B5EF4-FFF2-40B4-BE49-F238E27FC236}">
                <a16:creationId xmlns:a16="http://schemas.microsoft.com/office/drawing/2014/main" id="{61E4EBD9-4301-5948-88E3-5897E2CAAF5C}"/>
              </a:ext>
            </a:extLst>
          </p:cNvPr>
          <p:cNvSpPr/>
          <p:nvPr/>
        </p:nvSpPr>
        <p:spPr>
          <a:xfrm>
            <a:off x="0" y="-1"/>
            <a:ext cx="9144000" cy="7077857"/>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048586"/>
                                        </p:tgtEl>
                                        <p:attrNameLst>
                                          <p:attrName>style.visibility</p:attrName>
                                        </p:attrNameLst>
                                      </p:cBhvr>
                                      <p:to>
                                        <p:strVal val="visible"/>
                                      </p:to>
                                    </p:set>
                                    <p:animEffect transition="in" filter="wheel(4)">
                                      <p:cBhvr>
                                        <p:cTn id="7" dur="2000"/>
                                        <p:tgtEl>
                                          <p:spTgt spid="1048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8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2" name="TextBox 1"/>
          <p:cNvSpPr txBox="1"/>
          <p:nvPr/>
        </p:nvSpPr>
        <p:spPr>
          <a:xfrm>
            <a:off x="2491623" y="298577"/>
            <a:ext cx="3776980" cy="675640"/>
          </a:xfrm>
          <a:prstGeom prst="rect">
            <a:avLst/>
          </a:prstGeom>
          <a:noFill/>
        </p:spPr>
        <p:txBody>
          <a:bodyPr wrap="none" rtlCol="0">
            <a:spAutoFit/>
          </a:bodyPr>
          <a:lstStyle/>
          <a:p>
            <a:pPr algn="ctr"/>
            <a:r>
              <a:rPr lang="bn-BD" sz="3900" b="1" dirty="0">
                <a:solidFill>
                  <a:srgbClr val="C00000"/>
                </a:solidFill>
                <a:latin typeface="NikoshBAN" panose="02000000000000000000" pitchFamily="2" charset="0"/>
                <a:cs typeface="NikoshBAN" panose="02000000000000000000" pitchFamily="2" charset="0"/>
              </a:rPr>
              <a:t>কোষের প্রকারভেদ </a:t>
            </a:r>
            <a:endParaRPr lang="en-US" sz="3900" b="1" dirty="0">
              <a:solidFill>
                <a:srgbClr val="C00000"/>
              </a:solidFill>
              <a:latin typeface="NikoshBAN" panose="02000000000000000000" pitchFamily="2" charset="0"/>
              <a:cs typeface="NikoshBAN" panose="02000000000000000000" pitchFamily="2" charset="0"/>
            </a:endParaRPr>
          </a:p>
        </p:txBody>
      </p:sp>
      <p:sp>
        <p:nvSpPr>
          <p:cNvPr id="1048623" name="TextBox 2"/>
          <p:cNvSpPr txBox="1"/>
          <p:nvPr/>
        </p:nvSpPr>
        <p:spPr>
          <a:xfrm>
            <a:off x="3361545" y="2323475"/>
            <a:ext cx="78698" cy="369332"/>
          </a:xfrm>
          <a:prstGeom prst="rect">
            <a:avLst/>
          </a:prstGeom>
          <a:noFill/>
        </p:spPr>
        <p:txBody>
          <a:bodyPr wrap="square" rtlCol="0">
            <a:spAutoFit/>
          </a:bodyPr>
          <a:lstStyle/>
          <a:p>
            <a:endParaRPr lang="en-US" dirty="0"/>
          </a:p>
        </p:txBody>
      </p:sp>
      <p:sp>
        <p:nvSpPr>
          <p:cNvPr id="1048624" name="TextBox 12"/>
          <p:cNvSpPr txBox="1"/>
          <p:nvPr/>
        </p:nvSpPr>
        <p:spPr>
          <a:xfrm>
            <a:off x="2209622" y="974217"/>
            <a:ext cx="4680214" cy="62484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bn-BD" sz="3600" dirty="0">
                <a:latin typeface="NikoshBAN" panose="02000000000000000000" pitchFamily="2" charset="0"/>
                <a:cs typeface="NikoshBAN" panose="02000000000000000000" pitchFamily="2" charset="0"/>
              </a:rPr>
              <a:t>জীবের ধরন অনুসারে</a:t>
            </a:r>
            <a:endParaRPr lang="en-US" sz="3600" dirty="0">
              <a:latin typeface="NikoshBAN" panose="02000000000000000000" pitchFamily="2" charset="0"/>
              <a:cs typeface="NikoshBAN" panose="02000000000000000000" pitchFamily="2" charset="0"/>
            </a:endParaRPr>
          </a:p>
        </p:txBody>
      </p:sp>
      <p:cxnSp>
        <p:nvCxnSpPr>
          <p:cNvPr id="3145728" name="Straight Arrow Connector 17"/>
          <p:cNvCxnSpPr>
            <a:cxnSpLocks/>
          </p:cNvCxnSpPr>
          <p:nvPr/>
        </p:nvCxnSpPr>
        <p:spPr>
          <a:xfrm flipH="1">
            <a:off x="3069237" y="1490238"/>
            <a:ext cx="1034321" cy="85443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097176" name="Picture 21"/>
          <p:cNvPicPr>
            <a:picLocks noChangeAspect="1"/>
          </p:cNvPicPr>
          <p:nvPr/>
        </p:nvPicPr>
        <p:blipFill>
          <a:blip r:embed="rId3"/>
          <a:stretch>
            <a:fillRect/>
          </a:stretch>
        </p:blipFill>
        <p:spPr>
          <a:xfrm>
            <a:off x="1497474" y="2335912"/>
            <a:ext cx="2633676" cy="3292095"/>
          </a:xfrm>
          <a:prstGeom prst="rect">
            <a:avLst/>
          </a:prstGeom>
        </p:spPr>
      </p:pic>
      <p:pic>
        <p:nvPicPr>
          <p:cNvPr id="2097177" name="Picture 22"/>
          <p:cNvPicPr>
            <a:picLocks noChangeAspect="1"/>
          </p:cNvPicPr>
          <p:nvPr/>
        </p:nvPicPr>
        <p:blipFill>
          <a:blip r:embed="rId4"/>
          <a:stretch>
            <a:fillRect/>
          </a:stretch>
        </p:blipFill>
        <p:spPr>
          <a:xfrm>
            <a:off x="4989170" y="2294531"/>
            <a:ext cx="2558868" cy="3333477"/>
          </a:xfrm>
          <a:prstGeom prst="rect">
            <a:avLst/>
          </a:prstGeom>
        </p:spPr>
      </p:pic>
      <p:cxnSp>
        <p:nvCxnSpPr>
          <p:cNvPr id="3145729" name="Straight Arrow Connector 24"/>
          <p:cNvCxnSpPr>
            <a:cxnSpLocks/>
          </p:cNvCxnSpPr>
          <p:nvPr/>
        </p:nvCxnSpPr>
        <p:spPr>
          <a:xfrm>
            <a:off x="5115394" y="1560561"/>
            <a:ext cx="1153211" cy="71379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48625" name="Rectangle 26"/>
          <p:cNvSpPr/>
          <p:nvPr/>
        </p:nvSpPr>
        <p:spPr>
          <a:xfrm>
            <a:off x="1261567" y="5883783"/>
            <a:ext cx="3371850" cy="584775"/>
          </a:xfrm>
          <a:prstGeom prst="rect">
            <a:avLst/>
          </a:prstGeom>
        </p:spPr>
        <p:txBody>
          <a:bodyPr wrap="square">
            <a:spAutoFit/>
          </a:bodyPr>
          <a:lstStyle/>
          <a:p>
            <a:r>
              <a:rPr lang="bn-BD" sz="3200" dirty="0">
                <a:latin typeface="NikoshBAN" panose="02000000000000000000" pitchFamily="2" charset="0"/>
                <a:cs typeface="NikoshBAN" panose="02000000000000000000" pitchFamily="2" charset="0"/>
              </a:rPr>
              <a:t>চিত্রঃ প্রাণি কোষ</a:t>
            </a:r>
            <a:endParaRPr lang="en-US" sz="3200" dirty="0">
              <a:latin typeface="NikoshBAN" panose="02000000000000000000" pitchFamily="2" charset="0"/>
              <a:cs typeface="NikoshBAN" panose="02000000000000000000" pitchFamily="2" charset="0"/>
            </a:endParaRPr>
          </a:p>
        </p:txBody>
      </p:sp>
      <p:sp>
        <p:nvSpPr>
          <p:cNvPr id="1048626" name="Rectangle 27"/>
          <p:cNvSpPr/>
          <p:nvPr/>
        </p:nvSpPr>
        <p:spPr>
          <a:xfrm>
            <a:off x="4989170" y="5883783"/>
            <a:ext cx="2989579" cy="574040"/>
          </a:xfrm>
          <a:prstGeom prst="rect">
            <a:avLst/>
          </a:prstGeom>
        </p:spPr>
        <p:txBody>
          <a:bodyPr wrap="none">
            <a:spAutoFit/>
          </a:bodyPr>
          <a:lstStyle/>
          <a:p>
            <a:r>
              <a:rPr lang="bn-BD" sz="3200" dirty="0">
                <a:latin typeface="NikoshBAN" panose="02000000000000000000" pitchFamily="2" charset="0"/>
                <a:cs typeface="NikoshBAN" panose="02000000000000000000" pitchFamily="2" charset="0"/>
              </a:rPr>
              <a:t>চিত্রঃ উদ্ভিদ কোষ</a:t>
            </a:r>
            <a:endParaRPr lang="en-US" sz="3200" dirty="0">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5AA41FC5-A8A9-BA41-A41A-39F3B51F690E}"/>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48622">
                                            <p:txEl>
                                              <p:pRg st="0" end="0"/>
                                            </p:txEl>
                                          </p:spTgt>
                                        </p:tgtEl>
                                        <p:attrNameLst>
                                          <p:attrName>style.visibility</p:attrName>
                                        </p:attrNameLst>
                                      </p:cBhvr>
                                      <p:to>
                                        <p:strVal val="visible"/>
                                      </p:to>
                                    </p:set>
                                    <p:anim calcmode="lin" valueType="num">
                                      <p:cBhvr>
                                        <p:cTn id="7" dur="1000" fill="hold"/>
                                        <p:tgtEl>
                                          <p:spTgt spid="104862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4862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48622">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0486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48624"/>
                                        </p:tgtEl>
                                        <p:attrNameLst>
                                          <p:attrName>style.visibility</p:attrName>
                                        </p:attrNameLst>
                                      </p:cBhvr>
                                      <p:to>
                                        <p:strVal val="visible"/>
                                      </p:to>
                                    </p:set>
                                    <p:anim calcmode="lin" valueType="num">
                                      <p:cBhvr>
                                        <p:cTn id="15" dur="1000" fill="hold"/>
                                        <p:tgtEl>
                                          <p:spTgt spid="1048624"/>
                                        </p:tgtEl>
                                        <p:attrNameLst>
                                          <p:attrName>ppt_w</p:attrName>
                                        </p:attrNameLst>
                                      </p:cBhvr>
                                      <p:tavLst>
                                        <p:tav tm="0">
                                          <p:val>
                                            <p:fltVal val="0"/>
                                          </p:val>
                                        </p:tav>
                                        <p:tav tm="100000">
                                          <p:val>
                                            <p:strVal val="#ppt_w"/>
                                          </p:val>
                                        </p:tav>
                                      </p:tavLst>
                                    </p:anim>
                                    <p:anim calcmode="lin" valueType="num">
                                      <p:cBhvr>
                                        <p:cTn id="16" dur="1000" fill="hold"/>
                                        <p:tgtEl>
                                          <p:spTgt spid="1048624"/>
                                        </p:tgtEl>
                                        <p:attrNameLst>
                                          <p:attrName>ppt_h</p:attrName>
                                        </p:attrNameLst>
                                      </p:cBhvr>
                                      <p:tavLst>
                                        <p:tav tm="0">
                                          <p:val>
                                            <p:fltVal val="0"/>
                                          </p:val>
                                        </p:tav>
                                        <p:tav tm="100000">
                                          <p:val>
                                            <p:strVal val="#ppt_h"/>
                                          </p:val>
                                        </p:tav>
                                      </p:tavLst>
                                    </p:anim>
                                    <p:anim calcmode="lin" valueType="num">
                                      <p:cBhvr>
                                        <p:cTn id="17" dur="1000" fill="hold"/>
                                        <p:tgtEl>
                                          <p:spTgt spid="1048624"/>
                                        </p:tgtEl>
                                        <p:attrNameLst>
                                          <p:attrName>style.rotation</p:attrName>
                                        </p:attrNameLst>
                                      </p:cBhvr>
                                      <p:tavLst>
                                        <p:tav tm="0">
                                          <p:val>
                                            <p:fltVal val="90"/>
                                          </p:val>
                                        </p:tav>
                                        <p:tav tm="100000">
                                          <p:val>
                                            <p:fltVal val="0"/>
                                          </p:val>
                                        </p:tav>
                                      </p:tavLst>
                                    </p:anim>
                                    <p:animEffect transition="in" filter="fade">
                                      <p:cBhvr>
                                        <p:cTn id="18" dur="1000"/>
                                        <p:tgtEl>
                                          <p:spTgt spid="104862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45728"/>
                                        </p:tgtEl>
                                        <p:attrNameLst>
                                          <p:attrName>style.visibility</p:attrName>
                                        </p:attrNameLst>
                                      </p:cBhvr>
                                      <p:to>
                                        <p:strVal val="visible"/>
                                      </p:to>
                                    </p:set>
                                    <p:anim calcmode="lin" valueType="num">
                                      <p:cBhvr additive="base">
                                        <p:cTn id="23" dur="500" fill="hold"/>
                                        <p:tgtEl>
                                          <p:spTgt spid="3145728"/>
                                        </p:tgtEl>
                                        <p:attrNameLst>
                                          <p:attrName>ppt_x</p:attrName>
                                        </p:attrNameLst>
                                      </p:cBhvr>
                                      <p:tavLst>
                                        <p:tav tm="0">
                                          <p:val>
                                            <p:strVal val="#ppt_x"/>
                                          </p:val>
                                        </p:tav>
                                        <p:tav tm="100000">
                                          <p:val>
                                            <p:strVal val="#ppt_x"/>
                                          </p:val>
                                        </p:tav>
                                      </p:tavLst>
                                    </p:anim>
                                    <p:anim calcmode="lin" valueType="num">
                                      <p:cBhvr additive="base">
                                        <p:cTn id="24" dur="500" fill="hold"/>
                                        <p:tgtEl>
                                          <p:spTgt spid="31457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5" presetClass="entr" presetSubtype="0" fill="hold" nodeType="clickEffect">
                                  <p:stCondLst>
                                    <p:cond delay="0"/>
                                  </p:stCondLst>
                                  <p:childTnLst>
                                    <p:set>
                                      <p:cBhvr>
                                        <p:cTn id="28" dur="1" fill="hold">
                                          <p:stCondLst>
                                            <p:cond delay="0"/>
                                          </p:stCondLst>
                                        </p:cTn>
                                        <p:tgtEl>
                                          <p:spTgt spid="2097176"/>
                                        </p:tgtEl>
                                        <p:attrNameLst>
                                          <p:attrName>style.visibility</p:attrName>
                                        </p:attrNameLst>
                                      </p:cBhvr>
                                      <p:to>
                                        <p:strVal val="visible"/>
                                      </p:to>
                                    </p:set>
                                    <p:animEffect transition="in" filter="fade">
                                      <p:cBhvr>
                                        <p:cTn id="29" dur="2000"/>
                                        <p:tgtEl>
                                          <p:spTgt spid="2097176"/>
                                        </p:tgtEl>
                                      </p:cBhvr>
                                    </p:animEffect>
                                    <p:anim calcmode="lin" valueType="num">
                                      <p:cBhvr>
                                        <p:cTn id="30" dur="2000" fill="hold"/>
                                        <p:tgtEl>
                                          <p:spTgt spid="2097176"/>
                                        </p:tgtEl>
                                        <p:attrNameLst>
                                          <p:attrName>ppt_w</p:attrName>
                                        </p:attrNameLst>
                                      </p:cBhvr>
                                      <p:tavLst>
                                        <p:tav tm="0" fmla="#ppt_w*sin(2.5*pi*$)">
                                          <p:val>
                                            <p:fltVal val="0"/>
                                          </p:val>
                                        </p:tav>
                                        <p:tav tm="100000">
                                          <p:val>
                                            <p:fltVal val="1"/>
                                          </p:val>
                                        </p:tav>
                                      </p:tavLst>
                                    </p:anim>
                                    <p:anim calcmode="lin" valueType="num">
                                      <p:cBhvr>
                                        <p:cTn id="31" dur="2000" fill="hold"/>
                                        <p:tgtEl>
                                          <p:spTgt spid="2097176"/>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nodeType="clickEffect">
                                  <p:stCondLst>
                                    <p:cond delay="0"/>
                                  </p:stCondLst>
                                  <p:childTnLst>
                                    <p:set>
                                      <p:cBhvr>
                                        <p:cTn id="35" dur="1" fill="hold">
                                          <p:stCondLst>
                                            <p:cond delay="0"/>
                                          </p:stCondLst>
                                        </p:cTn>
                                        <p:tgtEl>
                                          <p:spTgt spid="3145729"/>
                                        </p:tgtEl>
                                        <p:attrNameLst>
                                          <p:attrName>style.visibility</p:attrName>
                                        </p:attrNameLst>
                                      </p:cBhvr>
                                      <p:to>
                                        <p:strVal val="visible"/>
                                      </p:to>
                                    </p:set>
                                    <p:anim calcmode="lin" valueType="num">
                                      <p:cBhvr>
                                        <p:cTn id="36" dur="1000" fill="hold"/>
                                        <p:tgtEl>
                                          <p:spTgt spid="3145729"/>
                                        </p:tgtEl>
                                        <p:attrNameLst>
                                          <p:attrName>ppt_w</p:attrName>
                                        </p:attrNameLst>
                                      </p:cBhvr>
                                      <p:tavLst>
                                        <p:tav tm="0">
                                          <p:val>
                                            <p:fltVal val="0"/>
                                          </p:val>
                                        </p:tav>
                                        <p:tav tm="100000">
                                          <p:val>
                                            <p:strVal val="#ppt_w"/>
                                          </p:val>
                                        </p:tav>
                                      </p:tavLst>
                                    </p:anim>
                                    <p:anim calcmode="lin" valueType="num">
                                      <p:cBhvr>
                                        <p:cTn id="37" dur="1000" fill="hold"/>
                                        <p:tgtEl>
                                          <p:spTgt spid="3145729"/>
                                        </p:tgtEl>
                                        <p:attrNameLst>
                                          <p:attrName>ppt_h</p:attrName>
                                        </p:attrNameLst>
                                      </p:cBhvr>
                                      <p:tavLst>
                                        <p:tav tm="0">
                                          <p:val>
                                            <p:fltVal val="0"/>
                                          </p:val>
                                        </p:tav>
                                        <p:tav tm="100000">
                                          <p:val>
                                            <p:strVal val="#ppt_h"/>
                                          </p:val>
                                        </p:tav>
                                      </p:tavLst>
                                    </p:anim>
                                    <p:anim calcmode="lin" valueType="num">
                                      <p:cBhvr>
                                        <p:cTn id="38" dur="1000" fill="hold"/>
                                        <p:tgtEl>
                                          <p:spTgt spid="3145729"/>
                                        </p:tgtEl>
                                        <p:attrNameLst>
                                          <p:attrName>style.rotation</p:attrName>
                                        </p:attrNameLst>
                                      </p:cBhvr>
                                      <p:tavLst>
                                        <p:tav tm="0">
                                          <p:val>
                                            <p:fltVal val="90"/>
                                          </p:val>
                                        </p:tav>
                                        <p:tav tm="100000">
                                          <p:val>
                                            <p:fltVal val="0"/>
                                          </p:val>
                                        </p:tav>
                                      </p:tavLst>
                                    </p:anim>
                                    <p:animEffect transition="in" filter="fade">
                                      <p:cBhvr>
                                        <p:cTn id="39" dur="1000"/>
                                        <p:tgtEl>
                                          <p:spTgt spid="3145729"/>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nodeType="clickEffect">
                                  <p:stCondLst>
                                    <p:cond delay="0"/>
                                  </p:stCondLst>
                                  <p:childTnLst>
                                    <p:set>
                                      <p:cBhvr>
                                        <p:cTn id="43" dur="1" fill="hold">
                                          <p:stCondLst>
                                            <p:cond delay="0"/>
                                          </p:stCondLst>
                                        </p:cTn>
                                        <p:tgtEl>
                                          <p:spTgt spid="2097177"/>
                                        </p:tgtEl>
                                        <p:attrNameLst>
                                          <p:attrName>style.visibility</p:attrName>
                                        </p:attrNameLst>
                                      </p:cBhvr>
                                      <p:to>
                                        <p:strVal val="visible"/>
                                      </p:to>
                                    </p:set>
                                    <p:animEffect transition="in" filter="fade">
                                      <p:cBhvr>
                                        <p:cTn id="44" dur="2000"/>
                                        <p:tgtEl>
                                          <p:spTgt spid="2097177"/>
                                        </p:tgtEl>
                                      </p:cBhvr>
                                    </p:animEffect>
                                    <p:anim calcmode="lin" valueType="num">
                                      <p:cBhvr>
                                        <p:cTn id="45" dur="2000" fill="hold"/>
                                        <p:tgtEl>
                                          <p:spTgt spid="2097177"/>
                                        </p:tgtEl>
                                        <p:attrNameLst>
                                          <p:attrName>ppt_w</p:attrName>
                                        </p:attrNameLst>
                                      </p:cBhvr>
                                      <p:tavLst>
                                        <p:tav tm="0" fmla="#ppt_w*sin(2.5*pi*$)">
                                          <p:val>
                                            <p:fltVal val="0"/>
                                          </p:val>
                                        </p:tav>
                                        <p:tav tm="100000">
                                          <p:val>
                                            <p:fltVal val="1"/>
                                          </p:val>
                                        </p:tav>
                                      </p:tavLst>
                                    </p:anim>
                                    <p:anim calcmode="lin" valueType="num">
                                      <p:cBhvr>
                                        <p:cTn id="46" dur="2000" fill="hold"/>
                                        <p:tgtEl>
                                          <p:spTgt spid="2097177"/>
                                        </p:tgtEl>
                                        <p:attrNameLst>
                                          <p:attrName>ppt_h</p:attrName>
                                        </p:attrNameLst>
                                      </p:cBhvr>
                                      <p:tavLst>
                                        <p:tav tm="0">
                                          <p:val>
                                            <p:strVal val="#ppt_h"/>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1048625">
                                            <p:txEl>
                                              <p:pRg st="0" end="0"/>
                                            </p:txEl>
                                          </p:spTgt>
                                        </p:tgtEl>
                                        <p:attrNameLst>
                                          <p:attrName>style.visibility</p:attrName>
                                        </p:attrNameLst>
                                      </p:cBhvr>
                                      <p:to>
                                        <p:strVal val="visible"/>
                                      </p:to>
                                    </p:set>
                                    <p:anim calcmode="lin" valueType="num">
                                      <p:cBhvr>
                                        <p:cTn id="51" dur="1000" fill="hold"/>
                                        <p:tgtEl>
                                          <p:spTgt spid="1048625">
                                            <p:txEl>
                                              <p:pRg st="0" end="0"/>
                                            </p:txEl>
                                          </p:spTgt>
                                        </p:tgtEl>
                                        <p:attrNameLst>
                                          <p:attrName>ppt_w</p:attrName>
                                        </p:attrNameLst>
                                      </p:cBhvr>
                                      <p:tavLst>
                                        <p:tav tm="0">
                                          <p:val>
                                            <p:fltVal val="0"/>
                                          </p:val>
                                        </p:tav>
                                        <p:tav tm="100000">
                                          <p:val>
                                            <p:strVal val="#ppt_w"/>
                                          </p:val>
                                        </p:tav>
                                      </p:tavLst>
                                    </p:anim>
                                    <p:anim calcmode="lin" valueType="num">
                                      <p:cBhvr>
                                        <p:cTn id="52" dur="1000" fill="hold"/>
                                        <p:tgtEl>
                                          <p:spTgt spid="1048625">
                                            <p:txEl>
                                              <p:pRg st="0" end="0"/>
                                            </p:txEl>
                                          </p:spTgt>
                                        </p:tgtEl>
                                        <p:attrNameLst>
                                          <p:attrName>ppt_h</p:attrName>
                                        </p:attrNameLst>
                                      </p:cBhvr>
                                      <p:tavLst>
                                        <p:tav tm="0">
                                          <p:val>
                                            <p:fltVal val="0"/>
                                          </p:val>
                                        </p:tav>
                                        <p:tav tm="100000">
                                          <p:val>
                                            <p:strVal val="#ppt_h"/>
                                          </p:val>
                                        </p:tav>
                                      </p:tavLst>
                                    </p:anim>
                                    <p:anim calcmode="lin" valueType="num">
                                      <p:cBhvr>
                                        <p:cTn id="53" dur="1000" fill="hold"/>
                                        <p:tgtEl>
                                          <p:spTgt spid="1048625">
                                            <p:txEl>
                                              <p:pRg st="0" end="0"/>
                                            </p:txEl>
                                          </p:spTgt>
                                        </p:tgtEl>
                                        <p:attrNameLst>
                                          <p:attrName>style.rotation</p:attrName>
                                        </p:attrNameLst>
                                      </p:cBhvr>
                                      <p:tavLst>
                                        <p:tav tm="0">
                                          <p:val>
                                            <p:fltVal val="90"/>
                                          </p:val>
                                        </p:tav>
                                        <p:tav tm="100000">
                                          <p:val>
                                            <p:fltVal val="0"/>
                                          </p:val>
                                        </p:tav>
                                      </p:tavLst>
                                    </p:anim>
                                    <p:animEffect transition="in" filter="fade">
                                      <p:cBhvr>
                                        <p:cTn id="54" dur="1000"/>
                                        <p:tgtEl>
                                          <p:spTgt spid="1048625">
                                            <p:txEl>
                                              <p:pRg st="0" end="0"/>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1" presetClass="entr" presetSubtype="0" fill="hold" nodeType="clickEffect">
                                  <p:stCondLst>
                                    <p:cond delay="0"/>
                                  </p:stCondLst>
                                  <p:childTnLst>
                                    <p:set>
                                      <p:cBhvr>
                                        <p:cTn id="58" dur="1" fill="hold">
                                          <p:stCondLst>
                                            <p:cond delay="0"/>
                                          </p:stCondLst>
                                        </p:cTn>
                                        <p:tgtEl>
                                          <p:spTgt spid="1048626">
                                            <p:txEl>
                                              <p:pRg st="0" end="0"/>
                                            </p:txEl>
                                          </p:spTgt>
                                        </p:tgtEl>
                                        <p:attrNameLst>
                                          <p:attrName>style.visibility</p:attrName>
                                        </p:attrNameLst>
                                      </p:cBhvr>
                                      <p:to>
                                        <p:strVal val="visible"/>
                                      </p:to>
                                    </p:set>
                                    <p:anim calcmode="lin" valueType="num">
                                      <p:cBhvr>
                                        <p:cTn id="59" dur="1000" fill="hold"/>
                                        <p:tgtEl>
                                          <p:spTgt spid="1048626">
                                            <p:txEl>
                                              <p:pRg st="0" end="0"/>
                                            </p:txEl>
                                          </p:spTgt>
                                        </p:tgtEl>
                                        <p:attrNameLst>
                                          <p:attrName>ppt_w</p:attrName>
                                        </p:attrNameLst>
                                      </p:cBhvr>
                                      <p:tavLst>
                                        <p:tav tm="0">
                                          <p:val>
                                            <p:fltVal val="0"/>
                                          </p:val>
                                        </p:tav>
                                        <p:tav tm="100000">
                                          <p:val>
                                            <p:strVal val="#ppt_w"/>
                                          </p:val>
                                        </p:tav>
                                      </p:tavLst>
                                    </p:anim>
                                    <p:anim calcmode="lin" valueType="num">
                                      <p:cBhvr>
                                        <p:cTn id="60" dur="1000" fill="hold"/>
                                        <p:tgtEl>
                                          <p:spTgt spid="1048626">
                                            <p:txEl>
                                              <p:pRg st="0" end="0"/>
                                            </p:txEl>
                                          </p:spTgt>
                                        </p:tgtEl>
                                        <p:attrNameLst>
                                          <p:attrName>ppt_h</p:attrName>
                                        </p:attrNameLst>
                                      </p:cBhvr>
                                      <p:tavLst>
                                        <p:tav tm="0">
                                          <p:val>
                                            <p:fltVal val="0"/>
                                          </p:val>
                                        </p:tav>
                                        <p:tav tm="100000">
                                          <p:val>
                                            <p:strVal val="#ppt_h"/>
                                          </p:val>
                                        </p:tav>
                                      </p:tavLst>
                                    </p:anim>
                                    <p:anim calcmode="lin" valueType="num">
                                      <p:cBhvr>
                                        <p:cTn id="61" dur="1000" fill="hold"/>
                                        <p:tgtEl>
                                          <p:spTgt spid="1048626">
                                            <p:txEl>
                                              <p:pRg st="0" end="0"/>
                                            </p:txEl>
                                          </p:spTgt>
                                        </p:tgtEl>
                                        <p:attrNameLst>
                                          <p:attrName>style.rotation</p:attrName>
                                        </p:attrNameLst>
                                      </p:cBhvr>
                                      <p:tavLst>
                                        <p:tav tm="0">
                                          <p:val>
                                            <p:fltVal val="90"/>
                                          </p:val>
                                        </p:tav>
                                        <p:tav tm="100000">
                                          <p:val>
                                            <p:fltVal val="0"/>
                                          </p:val>
                                        </p:tav>
                                      </p:tavLst>
                                    </p:anim>
                                    <p:animEffect transition="in" filter="fade">
                                      <p:cBhvr>
                                        <p:cTn id="62" dur="1000"/>
                                        <p:tgtEl>
                                          <p:spTgt spid="10486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Rectangle 4"/>
          <p:cNvSpPr/>
          <p:nvPr/>
        </p:nvSpPr>
        <p:spPr>
          <a:xfrm>
            <a:off x="80692" y="2473059"/>
            <a:ext cx="9144000" cy="13607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200" dirty="0">
                <a:solidFill>
                  <a:schemeClr val="tx1"/>
                </a:solidFill>
                <a:latin typeface="NikoshBAN" pitchFamily="2" charset="0"/>
                <a:cs typeface="NikoshBAN" pitchFamily="2" charset="0"/>
              </a:rPr>
              <a:t>প্রোটোপ্লাজমের ৩টি অংশ – কোষ ঝিল্লি, সাইটোপ্লাজম, ও</a:t>
            </a:r>
            <a:r>
              <a:rPr lang="bn-IN" sz="3200" dirty="0">
                <a:solidFill>
                  <a:schemeClr val="tx1"/>
                </a:solidFill>
                <a:latin typeface="NikoshBAN" pitchFamily="2" charset="0"/>
                <a:cs typeface="NikoshBAN" pitchFamily="2" charset="0"/>
              </a:rPr>
              <a:t> </a:t>
            </a:r>
            <a:r>
              <a:rPr lang="bn-BD" sz="3200" dirty="0">
                <a:solidFill>
                  <a:schemeClr val="tx1"/>
                </a:solidFill>
                <a:latin typeface="NikoshBAN" pitchFamily="2" charset="0"/>
                <a:cs typeface="NikoshBAN" pitchFamily="2" charset="0"/>
              </a:rPr>
              <a:t>নিউক্লিয়াস।    </a:t>
            </a:r>
            <a:endParaRPr lang="en-US" sz="3200" dirty="0">
              <a:solidFill>
                <a:schemeClr val="tx1"/>
              </a:solidFill>
              <a:latin typeface="NikoshBAN" pitchFamily="2" charset="0"/>
              <a:cs typeface="NikoshBAN" pitchFamily="2" charset="0"/>
            </a:endParaRPr>
          </a:p>
        </p:txBody>
      </p:sp>
      <p:pic>
        <p:nvPicPr>
          <p:cNvPr id="2097178" name="Picture 4" descr="http://waynesword.palomar.edu/images/animal4.gif"/>
          <p:cNvPicPr>
            <a:picLocks noChangeAspect="1" noChangeArrowheads="1"/>
          </p:cNvPicPr>
          <p:nvPr/>
        </p:nvPicPr>
        <p:blipFill>
          <a:blip r:embed="rId2"/>
          <a:srcRect l="19769" r="19605"/>
          <a:stretch>
            <a:fillRect/>
          </a:stretch>
        </p:blipFill>
        <p:spPr bwMode="auto">
          <a:xfrm>
            <a:off x="457200" y="3244117"/>
            <a:ext cx="2776809" cy="2632808"/>
          </a:xfrm>
          <a:prstGeom prst="rect">
            <a:avLst/>
          </a:prstGeom>
          <a:noFill/>
        </p:spPr>
      </p:pic>
      <p:pic>
        <p:nvPicPr>
          <p:cNvPr id="2097179" name="Picture 2" descr="http://waynesword.palomar.edu/images/plant3.gif"/>
          <p:cNvPicPr>
            <a:picLocks noChangeAspect="1" noChangeArrowheads="1"/>
          </p:cNvPicPr>
          <p:nvPr/>
        </p:nvPicPr>
        <p:blipFill>
          <a:blip r:embed="rId3"/>
          <a:srcRect l="22300" r="24671"/>
          <a:stretch>
            <a:fillRect/>
          </a:stretch>
        </p:blipFill>
        <p:spPr bwMode="auto">
          <a:xfrm>
            <a:off x="5909992" y="3429000"/>
            <a:ext cx="2444794" cy="2632808"/>
          </a:xfrm>
          <a:prstGeom prst="rect">
            <a:avLst/>
          </a:prstGeom>
          <a:noFill/>
        </p:spPr>
      </p:pic>
      <p:sp>
        <p:nvSpPr>
          <p:cNvPr id="1048630" name="Rectangle 3"/>
          <p:cNvSpPr/>
          <p:nvPr/>
        </p:nvSpPr>
        <p:spPr>
          <a:xfrm>
            <a:off x="80692" y="1568482"/>
            <a:ext cx="9144000" cy="77512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3600" dirty="0">
                <a:solidFill>
                  <a:schemeClr val="tx1"/>
                </a:solidFill>
                <a:latin typeface="NikoshBAN" pitchFamily="2" charset="0"/>
                <a:cs typeface="NikoshBAN" pitchFamily="2" charset="0"/>
              </a:rPr>
              <a:t>কোষের প্রধানতঃ ২ টি অংশঃ কোষ প্রাচীর ও প্রোটোপ্লাজম </a:t>
            </a:r>
            <a:endParaRPr lang="en-US" sz="3600" dirty="0">
              <a:solidFill>
                <a:schemeClr val="tx1"/>
              </a:solidFill>
              <a:latin typeface="NikoshBAN" pitchFamily="2" charset="0"/>
              <a:cs typeface="NikoshBAN" pitchFamily="2" charset="0"/>
            </a:endParaRPr>
          </a:p>
        </p:txBody>
      </p:sp>
      <p:sp>
        <p:nvSpPr>
          <p:cNvPr id="1048632" name="TextBox 6"/>
          <p:cNvSpPr txBox="1"/>
          <p:nvPr/>
        </p:nvSpPr>
        <p:spPr>
          <a:xfrm>
            <a:off x="5486400" y="6273225"/>
            <a:ext cx="2612270" cy="574040"/>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উদ্ভিদ কোষ</a:t>
            </a:r>
            <a:endParaRPr lang="en-US" sz="3200" dirty="0">
              <a:latin typeface="NikoshBAN" panose="02000000000000000000" pitchFamily="2" charset="0"/>
              <a:cs typeface="NikoshBAN" panose="02000000000000000000" pitchFamily="2" charset="0"/>
            </a:endParaRPr>
          </a:p>
        </p:txBody>
      </p:sp>
      <p:sp>
        <p:nvSpPr>
          <p:cNvPr id="1048633" name="TextBox 7"/>
          <p:cNvSpPr txBox="1"/>
          <p:nvPr/>
        </p:nvSpPr>
        <p:spPr>
          <a:xfrm>
            <a:off x="458663" y="6273225"/>
            <a:ext cx="2496848" cy="574040"/>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প্রাণি কোষ</a:t>
            </a:r>
            <a:endParaRPr lang="en-US" sz="3200" dirty="0">
              <a:latin typeface="NikoshBAN" panose="02000000000000000000" pitchFamily="2" charset="0"/>
              <a:cs typeface="NikoshBAN" panose="02000000000000000000" pitchFamily="2" charset="0"/>
            </a:endParaRPr>
          </a:p>
        </p:txBody>
      </p:sp>
      <p:sp>
        <p:nvSpPr>
          <p:cNvPr id="1048634" name="TextBox 8"/>
          <p:cNvSpPr txBox="1"/>
          <p:nvPr/>
        </p:nvSpPr>
        <p:spPr>
          <a:xfrm>
            <a:off x="95250" y="64224"/>
            <a:ext cx="8763000" cy="1323439"/>
          </a:xfrm>
          <a:prstGeom prst="rect">
            <a:avLst/>
          </a:prstGeom>
          <a:solidFill>
            <a:srgbClr val="7030A0"/>
          </a:solidFill>
        </p:spPr>
        <p:txBody>
          <a:bodyPr wrap="square" rtlCol="0">
            <a:spAutoFit/>
          </a:bodyPr>
          <a:lstStyle/>
          <a:p>
            <a:pPr algn="ctr"/>
            <a:r>
              <a:rPr lang="bn-BD" sz="4000" dirty="0">
                <a:solidFill>
                  <a:schemeClr val="bg1"/>
                </a:solidFill>
                <a:latin typeface="NikoshBAN" pitchFamily="2" charset="0"/>
                <a:cs typeface="NikoshBAN" pitchFamily="2" charset="0"/>
              </a:rPr>
              <a:t>অনুবীক্ষণ যন্ত্রের মাধ্যমে উদ্ভিদ ও প্রাণি কোষের পর্যবেক্ষণ   </a:t>
            </a:r>
            <a:endParaRPr lang="en-US" dirty="0">
              <a:solidFill>
                <a:schemeClr val="bg1"/>
              </a:solidFill>
              <a:latin typeface="NikoshBAN" pitchFamily="2" charset="0"/>
              <a:cs typeface="NikoshBAN" pitchFamily="2" charset="0"/>
            </a:endParaRPr>
          </a:p>
        </p:txBody>
      </p:sp>
      <p:sp>
        <p:nvSpPr>
          <p:cNvPr id="2" name="Frame 1">
            <a:extLst>
              <a:ext uri="{FF2B5EF4-FFF2-40B4-BE49-F238E27FC236}">
                <a16:creationId xmlns:a16="http://schemas.microsoft.com/office/drawing/2014/main" id="{BC034256-4483-3841-A0EF-AFBB8A01139C}"/>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97178"/>
                                        </p:tgtEl>
                                        <p:attrNameLst>
                                          <p:attrName>style.visibility</p:attrName>
                                        </p:attrNameLst>
                                      </p:cBhvr>
                                      <p:to>
                                        <p:strVal val="visible"/>
                                      </p:to>
                                    </p:set>
                                    <p:anim to="" calcmode="lin" valueType="num">
                                      <p:cBhvr>
                                        <p:cTn id="7" dur="1" fill="hold"/>
                                        <p:tgtEl>
                                          <p:spTgt spid="209717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97179"/>
                                        </p:tgtEl>
                                        <p:attrNameLst>
                                          <p:attrName>style.visibility</p:attrName>
                                        </p:attrNameLst>
                                      </p:cBhvr>
                                      <p:to>
                                        <p:strVal val="visible"/>
                                      </p:to>
                                    </p:set>
                                    <p:anim to="" calcmode="lin" valueType="num">
                                      <p:cBhvr>
                                        <p:cTn id="12" dur="1" fill="hold"/>
                                        <p:tgtEl>
                                          <p:spTgt spid="2097179"/>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48632"/>
                                        </p:tgtEl>
                                        <p:attrNameLst>
                                          <p:attrName>style.visibility</p:attrName>
                                        </p:attrNameLst>
                                      </p:cBhvr>
                                      <p:to>
                                        <p:strVal val="visible"/>
                                      </p:to>
                                    </p:set>
                                    <p:anim to="" calcmode="lin" valueType="num">
                                      <p:cBhvr>
                                        <p:cTn id="17" dur="1" fill="hold"/>
                                        <p:tgtEl>
                                          <p:spTgt spid="1048632"/>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48633"/>
                                        </p:tgtEl>
                                        <p:attrNameLst>
                                          <p:attrName>style.visibility</p:attrName>
                                        </p:attrNameLst>
                                      </p:cBhvr>
                                      <p:to>
                                        <p:strVal val="visible"/>
                                      </p:to>
                                    </p:set>
                                    <p:anim to="" calcmode="lin" valueType="num">
                                      <p:cBhvr>
                                        <p:cTn id="22" dur="1" fill="hold"/>
                                        <p:tgtEl>
                                          <p:spTgt spid="1048633"/>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048630"/>
                                        </p:tgtEl>
                                        <p:attrNameLst>
                                          <p:attrName>style.visibility</p:attrName>
                                        </p:attrNameLst>
                                      </p:cBhvr>
                                      <p:to>
                                        <p:strVal val="visible"/>
                                      </p:to>
                                    </p:set>
                                    <p:anim to="" calcmode="lin" valueType="num">
                                      <p:cBhvr>
                                        <p:cTn id="27" dur="1" fill="hold"/>
                                        <p:tgtEl>
                                          <p:spTgt spid="1048630"/>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48631"/>
                                        </p:tgtEl>
                                        <p:attrNameLst>
                                          <p:attrName>style.visibility</p:attrName>
                                        </p:attrNameLst>
                                      </p:cBhvr>
                                      <p:to>
                                        <p:strVal val="visible"/>
                                      </p:to>
                                    </p:set>
                                    <p:anim to="" calcmode="lin" valueType="num">
                                      <p:cBhvr>
                                        <p:cTn id="32" dur="1" fill="hold"/>
                                        <p:tgtEl>
                                          <p:spTgt spid="1048631"/>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1" grpId="0" animBg="1"/>
      <p:bldP spid="1048630" grpId="0" animBg="1"/>
      <p:bldP spid="1048632" grpId="0"/>
      <p:bldP spid="104863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5" name="AutoShape 2" descr="data:image/jpeg;base64,/9j/4AAQSkZJRgABAQAAAQABAAD/2wCEAAkGBxISEhUQEhIVFhUWFRUaGBcYFhUWFRcVFhUWFxUVFRUYHSggGBolGxUXITEhJSkrLi4uFx8zODMtNygtLi0BCgoKDg0OGxAQGy0mICUrKy0tLS0vLy0tLS0tLy4rLS0vLS0tLS0tLS0tLS0tLS0tLS0tLS0tLS0tLS0tLS0tLf/AABEIAQMAwgMBEQACEQEDEQH/xAAbAAABBQEBAAAAAAAAAAAAAAAAAQMEBQYCB//EAEkQAAEDAQQFBwYJCwUBAQAAAAEAAgMRBAUSIQYxQVFhEyJxgZGhsTJSU5LB0RQjQmJyk6LS8AcVFiQ0c4KywuHxM0Nkg7Njo//EABsBAAEFAQEAAAAAAAAAAAAAAAABAgMEBQYH/8QAQhEAAgECAgYFCgMHBAIDAAAAAAECAxEEMQUSEyFBUWFxgZGxBhQVIjJSocHR8DNy4SMkNEJTYpIWgtLxsuJDc6L/2gAMAwEAAhEDEQA/AN+rhiAgAQAIAEACAFAVDEYpQJIxudYVj1dJWJlTI14XhBAAZpY4wdWNzW1prpXWoqWkq1R2pxb6lcdsblTPpnd7NdqYfoh7/wCVpVvb42asqb7bLxF83GG6f3dUDl3VJA/0Z9Z1fIVWpQxz36v/AOl9R6pGpLVm0dIyvmI6ZwWrcoaTVt5BKkAan1dKK24RUjoNWNiNJOXEnjTFoqPnUmx+qFEPEtBqjItMfKGHG3lA0PLK84MJLQ6m6oopFiaihr77XtfhfkGoPUUfnsr5hqCYVap6QkuI10xC1aFHSXNkbpnJatjD42MsyGUDlaMZp5EdgThAQAIAEACABADVsg5SN8eJzcTXNxNNHNxAjE07CK1QxU7O5i9HYbax0llba/j4KF0c7TLDJG4nBLFKCJGA6iKuoRqWZicVLDu01eL4ouOMJrWsWsmljoC6O2WYxPEUkjSyRskcgjpUNOTmklwAxDWVlV4vEJSoyum0uTVx8aaWRWXRo268o/hl4PeeUzhia4tZHGfJcBvIz6KV15UsXpHzKexwyW72m1dt/p/0TLdkd3zohFDd9o5R7pzBHO+zueSHQtMY5mRo4YmVzFOAVbD6WqVcbTUEo6zippZS359G5259I4v7s0WsTYo62SBxwMq50TC4nCKkkitSsnEaVxbqytVkld7lJ8xbEuO5rGx4w2eztfmW0ijDubSpGVcqjPiEkcZiqkXecmuO923iMi3DecktotsbyC2GZjWUFKNMYJBO3Op61exGHjSo0pxzlFt9dxjF0utz4IBJGaHl7O06s2unY17cxtaSOtO0fapVcJe7LvUW0GqXZCoOu2GqCj1mxTFtvaSK+nWZ0rnRTRNLWONWskDMQwbgcD+kuG4Lfjh4VNGqqopSi975q/HvXcI8jZrFmCPPrsvYC8Lztjs22eHABwjNC0dLoz2rfrYZvCYeis5Sv3/oxS1/J7pBNao5G2kjlWljxRoaDDK2rCAOLXjopVU9L4Knh5xdH2Xdc96z+QFro9ezrQbSHNA5G1SwgivOazCQTXbzu5VMXQVBU2n7UFLtYWF0ttUkNjnmidhfHGXtNAfJoSKHeAR1qTR+rUxMITybt3iWLNjg4Bw1EA9oqn0sVKErEcoCOC6TB4vWsVpwOFvQldXK7BOAEACABAHMkgaC5xAaASSTQADMknYEAt5jnaQ2m3OdFdzcEbTR9qkGXRGwg1O3PPeG1BUes5eyWNnGmrz7iPc1rF32m1i2Tcq4QRy8sQQ9zcRbyTQXHLE4UA2k9WTpOhUqasY73fxLEGpxTirdBWaW3faH2KS32gYZp3xNDNkFmqTHH9IvLHOO+mpVcLVpwxMaEPZim7+9Li+66RLF8j1OCIMa1g1NaGjoAoPBcbOeu3J8RSg0+shfYp3CWRnJwyuLWFobJRh5klQSW5agRtVzRU1DFwWqneUVd5rfmt+feKitsmgNlmijklktMmJjHc+YuAq0Ggy1Zp9XTuJo1JQhGCs2t0bcesdYsNG7hu2zyv8AggjMzW0eRKZHta46iC44a03DUm4jHY6vGPnN9Vvdusn8N41nGiOdovF3/LA9WJnvKuaRaVGiv7Pmxh1+UH9kB3Wiy16PhEaraJ/if9s//Fj0aYrJAROTQh5hp5igvWy2jYeRz+hKWyD1XDtXW6LcauAqU+Wt8Vu+KDgc27SRxvuMtceTjeLOQDzSHHC+o/eO+w1FPBL0ZK69ZrX7t6+HiwtuKer+SvLA1xdaLZHA0imTjPK8g1O3Jv8AEFc9XaYfWe6MHJ/4pfDPsFNLcZtMN4WYzWT4NHJAbK0coyTFyLTIwuLD5XNI1DWVm4nYVcJUVOprtS13uazdna/DeIXWgVa2/f8AnC0eDFR0rlQ/+uPzAtNLGh1htY/40/8A5OVTAO2Kpfnj4oCRccmKzQP86GI9sbSosT6mImuUn4hYmOC1MBWd0QVENFdrhpXgUpZiKwNBAAgAQBk9OnPmMF3Rkh1ofWRw+TDHQuJ6+3DTamT37iejaN5vh4mku+xRwRthibhYwUA8STtJOZO2qclYhlJyd2Z+/wDRT4TbbPaSW4IwBI01qQxznsplQ1caEGmShrxeq2uRPSq6sXE0N83a21WeWzv8mRhbXaCfJcOIND1Lia054euqsc07/p2lmmzOWe9L4ZSB1hikcMuX5UNjdTU8tzPSMjwCZPD6Nl+0VZpe7a76vvvJi8Zdcstlks9rmD3zNka5zGBjWCRtMMY2huwuqTt3LOliqdOvGrQjZRaaTd724vr6AKCL8nge1rbTbrTKGgDAHYIqAUADDioKcVcnp9wk3Qowjffe133qw40Fw6NWaxB3wePCXUxOLnOcQNQqTkM9Qos/E6SxGLa20r2yVrISxSQxW6yWi1GKxi0Rzzcq1wnZGW1Y0FrmuHBa7nhcTRpqdTUcY2a1W+PQNOr1ht1uhfZZbIyBrwKSfCWyFr2nGwhjWZ85rRrGtMoSwuEqxrQqOTXDVtdPc97fJiizXZfEpGK3QQt/+MRJP1mfemxxGjaa3UZSf9z+n0A09hgdHG1jpHSOAze4NDnHeQ0ALHrTU5uUY6qfBZLvFMp+VK6+VsnLN8uzux124DQSdmTv4Fs6BxOzxGzeU93bw+naIZXRC5jNd9stIBMxeHRu1kvs9JgR0vJB6FsaRxSpYyjS/ltZ9UvV+C3gTtFbC6ZljkDDhlvC0Wp5oS1oiY5sYJ4u1b1Xx9ZUpVY33xpxgubu038MwNvpDdr5vg7oy0OhtMUvOJALBibI3Iayx5WFgsRGlrqeUoOO7nmvigKq9tArNPJJIZbQzlHYntY9oYXbXYXMOav0NMV6MIxUYu25Np3t1poS5zdv5PrJBiLHTYnxyMJLxQtkaWkOa0NDhnWh2gHYkr6axNa2so2TTy4p3zd7BcYguS94o2QxW6AMjY1jawiuFoDW1q12wDapHiNH1Zuc6Mrttv1uL7UFy8uGG2MDhbJYpTUFjmNwmm0OGEDdTpKsU4UJTToRceae/wCpDUaLErrMNG0CjLMRWRoIAEACAMncodLelsmeCBCyOFlfNdz3HrLa9Dkxe02Tz3Uopcd5rE66IAQ1dAdtK5zSGCvvRZpzHAVzFbCSTLSmLVVXh5DtYKprwknwF10FU6OElyE10JVWI4djXIKoeGkw1hC5SwwMpCOYYlYeip2yG7VCOoQQQCCKEHMEHWCExaOnF3F2qEia1oDWgNAFAAAABuAGpOej5yd2G0FaQMgklo6bDaIXEovMJLgLtEFVJHBSYmuGJSx0fJ8BrqHJctGhoq+9kcqpyXLZw+AUN5DKpc5WmlYiBKAIAatU4jY6R2poJOzUmzlqxcuQGTm0hkkqWnCNw1jpqudxGKq1JXu0uSdvit5G5yRDNodUuqKnWQ1oJpkKkCqpyWt7Tb6234sbtJCxWuRpxB7q9JSRiou8dz6NwinLmXNj0jIykbXiPctGjpKtDdP1l3P6PuRIqi4ltZr1hfqeK7jke9XVj8PV3S9Xr+quviSRd8mTmvTZYKFRXjvXQSKbQuJQ+jIjtqGJWIaNprMa6rDEmz0fHggVRi4lX9HjtoJiUkNHriI6ghKu08HCPAY5tiK1qR5Dbi1UcqEWLrBVIsPANZiVTtjDkJrMWqZLDU3wF1mFVH5pEXXYVUscPGIjkIpkkhoJQBAAgAQBiL4nmdK+KV9WseS1oAAo7nMJp5VAadSwMdVq67pye4ZOTW4r3xAmuo7xkVQTsRJ2Eo8bQekU7x7kt48hbxFxP81vrH3I9UPVEq/c0dZPsCPVD1Qwv88er7yi65BePIeinmb5MxHV/dItVO6VurcOVS3/AGS2Xvah/vA9LGlTxxVWOUn338bjtr0DzNILUNsbumMjwcrC0lWXL77hNouQ43SW0DWyI+u3vqU9aUqcl99ou0XI7/Seb0Mfru+6lWlJ8UvvtF2kQ/Seb0Mfru+6l9KS91CbSIv6Ty+hj9d33UvpSXJBtIit0ok2wMPRIQe9iVaUfui68R39KT6A/WN9yX0o/d+P6BrxFGlQ9A/qcz3p3pRe78f0F148w/StvoJPWj96X0pD3RNePMP0rb6CT1o/ej0pD3Q148ziXSvzbO7reweCY9Kco/H9Ac48Gcs0rdU4oHUJAaGlpcSdlK5k7gmvSkt7srdb3ffYLFpuxqYWEtDiC0kAlrqEtJFSDTaOlcVPT2OU3apuu8suy6ZpqhC2Q1bZmxNL3kBoFSdXcuh0HpXFYhzdV60Ypck9/KySeXEr16UYWsRrqvFk7MbcsyC00q08acF09CvGtG8SpcmKYUEAZXS6LDLHJ57XMPS3nN7i5Y+lIb4yGTyKUrHIQSgCAFoiwBRACUSACABABVKAtUACABAAgAQAIAKIAKIATaGgFzjqaBVx6AnQpym7RVxVFs12jlwclSaUAy7BrEYOwb3bz1DjzulcbrSdCm/VWb5v6L458jWw2HUFrPM0Cx4xcmoxV2y2YDSC8zaJaNPxUZ5u57hrfxG5dph6HmtFUVnm+v8ATJfqY+Ira8hzRd7haMLfJcxxeNgpTC7prl18FraMlLaWWViKnkbFbpICAKfSuzY7OXAc6Mh46tfcSqeOp69LqEaMoDXNc4VxEAAQAj5ANZ6tp6BrKVJsVJvI6DX+jl+qk9yRtLNrvQ/ZT5C8nJ6GX6t/uTNpT96PehdjPkJyUnoZfq3+5LrQ95d6E2U+QvIyehl9QpNen7y70GynyDkZPQy+oUbSn7670GynyDkZPQy/Vu9iNpT99d6DYz5HJDhrjkH/AFv9yXWj7y70GynyELiNbXjpY8eIS3Tya70GynyODaWai4DpNPFOUZchri1wF+EN85vrBGrLkJZh8IZ5zfWCNWXILMOXZ57e0I1XyFUWyysFzzTEYG4W7Xva4NH0WmheejLiqNfH0KK3u75K3x5ePQWaeEnLPca66Lnjs4NOc8+U80xHgPNbwHesHE6Tr1rxvaL4L58+00qdCFNbkT3N2jX49KpRlus8vAla4oyek98462eM5DKVw2n0QI+0ereui0ZgHRe2qZ/yr5/Qz8ViN2rEz7RsWqZpptEbLSN0x1yOoPoMJA7TiPWF0GjqWpS1uLLEVZF8tAUEACAPPpYOTe+H0bsI+jQFh9UhcviKezqOJDNWZyVAMJtzXW60PoKiNpGN39DT5x2nYONFTxmLjhoX/meS+b6PEt4bD7R3eRtbHdsMX+nExp3gDF1u1nrK5iriq1X25N+HdkasYRjkiWoB5y54Gsp0YOWSEbsLjG9SQw1afswb6k2I5xWbE5QbwnPB4hZ05dz+ga8eYuLiopUZx9qLXYKpJi1TLChVIAVQAjmg6xXpSptZANfBY/MZ6rfcn7ap7z72JqoPgsfo2eq33I2tT3n3sLI7ZE1vktA6AB4JrnKWbuLYV0gGshLCEpO0VfqEbSzGXWtq1aGgsfW9mm117vEhliKceJHvGdxgmdHUOEb8J24g0kUTKmAlg8VCliLZq64WbDaa8G4mAjaA0AaqBdPIxHmJISAaa9Q6SaDvKIK7sEVdnoFjs4jjZGNTGhvYKLrIRUYqK4FgeTgBAAgDGaRilqfxZGevnDwAWBpP8bsI6nArcJc5sbci9waDurrPUFnOSjFyfBXGwjrOx6TZLKyJjY2CjWigHtO8nXVcXWrSrS15Zs3oxUVZDjnAZlMhBzerFXYrdt7IU9t3fjpPuXX6P8lalS0sR6q5cfou2/UUauMS3RID7Uuvw2h8Jh/Ygu3f45FGdecs2NPtCuPB0XnBdyI9pLmN8sUeawXstrqk7d17CbRi8sh4eX9SXwfjFhr9CDluntKa8NP3k+uKfhYXX6PiKLSRtd6xUU8Apq0lB9cF9RVVayv3jrbe8bT2/wBlTloHDSzhD/C3hIkWKmuL7xxt4v3+HuUf+ncL7kf8X/yHedz5v77Dr84O3+Cb/pvBPOPckvr4i+dz5kqLlHZ1IHE0WJi1oXDS2cYbSXKO/f1/S5Yg68lduyHBZ6/LJ61n1dI7GSisHGPK8W38iSNNSV9pftK+3Rlh4FddoLSFLGU3qRUWs0txSxNOVN72ROVK3rFW5b3TzmGuomh6KLzPyt3Y9Ne6vma+B30+0wJjwExn5DnM9RxaO4BaEZ68VPmk+/eZtWOrNoesMeKeFp1GVv2QXeIVvCRvWihKeZvl0xMCABAAgDE3/JitMlPkhjesNxH+enUue0jJOtbkRVOBzo5DjtTfmkdwxn+lY2kJ6mFl0/PcS4aN5xXb3HoD3UH41rkoRcnY2W7Fda5+PX7BwXpGgtCRw0VWqr1+C93/ANub4ZLpy8RiNbcsiskkquqSKLY0SlGiVSgV9ovVjTQDEe7tQXqWAnNXe4YN8/NCCwtGrmKy9idTR3oGy0fFZscF6b2oI3gHwkPw29jsswghqYSpDeTAgqlndlmFOUd1V8Vxun9IV6tXzLC34a7XTw6ufPLmX8NTjGO0n2EpzyR16k3DYDDYWq3TTUlHN5NcX1q2/LMhqVqlSO97m8geKgEDgelOoVHTqzp1Z3Xtxb915q/R4MJx1oqUV0Pr/U4vVo5MV1inasrycqt6VnKl7Mtbu3tfGxcxUbUEpZqxSFejmUXdyeQeleZeV/8AHr8q+ZsYD8PtMlf8eG1TbiWOHXG0E9rSpNGz1sLDouvi/kVMZG1Uj3c6k8J/+jR61WjvcFr4J2rxIKeZvF0pKCABAAgDzrlcZdJ57nO9YkjuouUrT16jl0kM36xd6Dx1lkduxdtWjwCxtNStRjHm/qXcEvXv0GptclOrxOvu8VP5L4BVqu2mt0cuvh3b312J8XU1VZFWQXuwj/A3ld5isVDC0nUnv4JLNt5JdLMyMXOVkSmWGPVUk79S5nEaV0vC9VU0orhubt0779xYhTwz9XW3kC22UxmmsHUVu6I0rDSFLWW6SzXzXQQV6DpStwINsBLDh199Nq1xMO4qotYz8lmcXGgPQlsdNCO5JbxRYT8pwb49iLEmpzJMVmib/uZpbIJU4Pc2OclEfl/jtRZDdhDgxDd51scD4o1QeGurXLG7nvLef1Jj3HO42lCnU1Y9pqHtFG01AU6Ny840ViJbarf221K3Pe7pdO/InxUFqx5ZdXI5jjr1dlVrY3H08Koym76zytvUWt/x59RVo0ZVLpcOPC446UMBc8ipXPV6ctJVKdDBwbjBWTfTxb4LdxL9P9inOo97Ka22syHcBqHtK7rQ+h6ej6fObzfyXR4mdiMQ6r6CMVskBdXJ5B6V5n5Xr9+X5V8zXwH4faZvS0UtXTDGftyhM0Q/3Z/mfgiDH+2uopw/CWu817Heq9p9i16DtUi+lFSHtHohXVkwIAEAQL9tPJwSPGvDhb9J/Nb3lQ4ips6UpdAGIY2gAGwU7FypWZptBGc2Z299O91ViaclvhHofyNTBLN9RZ2yT8eHcu28nMNscDHnLe/DwRWxU7zYlgZzXO4gdQzTNJYqC0hSozdrRk1+Z7l22v3kcYSdGUlzXcSmluE11/iip16eN87hKk/2atdX7+3kJCVHZNS9oj3o4GMbwR4FRaEwtTC6SnFq0ZKTXVdbuwnrVY1KK5q1ysaF2rKAxO3nZfKaR1j/ACnRZ0GiqzlF028suophdzznr17Rv4pbMvSp1Hk1YPzWduXS4I1QVGfFr77RW3aPSN7ao1Rzppe1Iciu9wc3DICNe3Z1oaK+KqRhRc07lwBlRNOYlJyd3mSobwe0UyI4rCxnk9hMTU2jvGX9rtv55P4E9PFTgrZrpIN8aTmEUAGI6gPE7lFDyYwetrVHKb/uZaoVKtXdGyXQjJ2jSmcmpc0dXvK3qGHp0Y6lKKS5IneDhLfK7JNi0nNfjGgje3I9m1SWIKmBX8j7zSQyte0Oaag6igzpRcXZl5cnku6V5r5YfxsfyLxZrYD8N9ZndL/2ofuGf+kqg0P/AA7/ADPwiQ4/2l1FHMyoLd4IWqsyinZm/u6flIo5POY13WWgldZTlrwUuaLBITwBAGe0xk5sTN8hd1Mafa5qzdJytSS5sbL2WZ0LBIDUaFClmed73/jvWBpffiYroXia2E3Qf3wH7acyOK9M0bDVwlJf2x8EZ1Z+u+sk2F5EYplUlYOOwdKvpCpOolLVjCyeW+93bj0EiqyhSiou17jznEbT21SUMPh5+tClFL8ji/ikRznNbnJ99yPbBzP4h7VbwspekIw1bRUJdT3x8ASWybvvuvmQDkuiIhicHIjOh7tRSrcS0KzpT1k7FfaHvDcLag4qcaGpGpSX3HT0a7q01KJXmzzE6j+OJTbMXZyeZ2LtmOsgdfuS6oLDrkSrDZXtfm7Zn0JGrFHSMVChbpLVIc8M2ucRsL3agO3cEDoQc5KKPPb1trnF0hOZOXBPhG7N6jTUUoopSScyVatYsjsE5aeG5NlBSEaua7RW8aPEZPNfq4O/vq7FVatuM3G0bx1uK8D0i5PJPSvNPLH+Mj+VeLFwH4b6zOaXftQ/cM/9JVBof+Hf5n4RIcf7S6imWqUDYaMPrZo/m4m9GF7gB2ALpsHLWoxZZLRWQBAGU0skBmY3zY3E/wAbhT+QrF0rJa0V9/e4ZUyKdZRCa7RJtLGw+dU9poub0o74x9C+VzZw6tS7Ru0nMr1qlFRgorgkY83dk673DkjwPj/lclpGFWOmYasmlKO/ptfd8C1FxeGd1ez8R2lNo8VbVR1rxdOSS6Ur90rlbV1d6kvH5Ea3uo0Z6zXs/wAqxo1yqYmV4tKEUlfjrPrfu8x8klC973fDo/7K5zlv2ILiJQOZYqjjsPEakqZo4HGui9SXsv4dP1GWzjaaHaE+50ymmheWHH1T7kCOSOoRUl1NwFctX+U2TMTS1aEkop8RwmmZTTEMRpHfOM0rzAeaN53lOjFyNnC4fUXSZiaYuOfYrUYqORfSscBKKCALC65iNWtpBH46lBVW+5FUjc9o0fkxMxDbQ9oqvMfLFfvcH/avFlLAq0Wukz+l5/Wh+4Z/6Sqvof8Ahn+Z+ESHH+0uoplqFA1OiJ+Jd+9f4NXQ6O/BRYjki7V4UEAYq/zW0y8BGOrAD4uK5/SP4xFU4EElUCM2ujbMNihHzAe11fauWx0r42fX8jcoq1JffEhz617DDIw5ZnVjtGA56jr96ztKYCWIjGpSsqkHeN8nzT6GSUqijeMsnmWPKCmThTqB61h06jlL94pTU1wtKUetW3fQklTaXqSVuxMrbZKHHLUF02EpyjC8lZvgVmrbiMrYgoSAdFIKclODWayYoSCZiEoAqtJrVycDjvIHt9lOtOiruxZwcNeqjzSWQuNSraSSsjfSschKKCAFQBIu884jgo6uQyeR7DoJLiswO7m+qSPCi8w8s/4qn+X5srUY2lPr+RW6Yj9Zbxhb3SP96qaH/h5fm+SKeP8AaXUUy1SgarRJvxBOx0jyOgUb4tK6LAK1BFhZIuldFBAGM0hH6zJ9GP8Alp7AsDSX43YR1OBVWo8x3Qe/JUY5jI5o9Cuwfq0fCNvcKrksWr4uS6fE2qP4K6ittgo4jiV63gau1w9OpzjF96MaqrTa6SOrZEIUoAgBEAVb64yHuc3M0OzglNSNtmnCKZJEDwKskr05pLkDq03unCwjbYWmkjacQlsI8NGSvTd+gmhwIqE0qNNOzESiFHpnAX2Y0+S4HxCdTdpF3ASSq7+R5yrZuChACoAEAP2DyupR1fZGzyPV/wAmz6wPG6Q97QV5n5aL94pP+1+JDFes+wY0y/aWfufCQ+9UtDv92f5vkjPx3tffSUsjqNJ3AnsWoiild2N1dNn5OGOM62saD9KnO76rq6MNSmo8kWCWpABAGN0h/aX/AEY/ArB0l+L2EdTgVNr8g9XiFQjmMjmek2KOkTG/MaPshcbWd8TN9MvmblNWppdCKi3668Ae4FeqaCnr4Cn0JrubXyMjEL9oygne5+I1Ia3x3LZLNOMado2u2dQ2t2ENaMR9lckWG1MPBScpOyJtnLiOcKFIynUUE/Ue4avB7mtBbvzKES4WEJStMhVLh5YPA5FKXLRpv2WulHLW4TmSziMwge3rLdZkh8chbrD2oIFOkpZarFu12sV6kMZjFk7dpPSFE5nhD2lh1EUSDoScWmjy2+rEYZXMI2/j8cVbpyujoqNRVIKSIQTyUEACAJd3NzJ4KKs9wyZ6X+TJ/NnbxYe0OHsXnXltH1qMvzLwGRzF0xP6039z/XVZuh1+7P8AN8jNxz9bu+ZXWGz8rLHFsc6p+iznHtoB1rcwdPaVUinTW+5vV0xMCABAGP0kFLS7iyM/zj+lYWk/xF1EdTgU9p1Ab3N8a+xZ8cxkT1CMUAHALicT+NP8z8Tfh7KM9fpo3qA8R7F6d5MS1sFblKX1+Zm1I3rrqM+99WBg3VJ6fxRdITRjao5vqXYT7DFhYN5zPXqTWyjiZOdWy6l99JHtt7MjOEc527UB0neiKcsjp9G+SFevFTxEtRcs39ENWW2zy5tawN3urTo15pJyjDc8zVl5K6Op7pTqX7P+I7HBjGItZSprSrTk4io1g1pwTHWSditiPJ5U7qjVlwtrJP4q1viK6w1HMJHAqRSuczWlUw9TUrx380R4GvDi0Gh3bE4KsqbjrSV0SoLM/HjcR1JLlWpXp7PUgieAmlM6SCmE/KCPjWH5g8Xe5T0OJsaO/DfWZUKwaAIAEATru1HpCgrZojmei/kyH+v/ANf9S4Dy1yo/7vkMWZ1ph+1N/dnxCztF/wAIut+LMzGe2+w70SgxTSSUNGMDQdlXGrqHgA3tXSaLp+s5v7+7EEFuNWtkeCABAGS0p/aB+6b/ADyLF0p7a6vqR1Mikn+T9JqzI5jFx6j1FupcRiPxZ9b8TfjkjNaVOowdLu4n3r0PyPnejUXSn3xX0K0oXrL74lI5mGIHa7PqAoF1/EhUtau1wX2xy97XyTA1vlEU6ANZ6dialrO3A6TyT0Wq05Yuotydo9fF/LvKa67Lyr8xzRmeO4dZ9qfVnqRO6xNVU1ePtZdhoS7OjQKCgGqg1ZU3Zt1Klbdv+/veY5HirybKHKlcqila51Gvo30T3bWdyat+IyTC85V19eeyuZy1DsckUtV7svv77jI0no+GMpNfzLJ/Lq/7OnQAuD9o9hVm5565ypxdNodc8DMmiCKMHLJDjHAioNU0HFxdmdAIEPP9PJKz03ADur/Up6HE2sArUzMhWC8KgBEAT7vbzSd5UFV7yOeZ6Z+TWOkUjt76dTWj7xXnvlpe9Lt+REn67XQNaYj9aZ+7PiFn6JX7p2szsb7b7PmW2io/VmHzjIe17qdwC7TAq1CPb4kSyLdWxQQAIAyulo+OjO+N3c9v3ljaVW+PaMqZFDaPk/SCy45kS4nqEZqAd4C4iv8AiS634nQRyRRaTs+LrueR2iq7fyOqevUhzjF9zaK1Vesn1/IopsxE0bQ3vp7l3ZWprVlUk+kpr4mxSu3A4R1a++qfBWR6loXDqjo2jlfVUt/OW/5ljczMMVdryddKEDKmfHxVau7z6h2Mf7Vrl8x6a1tjo7NziMtgp86g416SU2NNz3ZGPjcbHDJK12+Bzd1pDmtjpRzAONaUzA37aIq03FuXBiYbSccXUldWeds/juJjY6ZauFXdFa5Z5nroo2y8cS2wNypU1PBWae+KOF0vg74yWruW5943lLIK+TStOoe9PyRnq9Gk7Z3O42cnKGjU7YkzQkpbWi5SzRZBNKR5zpv+0O6v5WqxQNvBfhIzqnLgqAOmMLjQJG0ldg3YtY2YQANiqt3dyFu56XoC3DZxxLj309i4XyzjdUrc38iCEv2suwj6YitoicPRO7nj3rI0Q2sO4vhLxRUxy3p/fEtNFv2SL6J/mK7nB/gx7fEhLVWQBAAgDN6Yx/6L/nPZ6zcXixZelI+pGX397hs8jN2rya7i09hCxo5kUcz0a55MUEZ+aB2ZexcZjIatea6fHebdCV6cX0EW/YsTC3eQe4j2Lp/JCX70/wAj8Yv5kGLlqpPp+TM/Y7EWmrjWmpejNlOviVKNorPMzFqPPf8ASd/MVNHI9lwq1cPSXDVivgrGhu9vxLCaUw1NaBu3M9gVGo/2jRnV7yqy534Ea8IXSnGwEgCldROZNQ3dmpKUow9WRhaXwNSUozhvdrNLgJd1jkHxmQpkATSteI8nWEVakX6pHorBShU2lZNbt3PrtyLOGQOJoKOGtpyI6t3Ea1WkmszenBx38OZBeedId1aet7grkPZRxOlW5YprpX/ih6wspIB832BK8jKxDvTb6SQBWf6IPh/dJwIcsP1ssAEwrHnWm7KzvO6ne0KxRZtYJ/s0ZlWS4ORxFxoEkpJIRuxZwxBooP8AKqyk5PeRN3HWBINbPXdHLHyUDGnXhFfb31XlXlNjvOcY4r2Y7l9RlCO5y5sy9/27lrQSPJjqxvEg893rZfw8VcwOH2FBJ5ve/kuxfEzsZV152XAu9EXVssfDEO8n2rr8A/2K634jEXCuCggAQBUaVQF9mdTW0tcOlp9xKp46OtRfQIzHyc9hptbl1jJc8tzIVuZstDbVjhI3EHqcK+IK5rTFLVrKXNeBqYKXquPJk++G80HitPyRqKONcXxi/k/kGOX7O5TL0syDI3rAWSuGwnEOh2fjUdSmi9x7HoLFrF4CnJPfFKL647virPtJ122uIhrJXEYfJByZ0mms9Kr1ac0248e8nq06l24JX42z++otQcWYdXLYfO16nbPaq+Wa++4oOLjuaOa4Tic4DeSaat+e3X18EZqyBRctyRAt14tdRsYxPrRrxlQ8DrPgpqdGS3yy5FmnTdKMp1XaKV5X5Wv98TrkqSCOu4dh1qbgecV8RttfEc2338CdZyDM4jUB7h7E15GfU9Wgk82dWB1Xvf1d9UPIMR6sIxJ1U0pmc0pulz/jmCtBzhtoNoG3LwTky9hK6j6kuwxpsjN3epdpI1NZjrGAZAUTW28xt7nQCQC70Vu0zTNy5rSCenYFQ0nilhsLOryW77+JBVllFZs9A0ktxhgIYaPeQxm8V8pw6GgnpovKMBR85xOtPJes/p3/AAH157OnuMTG0AADUF1Ld95hs02hbybPTzXEDsC39HSbptdPyROuJfLQHAgAQBxPFia5h+UCO0JlSGvFxfERnncTcJcw/Jd45+NVy0lzIZcy80HmwvdHvDgP4XVHdVY+mqetSU+TXxLuDlao1zRq7xbVh6lU0DV2eOpy6bd/6FzExvTZnrS/C0u3BetoxqcdaaiU9sidK0Fzcs6EUqOrcnp2Og0ZpJ6OrPZPPOLvZ/r0lQ6xv2DF0Z92tSKSO8w+nMJiI+tNRlwUt1u3J942bM7zHeqfcjWXM01iKGcZxtv4r4bxyGwyONAx3WKDtKHJFWtpTBYaOtVqxVsknd26ldt9he3bdYj5zjV3cOj3qJyucDp7yklj1sKCap8ecvoujv5DD8TpS5grs7apeBlx1I0VGbHyS0ck3NztZSEK9d7WXsrIsbNEGNDR+Cmsp1ajqS1mSGpow6JSClBe1wskJfHRrto+SfcU9MtUsW4bpb0Z6e55mnOMniOcO5KXY4inLiLZbmmeaYC0b3Cg70CTxNOKzN/ovd7YxRvyRr2knae/sXGeV+K1aUaK4/fwtb/cQ4VupUc2VGlNq5S0Fo8mJuH+N1HP7sI6isTRVHZ4fWecnfsW5fNjMdUvLV5FWVpFEvtC5KCaPc4OHQ8H2grb0XK8ZLq+/gTxyNKtQcCABAAgDDX5BgtTxsc3F2n3krnMbT1Ksl037yKaOdHpsFoB/wDpT1mgHxWXjqe0w8o9HhvJKMtWpF/fI9BtAq09BXK4WepVjLk0bE1eLRlre5tC0mlQV7ZB3V0YlKMta6WRX2W3Bowu2bU9ot1sK5vWidyGJ2YJad49oSbxIKtBWaujqOWTUCHdYr2OzSBKnRzkrffQSbMZCeeKDq9iGV6saKXqMdmhxClaJEyKEtV3OYrOGCgS3CpNzldiNhANQMztRcRzk1Z5HaBgoKBRapAOSlEEqgASgIzSWKAOYWkvBNRqrzWltN9ansXn2nMBWxeNk5OyVkuP3wZpUK8acEkrmajlLi5zvKL3F30nEuPeVLqqKUVkkkUqjvK74jhQMHLHanQyCVmZGRb5zDrb07RxCnw1d0Z63ePhKxubFa2SsEjDVp7RvBGwjculp1IzjrRyJh5PAEACAMZpK+tqPzY2DtJcsDSTvV7vv4kdQq4XUe48Wnu/sqPK4x5Jnp9aio2jxXE1IqnVlHk2u5m+ndJmRvixEkOArTZsIXr+isZDE4aMk96STXJrP9OgzYT2UnGW5PJkSGztfUFhYRuqO4rSuJOrOnv1roR1ncz5IeOjPsRccq0KnFxY0BVwwMLTXPXTvQPctWL2kr9xbgpplnWJFgExIsAVRYAAQB1hSAGFAHJCUDlAgoCAKG3ik0nHAfsgf0lctpVfvD6kSPJESD5X0ys6XAJcB4pBoIAnXDanxztYzMSO57NlAM5BuIGvfq10Who+tONTUWTJabvuNqt8kBAASgDz+0WjlZJJhqe6o+iAGs7hXrXMYmoqlWUkQze8jOyeDscKdYqR3E9ihzQmaNzo/eAkjEZNHNyOeto1U6supczpHDOlWdRK6e/t438TVwtZTgo8UWzoGnW0dioQxNSm9aEmnzTZacE80MPu1h2ELUpeUmkaasql+uz8UQPCUnwOPzYzd/N71N/qjSH9T4R/4jfM6XLx+oC7WeaPte9D8pse/wD5X3R/4h5nS5eP1OxYWj5Lewn2qGWnsdLOrLsaXgh6wtNfyo6Fkb5rPVVeWlsVLOrU/wA2OVCHJdwvwRu4djfcmPSeK4VJf5S+ouxhyXchfgjPNSek8Z/Vl3v6hsafJB8EZ5oSek8Z/Vl/k/qGxp8kL8FZ5qPSeL/qy/yYbGHJCfBWeaO9PWksTxqz739Q2MOSG33ew7KdCtUfKDH0sqrfXZ+NyOWFpS4DD7qGwrVo+WGJj+JCL70QywEeDGjdhG0LTp+WFGVlKm79Dv8AQieBkuJjLXNjne4aqNA6BizS4yvt6mvw4dRSeRHYOe4fRPaCPYq7yQPJDiaNBxpmgDQ6LXWW/rL8i4cxu0MOoncTrpxW5gMK4ftJdxOo2NGtMcCAKjSi1YIMI1yEM6iCX/ZaR1qpjauzpPp3CN2VzJBc0VxJGVFClTaFTscckdj3doPiEut0C63QdB0g1Sv7vcmtRecULrs65WX0p7EasPdQu0+7hy0vpO4/eRqU/dDadfedi1zj/ePf95MdGi84L4fQXavp7xfhto9O77X3kmwo+4vh9BdtLm+8X4fafTu+195J5tQ9xdy+gbeXN94/HfNrAoJ+1gJ7SVFLAYWTu4D1iqi4v77Dr8+Wv04+rak9H4T3PixfO6nPw+grb+tg/wB5p6Ywj0dhH/J8WHndTn4fQeZpNaxrMJ6WOHg5RPROFfNdv6D1jpklulk+2KI/xPHdQqF6Go8JvuRJ5/0CnS2b0UXrv+6k9C0vffchfP8AoAaXS7YIz/2OH9JSPQtPhN9y+oef/wBo3b9KXyRuYIcJdlUSAim3WB+CpcLoqNGqpud7ZbrfNjauMU4OK3FDC0ipOsnsGoBar6Cg3yEdk9vFpHYQR7Uv8ov8o7VNGk24bCJ5ecKxx5u3Of8AJYeG09FFfwGH2lTWlkiWC4m2XQEgIAEAZLSm04phHsjb9t+fc0D1isTSdW8lDkMqPdYqVlkJMuu6n2jEQ/AxppipUudtDeA2nq3q/hcE60dZuxLGG67LFuif/Id6jVbWi48ZfD9R2ojr9FT6c/Vj7yX0XD3mJqRD9FT6c/Vj7yPRUPeYakQ/RU+nP1Y+8j0XD3mLqRD9FT6c/Vj7yPRcPeYakRHaKnZaP/yB/qSPRUOEg1IjbtFZdk7OuIj+tMeiuUvgJqIYdozadkkR6nKN6MqLK3f+gmohBo3afOh+0Enoyp0d/wCgaiOTcFqHyIz0SH2tTfRtXoDZnP5ktXoh9Y1J6NrCbPpE/Mtq9CPrGe9J6Orcg2fSK247V6Jo6ZG+yqVaNrdAbPpJEejVoOt0TejG/wBjVLHRc+MkLs0dHRab07Pqz95O9Fv3hdRFVabO+J5ikHOGdRqc06nN4eBWfXoSoy1WMlGxGtB8l25w7DkfFRR5CR5D8FnfK8Qx+U7WdjW7XH2cVJQoyqy1ULCNzdXfYmQxiNgyHaTtJ4ldNSpRpR1YkxIUgAgAQBR3zcJleZY3gOIFWuHNdQUBqM2mlN+pUMVglWesnZiOKZSSXLaa4eSzOWIOaWDiakHLoWc9HVlJKwzZ7zV3RYRBE2KtaVz3kmq2cPS2UNUeiYpxQQAIAEACABAAgAQAIAEACABAAgAQAIAr76uwTspkHtzY7cdoO9p1Ee5V8Th1WhZ58BMzPx6NTuyfybBtzc8noAAA7Vlw0ZU4tIaoWLy4LpFnZQnFI7yndHktHADvqVpYXDqjDfm8xxaK0KCABAAgAQAIAEACABAAgAQAIAEACABAAgAQAIAEACABAAgAQAIAEACABAAgAQAIAEACABAAgAQAIAEACABAAgAQAIAEACABAAgAQAIAEACABAAgAQ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36" name="TextBox 15"/>
          <p:cNvSpPr txBox="1"/>
          <p:nvPr/>
        </p:nvSpPr>
        <p:spPr>
          <a:xfrm>
            <a:off x="393124" y="428624"/>
            <a:ext cx="5878286" cy="604429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800" b="1" dirty="0">
                <a:solidFill>
                  <a:srgbClr val="C00000"/>
                </a:solidFill>
                <a:latin typeface="NikoshBAN" pitchFamily="2" charset="0"/>
                <a:cs typeface="NikoshBAN" pitchFamily="2" charset="0"/>
              </a:rPr>
              <a:t>কোষ প্রাচীর</a:t>
            </a:r>
            <a:r>
              <a:rPr lang="bn-IN" sz="3800" b="1" dirty="0">
                <a:solidFill>
                  <a:srgbClr val="C00000"/>
                </a:solidFill>
                <a:latin typeface="NikoshBAN" pitchFamily="2" charset="0"/>
                <a:cs typeface="NikoshBAN" pitchFamily="2" charset="0"/>
              </a:rPr>
              <a:t>ঃ</a:t>
            </a:r>
          </a:p>
          <a:p>
            <a:pPr algn="just">
              <a:buFont typeface="Wingdings" pitchFamily="2" charset="2"/>
              <a:buChar char="§"/>
            </a:pPr>
            <a:r>
              <a:rPr lang="bn-IN" sz="2800" dirty="0">
                <a:latin typeface="NikoshBAN" pitchFamily="2" charset="0"/>
                <a:cs typeface="NikoshBAN" pitchFamily="2" charset="0"/>
              </a:rPr>
              <a:t> </a:t>
            </a:r>
            <a:r>
              <a:rPr lang="bn-IN" sz="2800" b="1" dirty="0">
                <a:solidFill>
                  <a:schemeClr val="accent2">
                    <a:lumMod val="50000"/>
                  </a:schemeClr>
                </a:solidFill>
                <a:latin typeface="NikoshBAN" pitchFamily="2" charset="0"/>
                <a:cs typeface="NikoshBAN" pitchFamily="2" charset="0"/>
              </a:rPr>
              <a:t>কোষের সবছেয়ে বাহিরে থাকে। মৃত ও জড় বস্তু দ্বারা গঠিত। এতে সেলুলোজ, লিগনিন, হেমিসেলুলোজ, পেকটিন নামক শর্করা থাকে। ব্যাকটেরিয়ার কোষপ্রাচীর প্রোটিন, লিপিড ও পলিস্যাকারাইড দ্বারা গঠিত।</a:t>
            </a:r>
          </a:p>
          <a:p>
            <a:pPr algn="just"/>
            <a:r>
              <a:rPr lang="bn-IN" sz="2800" b="1" dirty="0">
                <a:solidFill>
                  <a:schemeClr val="accent2">
                    <a:lumMod val="50000"/>
                  </a:schemeClr>
                </a:solidFill>
                <a:latin typeface="NikoshBAN" pitchFamily="2" charset="0"/>
                <a:cs typeface="NikoshBAN" pitchFamily="2" charset="0"/>
              </a:rPr>
              <a:t>প্রাথমিক কোষ্প্রাচীর একস্তর বিশিষ্ট। </a:t>
            </a:r>
          </a:p>
          <a:p>
            <a:pPr algn="just"/>
            <a:r>
              <a:rPr lang="bn-IN" sz="3400" b="1" dirty="0">
                <a:solidFill>
                  <a:srgbClr val="FF0000"/>
                </a:solidFill>
                <a:latin typeface="NikoshBAN" pitchFamily="2" charset="0"/>
                <a:cs typeface="NikoshBAN" pitchFamily="2" charset="0"/>
              </a:rPr>
              <a:t>কাজঃ</a:t>
            </a:r>
            <a:r>
              <a:rPr lang="bn-IN" sz="2800" b="1" dirty="0">
                <a:solidFill>
                  <a:schemeClr val="accent2">
                    <a:lumMod val="50000"/>
                  </a:schemeClr>
                </a:solidFill>
                <a:latin typeface="NikoshBAN" pitchFamily="2" charset="0"/>
                <a:cs typeface="NikoshBAN" pitchFamily="2" charset="0"/>
              </a:rPr>
              <a:t> কোষকে দৃঢ়তা প্রদান করে। প্রাচীরে মাঝে মাঝে চিদ্র থাকে, এর দারা পানি ও খনিজ লবণ চলাচল করে। </a:t>
            </a:r>
            <a:endParaRPr lang="bn-IN" sz="2800" b="1" dirty="0">
              <a:solidFill>
                <a:srgbClr val="FF0000"/>
              </a:solidFill>
              <a:latin typeface="NikoshBAN" pitchFamily="2" charset="0"/>
              <a:cs typeface="NikoshBAN" pitchFamily="2" charset="0"/>
            </a:endParaRPr>
          </a:p>
          <a:p>
            <a:pPr algn="just"/>
            <a:r>
              <a:rPr lang="bn-IN" sz="2800" b="1" dirty="0">
                <a:solidFill>
                  <a:srgbClr val="FF0000"/>
                </a:solidFill>
                <a:latin typeface="NikoshBAN" pitchFamily="2" charset="0"/>
                <a:cs typeface="NikoshBAN" pitchFamily="2" charset="0"/>
              </a:rPr>
              <a:t>প্রাণিকোষে কোষপ্রাচীর থাকে না। </a:t>
            </a:r>
            <a:r>
              <a:rPr lang="bn-IN" sz="2800" b="1" dirty="0">
                <a:solidFill>
                  <a:schemeClr val="accent2">
                    <a:lumMod val="50000"/>
                  </a:schemeClr>
                </a:solidFill>
                <a:latin typeface="NikoshBAN" pitchFamily="2" charset="0"/>
                <a:cs typeface="NikoshBAN" pitchFamily="2" charset="0"/>
              </a:rPr>
              <a:t> </a:t>
            </a:r>
            <a:endParaRPr lang="en-US" sz="2800" b="1" dirty="0">
              <a:solidFill>
                <a:schemeClr val="accent2">
                  <a:lumMod val="50000"/>
                </a:schemeClr>
              </a:solidFill>
              <a:latin typeface="NikoshBAN" pitchFamily="2" charset="0"/>
              <a:cs typeface="NikoshBAN" pitchFamily="2" charset="0"/>
            </a:endParaRPr>
          </a:p>
        </p:txBody>
      </p:sp>
      <p:pic>
        <p:nvPicPr>
          <p:cNvPr id="2097180" name="Picture 4" descr="http://blogs.discovermagazine.com/visualscience/files/2013/03/plant-cell-wall.png"/>
          <p:cNvPicPr>
            <a:picLocks noChangeAspect="1" noChangeArrowheads="1"/>
          </p:cNvPicPr>
          <p:nvPr/>
        </p:nvPicPr>
        <p:blipFill>
          <a:blip r:embed="rId2" cstate="print"/>
          <a:srcRect/>
          <a:stretch>
            <a:fillRect/>
          </a:stretch>
        </p:blipFill>
        <p:spPr bwMode="auto">
          <a:xfrm>
            <a:off x="6324600" y="381000"/>
            <a:ext cx="2516733" cy="3352800"/>
          </a:xfrm>
          <a:prstGeom prst="rect">
            <a:avLst/>
          </a:prstGeom>
          <a:noFill/>
        </p:spPr>
      </p:pic>
      <p:cxnSp>
        <p:nvCxnSpPr>
          <p:cNvPr id="3145730" name="Straight Arrow Connector 17"/>
          <p:cNvCxnSpPr>
            <a:cxnSpLocks/>
          </p:cNvCxnSpPr>
          <p:nvPr/>
        </p:nvCxnSpPr>
        <p:spPr>
          <a:xfrm flipV="1">
            <a:off x="6324600" y="1143000"/>
            <a:ext cx="6858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097181" name="Picture 6" descr="http://www.schenectady.k12.ny.us/putman/biology/data/images/PLANTS/cellwall.gif"/>
          <p:cNvPicPr>
            <a:picLocks noChangeAspect="1" noChangeArrowheads="1"/>
          </p:cNvPicPr>
          <p:nvPr/>
        </p:nvPicPr>
        <p:blipFill>
          <a:blip r:embed="rId3"/>
          <a:srcRect/>
          <a:stretch>
            <a:fillRect/>
          </a:stretch>
        </p:blipFill>
        <p:spPr bwMode="auto">
          <a:xfrm>
            <a:off x="6324600" y="3733800"/>
            <a:ext cx="2476500" cy="2695576"/>
          </a:xfrm>
          <a:prstGeom prst="rect">
            <a:avLst/>
          </a:prstGeom>
          <a:noFill/>
        </p:spPr>
      </p:pic>
      <p:sp>
        <p:nvSpPr>
          <p:cNvPr id="2" name="Frame 1">
            <a:extLst>
              <a:ext uri="{FF2B5EF4-FFF2-40B4-BE49-F238E27FC236}">
                <a16:creationId xmlns:a16="http://schemas.microsoft.com/office/drawing/2014/main" id="{D0661C1D-AEFC-2E4C-875C-AF7815B2C06C}"/>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48636"/>
                                        </p:tgtEl>
                                        <p:attrNameLst>
                                          <p:attrName>style.visibility</p:attrName>
                                        </p:attrNameLst>
                                      </p:cBhvr>
                                      <p:to>
                                        <p:strVal val="visible"/>
                                      </p:to>
                                    </p:set>
                                    <p:anim to="" calcmode="lin" valueType="num">
                                      <p:cBhvr>
                                        <p:cTn id="7" dur="1" fill="hold"/>
                                        <p:tgtEl>
                                          <p:spTgt spid="1048636"/>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45730"/>
                                        </p:tgtEl>
                                        <p:attrNameLst>
                                          <p:attrName>style.visibility</p:attrName>
                                        </p:attrNameLst>
                                      </p:cBhvr>
                                      <p:to>
                                        <p:strVal val="visible"/>
                                      </p:to>
                                    </p:set>
                                    <p:anim calcmode="lin" valueType="num">
                                      <p:cBhvr additive="base">
                                        <p:cTn id="12" dur="500" fill="hold"/>
                                        <p:tgtEl>
                                          <p:spTgt spid="3145730"/>
                                        </p:tgtEl>
                                        <p:attrNameLst>
                                          <p:attrName>ppt_x</p:attrName>
                                        </p:attrNameLst>
                                      </p:cBhvr>
                                      <p:tavLst>
                                        <p:tav tm="0">
                                          <p:val>
                                            <p:strVal val="#ppt_x"/>
                                          </p:val>
                                        </p:tav>
                                        <p:tav tm="100000">
                                          <p:val>
                                            <p:strVal val="#ppt_x"/>
                                          </p:val>
                                        </p:tav>
                                      </p:tavLst>
                                    </p:anim>
                                    <p:anim calcmode="lin" valueType="num">
                                      <p:cBhvr additive="base">
                                        <p:cTn id="13" dur="500" fill="hold"/>
                                        <p:tgtEl>
                                          <p:spTgt spid="3145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82" name="Picture 4" descr="http://waynesword.palomar.edu/images/animal4.gif"/>
          <p:cNvPicPr>
            <a:picLocks noChangeAspect="1" noChangeArrowheads="1"/>
          </p:cNvPicPr>
          <p:nvPr/>
        </p:nvPicPr>
        <p:blipFill>
          <a:blip r:embed="rId2"/>
          <a:srcRect l="19769" r="19605"/>
          <a:stretch>
            <a:fillRect/>
          </a:stretch>
        </p:blipFill>
        <p:spPr bwMode="auto">
          <a:xfrm>
            <a:off x="1143000" y="990600"/>
            <a:ext cx="2208966" cy="2743200"/>
          </a:xfrm>
          <a:prstGeom prst="rect">
            <a:avLst/>
          </a:prstGeom>
          <a:noFill/>
        </p:spPr>
      </p:pic>
      <p:pic>
        <p:nvPicPr>
          <p:cNvPr id="2097183" name="Picture 4" descr="http://blogs.discovermagazine.com/visualscience/files/2013/03/plant-cell-wall.png"/>
          <p:cNvPicPr>
            <a:picLocks noChangeAspect="1" noChangeArrowheads="1"/>
          </p:cNvPicPr>
          <p:nvPr/>
        </p:nvPicPr>
        <p:blipFill>
          <a:blip r:embed="rId3" cstate="print"/>
          <a:srcRect/>
          <a:stretch>
            <a:fillRect/>
          </a:stretch>
        </p:blipFill>
        <p:spPr bwMode="auto">
          <a:xfrm>
            <a:off x="5791200" y="914400"/>
            <a:ext cx="2516733" cy="3352800"/>
          </a:xfrm>
          <a:prstGeom prst="rect">
            <a:avLst/>
          </a:prstGeom>
          <a:noFill/>
        </p:spPr>
      </p:pic>
      <p:cxnSp>
        <p:nvCxnSpPr>
          <p:cNvPr id="3145731" name="Straight Arrow Connector 3"/>
          <p:cNvCxnSpPr>
            <a:cxnSpLocks/>
          </p:cNvCxnSpPr>
          <p:nvPr/>
        </p:nvCxnSpPr>
        <p:spPr>
          <a:xfrm>
            <a:off x="4572000" y="457200"/>
            <a:ext cx="1752600" cy="16017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8637" name="TextBox 6"/>
          <p:cNvSpPr txBox="1"/>
          <p:nvPr/>
        </p:nvSpPr>
        <p:spPr>
          <a:xfrm>
            <a:off x="1322197" y="288451"/>
            <a:ext cx="62484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b="1" dirty="0">
                <a:latin typeface="NikoshBAN" pitchFamily="2" charset="0"/>
                <a:cs typeface="NikoshBAN" pitchFamily="2" charset="0"/>
              </a:rPr>
              <a:t>কোষ</a:t>
            </a:r>
            <a:r>
              <a:rPr lang="bn-IN" sz="2800" b="1" dirty="0">
                <a:latin typeface="NikoshBAN" pitchFamily="2" charset="0"/>
                <a:cs typeface="NikoshBAN" pitchFamily="2" charset="0"/>
              </a:rPr>
              <a:t> ঝিল্লিঃ </a:t>
            </a:r>
            <a:endParaRPr lang="en-US" sz="2800" b="1" dirty="0">
              <a:solidFill>
                <a:schemeClr val="accent2">
                  <a:lumMod val="50000"/>
                </a:schemeClr>
              </a:solidFill>
              <a:latin typeface="NikoshBAN" pitchFamily="2" charset="0"/>
              <a:cs typeface="NikoshBAN" pitchFamily="2" charset="0"/>
            </a:endParaRPr>
          </a:p>
        </p:txBody>
      </p:sp>
      <p:cxnSp>
        <p:nvCxnSpPr>
          <p:cNvPr id="3145732" name="Straight Arrow Connector 8"/>
          <p:cNvCxnSpPr>
            <a:cxnSpLocks/>
            <a:stCxn id="1048637" idx="2"/>
          </p:cNvCxnSpPr>
          <p:nvPr/>
        </p:nvCxnSpPr>
        <p:spPr>
          <a:xfrm rot="5400000">
            <a:off x="3145907" y="435761"/>
            <a:ext cx="924580" cy="1676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8638" name="TextBox 11"/>
          <p:cNvSpPr txBox="1"/>
          <p:nvPr/>
        </p:nvSpPr>
        <p:spPr>
          <a:xfrm>
            <a:off x="309825" y="4591070"/>
            <a:ext cx="8626929" cy="197847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500" b="1" dirty="0">
                <a:solidFill>
                  <a:srgbClr val="C00000"/>
                </a:solidFill>
                <a:latin typeface="NikoshBAN" pitchFamily="2" charset="0"/>
                <a:cs typeface="NikoshBAN" pitchFamily="2" charset="0"/>
              </a:rPr>
              <a:t>কোষ</a:t>
            </a:r>
            <a:r>
              <a:rPr lang="bn-IN" sz="3500" b="1" dirty="0">
                <a:solidFill>
                  <a:srgbClr val="C00000"/>
                </a:solidFill>
                <a:latin typeface="NikoshBAN" pitchFamily="2" charset="0"/>
                <a:cs typeface="NikoshBAN" pitchFamily="2" charset="0"/>
              </a:rPr>
              <a:t> ঝিল্লিঃ</a:t>
            </a:r>
            <a:r>
              <a:rPr lang="bn-IN" sz="2800" b="1" dirty="0">
                <a:latin typeface="NikoshBAN" pitchFamily="2" charset="0"/>
                <a:cs typeface="NikoshBAN" pitchFamily="2" charset="0"/>
              </a:rPr>
              <a:t> প্রোটোপ্লাজমের বাইরে, দ্বিস্তর বিশিষ্ট ও স্থিতিস্থাপক পর্দা। অন্য নাম প্লাজমালেমা । ইহা বৈষম্য ভেদ্য পর্দা পানি খনিজ চলাচল নিয়ন্ত্রন করে এবং এক কোষ থেকে অন্য কোষকে আলাদা  করে।     </a:t>
            </a:r>
            <a:endParaRPr lang="en-US" sz="2800" b="1" dirty="0">
              <a:solidFill>
                <a:schemeClr val="accent2">
                  <a:lumMod val="50000"/>
                </a:schemeClr>
              </a:solidFill>
              <a:latin typeface="NikoshBAN" pitchFamily="2" charset="0"/>
              <a:cs typeface="NikoshBAN" pitchFamily="2" charset="0"/>
            </a:endParaRPr>
          </a:p>
        </p:txBody>
      </p:sp>
      <p:sp>
        <p:nvSpPr>
          <p:cNvPr id="2" name="Frame 1">
            <a:extLst>
              <a:ext uri="{FF2B5EF4-FFF2-40B4-BE49-F238E27FC236}">
                <a16:creationId xmlns:a16="http://schemas.microsoft.com/office/drawing/2014/main" id="{DC8D8454-6681-C24E-972A-C81970546B6A}"/>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97182"/>
                                        </p:tgtEl>
                                        <p:attrNameLst>
                                          <p:attrName>style.visibility</p:attrName>
                                        </p:attrNameLst>
                                      </p:cBhvr>
                                      <p:to>
                                        <p:strVal val="visible"/>
                                      </p:to>
                                    </p:set>
                                    <p:anim to="" calcmode="lin" valueType="num">
                                      <p:cBhvr>
                                        <p:cTn id="7" dur="1" fill="hold"/>
                                        <p:tgtEl>
                                          <p:spTgt spid="2097182"/>
                                        </p:tgtEl>
                                      </p:cBhvr>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145731"/>
                                        </p:tgtEl>
                                        <p:attrNameLst>
                                          <p:attrName>style.visibility</p:attrName>
                                        </p:attrNameLst>
                                      </p:cBhvr>
                                      <p:to>
                                        <p:strVal val="visible"/>
                                      </p:to>
                                    </p:set>
                                    <p:anim calcmode="lin" valueType="num">
                                      <p:cBhvr additive="base">
                                        <p:cTn id="12" dur="500" fill="hold"/>
                                        <p:tgtEl>
                                          <p:spTgt spid="3145731"/>
                                        </p:tgtEl>
                                        <p:attrNameLst>
                                          <p:attrName>ppt_x</p:attrName>
                                        </p:attrNameLst>
                                      </p:cBhvr>
                                      <p:tavLst>
                                        <p:tav tm="0">
                                          <p:val>
                                            <p:strVal val="#ppt_x"/>
                                          </p:val>
                                        </p:tav>
                                        <p:tav tm="100000">
                                          <p:val>
                                            <p:strVal val="#ppt_x"/>
                                          </p:val>
                                        </p:tav>
                                      </p:tavLst>
                                    </p:anim>
                                    <p:anim calcmode="lin" valueType="num">
                                      <p:cBhvr additive="base">
                                        <p:cTn id="13" dur="500" fill="hold"/>
                                        <p:tgtEl>
                                          <p:spTgt spid="314573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grpId="0" nodeType="clickEffect">
                                  <p:stCondLst>
                                    <p:cond delay="0"/>
                                  </p:stCondLst>
                                  <p:childTnLst>
                                    <p:set>
                                      <p:cBhvr>
                                        <p:cTn id="17" dur="1" fill="hold">
                                          <p:stCondLst>
                                            <p:cond delay="0"/>
                                          </p:stCondLst>
                                        </p:cTn>
                                        <p:tgtEl>
                                          <p:spTgt spid="1048637"/>
                                        </p:tgtEl>
                                        <p:attrNameLst>
                                          <p:attrName>style.visibility</p:attrName>
                                        </p:attrNameLst>
                                      </p:cBhvr>
                                      <p:to>
                                        <p:strVal val="visible"/>
                                      </p:to>
                                    </p:set>
                                    <p:anim to="" calcmode="lin" valueType="num">
                                      <p:cBhvr>
                                        <p:cTn id="18" dur="1" fill="hold"/>
                                        <p:tgtEl>
                                          <p:spTgt spid="1048637"/>
                                        </p:tgtEl>
                                      </p:cBhvr>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145732"/>
                                        </p:tgtEl>
                                        <p:attrNameLst>
                                          <p:attrName>style.visibility</p:attrName>
                                        </p:attrNameLst>
                                      </p:cBhvr>
                                      <p:to>
                                        <p:strVal val="visible"/>
                                      </p:to>
                                    </p:set>
                                    <p:anim calcmode="lin" valueType="num">
                                      <p:cBhvr additive="base">
                                        <p:cTn id="23" dur="500" fill="hold"/>
                                        <p:tgtEl>
                                          <p:spTgt spid="3145732"/>
                                        </p:tgtEl>
                                        <p:attrNameLst>
                                          <p:attrName>ppt_x</p:attrName>
                                        </p:attrNameLst>
                                      </p:cBhvr>
                                      <p:tavLst>
                                        <p:tav tm="0">
                                          <p:val>
                                            <p:strVal val="#ppt_x"/>
                                          </p:val>
                                        </p:tav>
                                        <p:tav tm="100000">
                                          <p:val>
                                            <p:strVal val="#ppt_x"/>
                                          </p:val>
                                        </p:tav>
                                      </p:tavLst>
                                    </p:anim>
                                    <p:anim calcmode="lin" valueType="num">
                                      <p:cBhvr additive="base">
                                        <p:cTn id="24" dur="500" fill="hold"/>
                                        <p:tgtEl>
                                          <p:spTgt spid="314573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1048638"/>
                                        </p:tgtEl>
                                        <p:attrNameLst>
                                          <p:attrName>style.visibility</p:attrName>
                                        </p:attrNameLst>
                                      </p:cBhvr>
                                      <p:to>
                                        <p:strVal val="visible"/>
                                      </p:to>
                                    </p:set>
                                    <p:anim to="" calcmode="lin" valueType="num">
                                      <p:cBhvr>
                                        <p:cTn id="29" dur="1" fill="hold"/>
                                        <p:tgtEl>
                                          <p:spTgt spid="104863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37" grpId="0" animBg="1"/>
      <p:bldP spid="10486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3" name="TextBox 3"/>
          <p:cNvSpPr txBox="1"/>
          <p:nvPr/>
        </p:nvSpPr>
        <p:spPr>
          <a:xfrm>
            <a:off x="0" y="64760"/>
            <a:ext cx="9144000" cy="707886"/>
          </a:xfrm>
          <a:prstGeom prst="rect">
            <a:avLst/>
          </a:prstGeom>
          <a:solidFill>
            <a:srgbClr val="7030A0"/>
          </a:solidFill>
        </p:spPr>
        <p:txBody>
          <a:bodyPr wrap="square" rtlCol="0">
            <a:spAutoFit/>
          </a:bodyPr>
          <a:lstStyle/>
          <a:p>
            <a:pPr algn="ctr"/>
            <a:r>
              <a:rPr lang="bn-IN" sz="4000" dirty="0">
                <a:solidFill>
                  <a:schemeClr val="bg1"/>
                </a:solidFill>
                <a:latin typeface="NikoshBAN" pitchFamily="2" charset="0"/>
                <a:cs typeface="NikoshBAN" pitchFamily="2" charset="0"/>
              </a:rPr>
              <a:t>সাইটোপ্লাজমীয় অঙ্গানুঃ  </a:t>
            </a:r>
            <a:r>
              <a:rPr lang="bn-BD" sz="4000" dirty="0">
                <a:solidFill>
                  <a:schemeClr val="bg1"/>
                </a:solidFill>
                <a:latin typeface="NikoshBAN" pitchFamily="2" charset="0"/>
                <a:cs typeface="NikoshBAN" pitchFamily="2" charset="0"/>
              </a:rPr>
              <a:t>   </a:t>
            </a:r>
            <a:endParaRPr lang="en-US" dirty="0">
              <a:solidFill>
                <a:schemeClr val="bg1"/>
              </a:solidFill>
              <a:latin typeface="NikoshBAN" pitchFamily="2" charset="0"/>
              <a:cs typeface="NikoshBAN" pitchFamily="2" charset="0"/>
            </a:endParaRPr>
          </a:p>
        </p:txBody>
      </p:sp>
      <p:sp>
        <p:nvSpPr>
          <p:cNvPr id="1048644" name="Rectangle 5"/>
          <p:cNvSpPr/>
          <p:nvPr/>
        </p:nvSpPr>
        <p:spPr>
          <a:xfrm>
            <a:off x="0" y="685800"/>
            <a:ext cx="9144000" cy="61722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97188" name="Picture 4" descr="http://waynesword.palomar.edu/images/animal4.gif"/>
          <p:cNvPicPr>
            <a:picLocks noChangeAspect="1" noChangeArrowheads="1"/>
          </p:cNvPicPr>
          <p:nvPr/>
        </p:nvPicPr>
        <p:blipFill>
          <a:blip r:embed="rId2"/>
          <a:srcRect l="19769" r="19605"/>
          <a:stretch>
            <a:fillRect/>
          </a:stretch>
        </p:blipFill>
        <p:spPr bwMode="auto">
          <a:xfrm>
            <a:off x="0" y="838200"/>
            <a:ext cx="3505200" cy="4352926"/>
          </a:xfrm>
          <a:prstGeom prst="rect">
            <a:avLst/>
          </a:prstGeom>
          <a:noFill/>
        </p:spPr>
      </p:pic>
      <p:pic>
        <p:nvPicPr>
          <p:cNvPr id="2097189" name="Picture 2" descr="http://waynesword.palomar.edu/images/plant3.gif"/>
          <p:cNvPicPr>
            <a:picLocks noChangeAspect="1" noChangeArrowheads="1"/>
          </p:cNvPicPr>
          <p:nvPr/>
        </p:nvPicPr>
        <p:blipFill>
          <a:blip r:embed="rId3"/>
          <a:srcRect l="22300" r="24671"/>
          <a:stretch>
            <a:fillRect/>
          </a:stretch>
        </p:blipFill>
        <p:spPr bwMode="auto">
          <a:xfrm>
            <a:off x="5943600" y="914400"/>
            <a:ext cx="2971800" cy="4381501"/>
          </a:xfrm>
          <a:prstGeom prst="rect">
            <a:avLst/>
          </a:prstGeom>
          <a:noFill/>
        </p:spPr>
      </p:pic>
      <p:sp>
        <p:nvSpPr>
          <p:cNvPr id="1048645" name="TextBox 8"/>
          <p:cNvSpPr txBox="1"/>
          <p:nvPr/>
        </p:nvSpPr>
        <p:spPr>
          <a:xfrm>
            <a:off x="3810000" y="914400"/>
            <a:ext cx="1600200" cy="929640"/>
          </a:xfrm>
          <a:prstGeom prst="rect">
            <a:avLst/>
          </a:prstGeom>
          <a:noFill/>
        </p:spPr>
        <p:txBody>
          <a:bodyPr wrap="square" rtlCol="0">
            <a:spAutoFit/>
          </a:bodyPr>
          <a:lstStyle/>
          <a:p>
            <a:r>
              <a:rPr lang="bn-BD" sz="2800" dirty="0">
                <a:latin typeface="NikoshBAN" pitchFamily="2" charset="0"/>
                <a:cs typeface="NikoshBAN" pitchFamily="2" charset="0"/>
              </a:rPr>
              <a:t>কোষ প্রাচীর</a:t>
            </a:r>
            <a:endParaRPr lang="en-US" sz="2800" dirty="0">
              <a:latin typeface="NikoshBAN" pitchFamily="2" charset="0"/>
              <a:cs typeface="NikoshBAN" pitchFamily="2" charset="0"/>
            </a:endParaRPr>
          </a:p>
        </p:txBody>
      </p:sp>
      <p:cxnSp>
        <p:nvCxnSpPr>
          <p:cNvPr id="3145733" name="Straight Arrow Connector 10"/>
          <p:cNvCxnSpPr>
            <a:cxnSpLocks/>
          </p:cNvCxnSpPr>
          <p:nvPr/>
        </p:nvCxnSpPr>
        <p:spPr>
          <a:xfrm>
            <a:off x="5257800" y="1219200"/>
            <a:ext cx="9144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8646" name="TextBox 13"/>
          <p:cNvSpPr txBox="1"/>
          <p:nvPr/>
        </p:nvSpPr>
        <p:spPr>
          <a:xfrm>
            <a:off x="4114800" y="3733800"/>
            <a:ext cx="1524000" cy="929640"/>
          </a:xfrm>
          <a:prstGeom prst="rect">
            <a:avLst/>
          </a:prstGeom>
          <a:noFill/>
        </p:spPr>
        <p:txBody>
          <a:bodyPr wrap="square" rtlCol="0">
            <a:spAutoFit/>
          </a:bodyPr>
          <a:lstStyle/>
          <a:p>
            <a:r>
              <a:rPr lang="bn-BD" sz="2800" dirty="0">
                <a:latin typeface="NikoshBAN" pitchFamily="2" charset="0"/>
                <a:cs typeface="NikoshBAN" pitchFamily="2" charset="0"/>
              </a:rPr>
              <a:t>কোষ ঝিল্লি</a:t>
            </a:r>
            <a:endParaRPr lang="en-US" sz="2800" dirty="0">
              <a:latin typeface="NikoshBAN" pitchFamily="2" charset="0"/>
              <a:cs typeface="NikoshBAN" pitchFamily="2" charset="0"/>
            </a:endParaRPr>
          </a:p>
        </p:txBody>
      </p:sp>
      <p:cxnSp>
        <p:nvCxnSpPr>
          <p:cNvPr id="3145734" name="Straight Arrow Connector 14"/>
          <p:cNvCxnSpPr>
            <a:cxnSpLocks/>
          </p:cNvCxnSpPr>
          <p:nvPr/>
        </p:nvCxnSpPr>
        <p:spPr>
          <a:xfrm>
            <a:off x="5334000" y="4038600"/>
            <a:ext cx="7620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35" name="Straight Arrow Connector 17"/>
          <p:cNvCxnSpPr>
            <a:cxnSpLocks/>
            <a:stCxn id="1048648" idx="1"/>
          </p:cNvCxnSpPr>
          <p:nvPr/>
        </p:nvCxnSpPr>
        <p:spPr>
          <a:xfrm rot="10800000" flipV="1">
            <a:off x="2209800" y="1633210"/>
            <a:ext cx="1676400" cy="4319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8647" name="TextBox 21"/>
          <p:cNvSpPr txBox="1"/>
          <p:nvPr/>
        </p:nvSpPr>
        <p:spPr>
          <a:xfrm>
            <a:off x="3886200" y="2743200"/>
            <a:ext cx="1600200" cy="523220"/>
          </a:xfrm>
          <a:prstGeom prst="rect">
            <a:avLst/>
          </a:prstGeom>
          <a:noFill/>
        </p:spPr>
        <p:txBody>
          <a:bodyPr wrap="square" rtlCol="0">
            <a:spAutoFit/>
          </a:bodyPr>
          <a:lstStyle/>
          <a:p>
            <a:r>
              <a:rPr lang="bn-BD" sz="2800" dirty="0">
                <a:latin typeface="NikoshBAN" pitchFamily="2" charset="0"/>
                <a:cs typeface="NikoshBAN" pitchFamily="2" charset="0"/>
              </a:rPr>
              <a:t>সেন্ট্রোসম </a:t>
            </a:r>
            <a:endParaRPr lang="en-US" sz="2800" dirty="0">
              <a:latin typeface="NikoshBAN" pitchFamily="2" charset="0"/>
              <a:cs typeface="NikoshBAN" pitchFamily="2" charset="0"/>
            </a:endParaRPr>
          </a:p>
        </p:txBody>
      </p:sp>
      <p:sp>
        <p:nvSpPr>
          <p:cNvPr id="1048648" name="TextBox 25"/>
          <p:cNvSpPr txBox="1"/>
          <p:nvPr/>
        </p:nvSpPr>
        <p:spPr>
          <a:xfrm>
            <a:off x="3886200" y="1371600"/>
            <a:ext cx="1600200" cy="929640"/>
          </a:xfrm>
          <a:prstGeom prst="rect">
            <a:avLst/>
          </a:prstGeom>
          <a:noFill/>
        </p:spPr>
        <p:txBody>
          <a:bodyPr wrap="square" rtlCol="0">
            <a:spAutoFit/>
          </a:bodyPr>
          <a:lstStyle/>
          <a:p>
            <a:r>
              <a:rPr lang="bn-BD" sz="2800" dirty="0">
                <a:latin typeface="NikoshBAN" pitchFamily="2" charset="0"/>
                <a:cs typeface="NikoshBAN" pitchFamily="2" charset="0"/>
              </a:rPr>
              <a:t>গলজি বস্তু</a:t>
            </a:r>
            <a:endParaRPr lang="en-US" sz="2800" dirty="0">
              <a:latin typeface="NikoshBAN" pitchFamily="2" charset="0"/>
              <a:cs typeface="NikoshBAN" pitchFamily="2" charset="0"/>
            </a:endParaRPr>
          </a:p>
        </p:txBody>
      </p:sp>
      <p:cxnSp>
        <p:nvCxnSpPr>
          <p:cNvPr id="3145736" name="Straight Arrow Connector 26"/>
          <p:cNvCxnSpPr>
            <a:cxnSpLocks/>
          </p:cNvCxnSpPr>
          <p:nvPr/>
        </p:nvCxnSpPr>
        <p:spPr>
          <a:xfrm rot="10800000">
            <a:off x="3200400" y="3962400"/>
            <a:ext cx="914400" cy="3301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37" name="Straight Arrow Connector 28"/>
          <p:cNvCxnSpPr>
            <a:cxnSpLocks/>
          </p:cNvCxnSpPr>
          <p:nvPr/>
        </p:nvCxnSpPr>
        <p:spPr>
          <a:xfrm>
            <a:off x="5181600" y="1676400"/>
            <a:ext cx="2514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8649" name="TextBox 30"/>
          <p:cNvSpPr txBox="1"/>
          <p:nvPr/>
        </p:nvSpPr>
        <p:spPr>
          <a:xfrm>
            <a:off x="3657600" y="2286000"/>
            <a:ext cx="2133600" cy="701039"/>
          </a:xfrm>
          <a:prstGeom prst="rect">
            <a:avLst/>
          </a:prstGeom>
          <a:noFill/>
        </p:spPr>
        <p:txBody>
          <a:bodyPr wrap="square" rtlCol="0">
            <a:spAutoFit/>
          </a:bodyPr>
          <a:lstStyle/>
          <a:p>
            <a:r>
              <a:rPr lang="bn-BD" sz="2000" dirty="0">
                <a:latin typeface="NikoshBAN" pitchFamily="2" charset="0"/>
                <a:cs typeface="NikoshBAN" pitchFamily="2" charset="0"/>
              </a:rPr>
              <a:t>এন্ডোপ্লাজমিক জালিকা </a:t>
            </a:r>
            <a:endParaRPr lang="en-US" sz="2000" dirty="0">
              <a:latin typeface="NikoshBAN" pitchFamily="2" charset="0"/>
              <a:cs typeface="NikoshBAN" pitchFamily="2" charset="0"/>
            </a:endParaRPr>
          </a:p>
        </p:txBody>
      </p:sp>
      <p:cxnSp>
        <p:nvCxnSpPr>
          <p:cNvPr id="3145738" name="Straight Arrow Connector 31"/>
          <p:cNvCxnSpPr>
            <a:cxnSpLocks/>
            <a:stCxn id="1048649" idx="1"/>
          </p:cNvCxnSpPr>
          <p:nvPr/>
        </p:nvCxnSpPr>
        <p:spPr>
          <a:xfrm rot="10800000" flipV="1">
            <a:off x="3200400" y="2486054"/>
            <a:ext cx="457200" cy="33334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39" name="Straight Arrow Connector 33"/>
          <p:cNvCxnSpPr>
            <a:cxnSpLocks/>
          </p:cNvCxnSpPr>
          <p:nvPr/>
        </p:nvCxnSpPr>
        <p:spPr>
          <a:xfrm>
            <a:off x="5410200" y="2438400"/>
            <a:ext cx="838200" cy="76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8650" name="TextBox 35"/>
          <p:cNvSpPr txBox="1"/>
          <p:nvPr/>
        </p:nvSpPr>
        <p:spPr>
          <a:xfrm>
            <a:off x="3505200" y="4495800"/>
            <a:ext cx="2514600" cy="523220"/>
          </a:xfrm>
          <a:prstGeom prst="rect">
            <a:avLst/>
          </a:prstGeom>
          <a:noFill/>
        </p:spPr>
        <p:txBody>
          <a:bodyPr wrap="square" rtlCol="0">
            <a:spAutoFit/>
          </a:bodyPr>
          <a:lstStyle/>
          <a:p>
            <a:pPr algn="ctr"/>
            <a:r>
              <a:rPr lang="bn-BD" sz="2800" dirty="0">
                <a:latin typeface="NikoshBAN" pitchFamily="2" charset="0"/>
                <a:cs typeface="NikoshBAN" pitchFamily="2" charset="0"/>
              </a:rPr>
              <a:t>মাইটোকন্ড্রিয়া </a:t>
            </a:r>
            <a:endParaRPr lang="en-US" sz="2800" dirty="0">
              <a:latin typeface="NikoshBAN" pitchFamily="2" charset="0"/>
              <a:cs typeface="NikoshBAN" pitchFamily="2" charset="0"/>
            </a:endParaRPr>
          </a:p>
        </p:txBody>
      </p:sp>
      <p:cxnSp>
        <p:nvCxnSpPr>
          <p:cNvPr id="3145740" name="Straight Arrow Connector 36"/>
          <p:cNvCxnSpPr>
            <a:cxnSpLocks/>
          </p:cNvCxnSpPr>
          <p:nvPr/>
        </p:nvCxnSpPr>
        <p:spPr>
          <a:xfrm rot="10800000">
            <a:off x="2362200" y="4114800"/>
            <a:ext cx="1600200" cy="609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41" name="Straight Arrow Connector 38"/>
          <p:cNvCxnSpPr>
            <a:cxnSpLocks/>
          </p:cNvCxnSpPr>
          <p:nvPr/>
        </p:nvCxnSpPr>
        <p:spPr>
          <a:xfrm>
            <a:off x="5562600" y="4724400"/>
            <a:ext cx="990600" cy="1524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8651" name="TextBox 40"/>
          <p:cNvSpPr txBox="1"/>
          <p:nvPr/>
        </p:nvSpPr>
        <p:spPr>
          <a:xfrm>
            <a:off x="3429000" y="3276600"/>
            <a:ext cx="2514600" cy="523220"/>
          </a:xfrm>
          <a:prstGeom prst="rect">
            <a:avLst/>
          </a:prstGeom>
          <a:noFill/>
        </p:spPr>
        <p:txBody>
          <a:bodyPr wrap="square" rtlCol="0">
            <a:spAutoFit/>
          </a:bodyPr>
          <a:lstStyle/>
          <a:p>
            <a:pPr algn="ctr"/>
            <a:r>
              <a:rPr lang="bn-BD" sz="2800" dirty="0">
                <a:latin typeface="NikoshBAN" pitchFamily="2" charset="0"/>
                <a:cs typeface="NikoshBAN" pitchFamily="2" charset="0"/>
              </a:rPr>
              <a:t>প্লাস্টিড  </a:t>
            </a:r>
            <a:endParaRPr lang="en-US" sz="2800" dirty="0">
              <a:latin typeface="NikoshBAN" pitchFamily="2" charset="0"/>
              <a:cs typeface="NikoshBAN" pitchFamily="2" charset="0"/>
            </a:endParaRPr>
          </a:p>
        </p:txBody>
      </p:sp>
      <p:cxnSp>
        <p:nvCxnSpPr>
          <p:cNvPr id="3145742" name="Straight Arrow Connector 41"/>
          <p:cNvCxnSpPr>
            <a:cxnSpLocks/>
          </p:cNvCxnSpPr>
          <p:nvPr/>
        </p:nvCxnSpPr>
        <p:spPr>
          <a:xfrm>
            <a:off x="5105400" y="3505200"/>
            <a:ext cx="1219200" cy="304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43" name="Straight Arrow Connector 46"/>
          <p:cNvCxnSpPr>
            <a:cxnSpLocks/>
          </p:cNvCxnSpPr>
          <p:nvPr/>
        </p:nvCxnSpPr>
        <p:spPr>
          <a:xfrm rot="10800000" flipV="1">
            <a:off x="1600200" y="3048000"/>
            <a:ext cx="2286000" cy="6858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8652" name="TextBox 48"/>
          <p:cNvSpPr txBox="1"/>
          <p:nvPr/>
        </p:nvSpPr>
        <p:spPr>
          <a:xfrm>
            <a:off x="3352800" y="1752600"/>
            <a:ext cx="2514600" cy="523220"/>
          </a:xfrm>
          <a:prstGeom prst="rect">
            <a:avLst/>
          </a:prstGeom>
          <a:noFill/>
        </p:spPr>
        <p:txBody>
          <a:bodyPr wrap="square" rtlCol="0">
            <a:spAutoFit/>
          </a:bodyPr>
          <a:lstStyle/>
          <a:p>
            <a:pPr algn="ctr"/>
            <a:r>
              <a:rPr lang="bn-BD" sz="2800" dirty="0">
                <a:latin typeface="NikoshBAN" pitchFamily="2" charset="0"/>
                <a:cs typeface="NikoshBAN" pitchFamily="2" charset="0"/>
              </a:rPr>
              <a:t>নিউক্লিয়াস  </a:t>
            </a:r>
            <a:endParaRPr lang="en-US" sz="2800" dirty="0">
              <a:latin typeface="NikoshBAN" pitchFamily="2" charset="0"/>
              <a:cs typeface="NikoshBAN" pitchFamily="2" charset="0"/>
            </a:endParaRPr>
          </a:p>
        </p:txBody>
      </p:sp>
      <p:cxnSp>
        <p:nvCxnSpPr>
          <p:cNvPr id="3145744" name="Straight Arrow Connector 50"/>
          <p:cNvCxnSpPr>
            <a:cxnSpLocks/>
          </p:cNvCxnSpPr>
          <p:nvPr/>
        </p:nvCxnSpPr>
        <p:spPr>
          <a:xfrm rot="10800000" flipV="1">
            <a:off x="2133600" y="2057400"/>
            <a:ext cx="1828800" cy="2286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45745" name="Straight Arrow Connector 52"/>
          <p:cNvCxnSpPr>
            <a:cxnSpLocks/>
          </p:cNvCxnSpPr>
          <p:nvPr/>
        </p:nvCxnSpPr>
        <p:spPr>
          <a:xfrm>
            <a:off x="5257800" y="2057400"/>
            <a:ext cx="1066800" cy="381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8653" name="TextBox 55"/>
          <p:cNvSpPr txBox="1"/>
          <p:nvPr/>
        </p:nvSpPr>
        <p:spPr>
          <a:xfrm>
            <a:off x="3352800" y="5105400"/>
            <a:ext cx="2514600" cy="523220"/>
          </a:xfrm>
          <a:prstGeom prst="rect">
            <a:avLst/>
          </a:prstGeom>
          <a:noFill/>
        </p:spPr>
        <p:txBody>
          <a:bodyPr wrap="square" rtlCol="0">
            <a:spAutoFit/>
          </a:bodyPr>
          <a:lstStyle/>
          <a:p>
            <a:pPr algn="ctr"/>
            <a:r>
              <a:rPr lang="bn-BD" sz="2800" dirty="0">
                <a:latin typeface="NikoshBAN" pitchFamily="2" charset="0"/>
                <a:cs typeface="NikoshBAN" pitchFamily="2" charset="0"/>
              </a:rPr>
              <a:t>কোষ গহ্বর  </a:t>
            </a:r>
            <a:endParaRPr lang="en-US" sz="2800" dirty="0">
              <a:latin typeface="NikoshBAN" pitchFamily="2" charset="0"/>
              <a:cs typeface="NikoshBAN" pitchFamily="2" charset="0"/>
            </a:endParaRPr>
          </a:p>
        </p:txBody>
      </p:sp>
      <p:cxnSp>
        <p:nvCxnSpPr>
          <p:cNvPr id="3145746" name="Straight Arrow Connector 56"/>
          <p:cNvCxnSpPr>
            <a:cxnSpLocks/>
          </p:cNvCxnSpPr>
          <p:nvPr/>
        </p:nvCxnSpPr>
        <p:spPr>
          <a:xfrm flipV="1">
            <a:off x="5334000" y="4344194"/>
            <a:ext cx="1829594" cy="989806"/>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48654" name="Rectangle 61"/>
          <p:cNvSpPr/>
          <p:nvPr/>
        </p:nvSpPr>
        <p:spPr>
          <a:xfrm>
            <a:off x="827314" y="6152427"/>
            <a:ext cx="7870371" cy="584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4000" b="1" dirty="0">
                <a:solidFill>
                  <a:srgbClr val="0000FF"/>
                </a:solidFill>
                <a:latin typeface="NikoshBAN" pitchFamily="2" charset="0"/>
                <a:cs typeface="NikoshBAN" pitchFamily="2" charset="0"/>
              </a:rPr>
              <a:t>সাটোপ্লাজমে বিভিন্ন অঙ্গানু থাকে।  </a:t>
            </a:r>
            <a:endParaRPr lang="en-US" sz="4000" b="1" dirty="0">
              <a:solidFill>
                <a:srgbClr val="0000FF"/>
              </a:solidFill>
              <a:latin typeface="NikoshBAN" pitchFamily="2" charset="0"/>
              <a:cs typeface="NikoshBAN" pitchFamily="2" charset="0"/>
            </a:endParaRPr>
          </a:p>
        </p:txBody>
      </p:sp>
      <p:sp>
        <p:nvSpPr>
          <p:cNvPr id="1048655" name="TextBox 29"/>
          <p:cNvSpPr txBox="1"/>
          <p:nvPr/>
        </p:nvSpPr>
        <p:spPr>
          <a:xfrm>
            <a:off x="6553199" y="5334000"/>
            <a:ext cx="2144485"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উদ্ভিদ কোষ</a:t>
            </a:r>
            <a:endParaRPr lang="en-US" sz="3200" dirty="0">
              <a:latin typeface="NikoshBAN" panose="02000000000000000000" pitchFamily="2" charset="0"/>
              <a:cs typeface="NikoshBAN" panose="02000000000000000000" pitchFamily="2" charset="0"/>
            </a:endParaRPr>
          </a:p>
        </p:txBody>
      </p:sp>
      <p:sp>
        <p:nvSpPr>
          <p:cNvPr id="1048656" name="TextBox 37"/>
          <p:cNvSpPr txBox="1"/>
          <p:nvPr/>
        </p:nvSpPr>
        <p:spPr>
          <a:xfrm>
            <a:off x="380998" y="5310515"/>
            <a:ext cx="2694215" cy="584775"/>
          </a:xfrm>
          <a:prstGeom prst="rect">
            <a:avLst/>
          </a:prstGeom>
          <a:noFill/>
        </p:spPr>
        <p:txBody>
          <a:bodyPr wrap="square" rtlCol="0">
            <a:spAutoFit/>
          </a:bodyPr>
          <a:lstStyle/>
          <a:p>
            <a:r>
              <a:rPr lang="bn-BD" sz="3200" dirty="0">
                <a:latin typeface="NikoshBAN" panose="02000000000000000000" pitchFamily="2" charset="0"/>
                <a:cs typeface="NikoshBAN" panose="02000000000000000000" pitchFamily="2" charset="0"/>
              </a:rPr>
              <a:t>প্রাণি কোষ</a:t>
            </a:r>
            <a:endParaRPr lang="en-US" sz="3200" dirty="0">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BEB5163E-5FAD-F84D-8A44-A79517BCA5FE}"/>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48655"/>
                                        </p:tgtEl>
                                        <p:attrNameLst>
                                          <p:attrName>style.visibility</p:attrName>
                                        </p:attrNameLst>
                                      </p:cBhvr>
                                      <p:to>
                                        <p:strVal val="visible"/>
                                      </p:to>
                                    </p:set>
                                    <p:anim to="" calcmode="lin" valueType="num">
                                      <p:cBhvr>
                                        <p:cTn id="7" dur="1" fill="hold"/>
                                        <p:tgtEl>
                                          <p:spTgt spid="1048655"/>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48656"/>
                                        </p:tgtEl>
                                        <p:attrNameLst>
                                          <p:attrName>style.visibility</p:attrName>
                                        </p:attrNameLst>
                                      </p:cBhvr>
                                      <p:to>
                                        <p:strVal val="visible"/>
                                      </p:to>
                                    </p:set>
                                    <p:anim to="" calcmode="lin" valueType="num">
                                      <p:cBhvr>
                                        <p:cTn id="12" dur="1" fill="hold"/>
                                        <p:tgtEl>
                                          <p:spTgt spid="1048656"/>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97189"/>
                                        </p:tgtEl>
                                        <p:attrNameLst>
                                          <p:attrName>style.visibility</p:attrName>
                                        </p:attrNameLst>
                                      </p:cBhvr>
                                      <p:to>
                                        <p:strVal val="visible"/>
                                      </p:to>
                                    </p:set>
                                    <p:anim to="" calcmode="lin" valueType="num">
                                      <p:cBhvr>
                                        <p:cTn id="17" dur="1" fill="hold"/>
                                        <p:tgtEl>
                                          <p:spTgt spid="209718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97188"/>
                                        </p:tgtEl>
                                        <p:attrNameLst>
                                          <p:attrName>style.visibility</p:attrName>
                                        </p:attrNameLst>
                                      </p:cBhvr>
                                      <p:to>
                                        <p:strVal val="visible"/>
                                      </p:to>
                                    </p:set>
                                    <p:anim to="" calcmode="lin" valueType="num">
                                      <p:cBhvr>
                                        <p:cTn id="22" dur="1" fill="hold"/>
                                        <p:tgtEl>
                                          <p:spTgt spid="2097188"/>
                                        </p:tgtEl>
                                      </p:cBhvr>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145733"/>
                                        </p:tgtEl>
                                        <p:attrNameLst>
                                          <p:attrName>style.visibility</p:attrName>
                                        </p:attrNameLst>
                                      </p:cBhvr>
                                      <p:to>
                                        <p:strVal val="visible"/>
                                      </p:to>
                                    </p:set>
                                    <p:anim calcmode="lin" valueType="num">
                                      <p:cBhvr additive="base">
                                        <p:cTn id="27" dur="500" fill="hold"/>
                                        <p:tgtEl>
                                          <p:spTgt spid="3145733"/>
                                        </p:tgtEl>
                                        <p:attrNameLst>
                                          <p:attrName>ppt_x</p:attrName>
                                        </p:attrNameLst>
                                      </p:cBhvr>
                                      <p:tavLst>
                                        <p:tav tm="0">
                                          <p:val>
                                            <p:strVal val="#ppt_x"/>
                                          </p:val>
                                        </p:tav>
                                        <p:tav tm="100000">
                                          <p:val>
                                            <p:strVal val="#ppt_x"/>
                                          </p:val>
                                        </p:tav>
                                      </p:tavLst>
                                    </p:anim>
                                    <p:anim calcmode="lin" valueType="num">
                                      <p:cBhvr additive="base">
                                        <p:cTn id="28" dur="500" fill="hold"/>
                                        <p:tgtEl>
                                          <p:spTgt spid="31457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grpId="0" nodeType="clickEffect">
                                  <p:stCondLst>
                                    <p:cond delay="0"/>
                                  </p:stCondLst>
                                  <p:childTnLst>
                                    <p:set>
                                      <p:cBhvr>
                                        <p:cTn id="32" dur="1" fill="hold">
                                          <p:stCondLst>
                                            <p:cond delay="0"/>
                                          </p:stCondLst>
                                        </p:cTn>
                                        <p:tgtEl>
                                          <p:spTgt spid="1048645"/>
                                        </p:tgtEl>
                                        <p:attrNameLst>
                                          <p:attrName>style.visibility</p:attrName>
                                        </p:attrNameLst>
                                      </p:cBhvr>
                                      <p:to>
                                        <p:strVal val="visible"/>
                                      </p:to>
                                    </p:set>
                                    <p:anim to="" calcmode="lin" valueType="num">
                                      <p:cBhvr>
                                        <p:cTn id="33" dur="1" fill="hold"/>
                                        <p:tgtEl>
                                          <p:spTgt spid="1048645"/>
                                        </p:tgtEl>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3145734"/>
                                        </p:tgtEl>
                                        <p:attrNameLst>
                                          <p:attrName>style.visibility</p:attrName>
                                        </p:attrNameLst>
                                      </p:cBhvr>
                                      <p:to>
                                        <p:strVal val="visible"/>
                                      </p:to>
                                    </p:set>
                                    <p:anim to="" calcmode="lin" valueType="num">
                                      <p:cBhvr>
                                        <p:cTn id="38" dur="1" fill="hold"/>
                                        <p:tgtEl>
                                          <p:spTgt spid="3145734"/>
                                        </p:tgtEl>
                                      </p:cBhvr>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145736"/>
                                        </p:tgtEl>
                                        <p:attrNameLst>
                                          <p:attrName>style.visibility</p:attrName>
                                        </p:attrNameLst>
                                      </p:cBhvr>
                                      <p:to>
                                        <p:strVal val="visible"/>
                                      </p:to>
                                    </p:set>
                                    <p:anim calcmode="lin" valueType="num">
                                      <p:cBhvr additive="base">
                                        <p:cTn id="43" dur="500" fill="hold"/>
                                        <p:tgtEl>
                                          <p:spTgt spid="3145736"/>
                                        </p:tgtEl>
                                        <p:attrNameLst>
                                          <p:attrName>ppt_x</p:attrName>
                                        </p:attrNameLst>
                                      </p:cBhvr>
                                      <p:tavLst>
                                        <p:tav tm="0">
                                          <p:val>
                                            <p:strVal val="#ppt_x"/>
                                          </p:val>
                                        </p:tav>
                                        <p:tav tm="100000">
                                          <p:val>
                                            <p:strVal val="#ppt_x"/>
                                          </p:val>
                                        </p:tav>
                                      </p:tavLst>
                                    </p:anim>
                                    <p:anim calcmode="lin" valueType="num">
                                      <p:cBhvr additive="base">
                                        <p:cTn id="44" dur="500" fill="hold"/>
                                        <p:tgtEl>
                                          <p:spTgt spid="3145736"/>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4" presetClass="entr" presetSubtype="0" fill="hold" grpId="0" nodeType="clickEffect">
                                  <p:stCondLst>
                                    <p:cond delay="0"/>
                                  </p:stCondLst>
                                  <p:childTnLst>
                                    <p:set>
                                      <p:cBhvr>
                                        <p:cTn id="48" dur="1" fill="hold">
                                          <p:stCondLst>
                                            <p:cond delay="0"/>
                                          </p:stCondLst>
                                        </p:cTn>
                                        <p:tgtEl>
                                          <p:spTgt spid="1048646"/>
                                        </p:tgtEl>
                                        <p:attrNameLst>
                                          <p:attrName>style.visibility</p:attrName>
                                        </p:attrNameLst>
                                      </p:cBhvr>
                                      <p:to>
                                        <p:strVal val="visible"/>
                                      </p:to>
                                    </p:set>
                                    <p:anim to="" calcmode="lin" valueType="num">
                                      <p:cBhvr>
                                        <p:cTn id="49" dur="1" fill="hold"/>
                                        <p:tgtEl>
                                          <p:spTgt spid="1048646"/>
                                        </p:tgtEl>
                                      </p:cBhvr>
                                    </p:anim>
                                  </p:childTnLst>
                                </p:cTn>
                              </p:par>
                            </p:childTnLst>
                          </p:cTn>
                        </p:par>
                      </p:childTnLst>
                    </p:cTn>
                  </p:par>
                  <p:par>
                    <p:cTn id="50" fill="hold">
                      <p:stCondLst>
                        <p:cond delay="indefinite"/>
                      </p:stCondLst>
                      <p:childTnLst>
                        <p:par>
                          <p:cTn id="51" fill="hold">
                            <p:stCondLst>
                              <p:cond delay="0"/>
                            </p:stCondLst>
                            <p:childTnLst>
                              <p:par>
                                <p:cTn id="52" presetID="24" presetClass="entr" presetSubtype="0" fill="hold" nodeType="clickEffect">
                                  <p:stCondLst>
                                    <p:cond delay="0"/>
                                  </p:stCondLst>
                                  <p:childTnLst>
                                    <p:set>
                                      <p:cBhvr>
                                        <p:cTn id="53" dur="1" fill="hold">
                                          <p:stCondLst>
                                            <p:cond delay="0"/>
                                          </p:stCondLst>
                                        </p:cTn>
                                        <p:tgtEl>
                                          <p:spTgt spid="3145742"/>
                                        </p:tgtEl>
                                        <p:attrNameLst>
                                          <p:attrName>style.visibility</p:attrName>
                                        </p:attrNameLst>
                                      </p:cBhvr>
                                      <p:to>
                                        <p:strVal val="visible"/>
                                      </p:to>
                                    </p:set>
                                    <p:anim to="" calcmode="lin" valueType="num">
                                      <p:cBhvr>
                                        <p:cTn id="54" dur="1" fill="hold"/>
                                        <p:tgtEl>
                                          <p:spTgt spid="3145742"/>
                                        </p:tgtEl>
                                      </p:cBhvr>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048651"/>
                                        </p:tgtEl>
                                        <p:attrNameLst>
                                          <p:attrName>style.visibility</p:attrName>
                                        </p:attrNameLst>
                                      </p:cBhvr>
                                      <p:to>
                                        <p:strVal val="visible"/>
                                      </p:to>
                                    </p:set>
                                    <p:anim calcmode="lin" valueType="num">
                                      <p:cBhvr additive="base">
                                        <p:cTn id="59" dur="500" fill="hold"/>
                                        <p:tgtEl>
                                          <p:spTgt spid="1048651"/>
                                        </p:tgtEl>
                                        <p:attrNameLst>
                                          <p:attrName>ppt_x</p:attrName>
                                        </p:attrNameLst>
                                      </p:cBhvr>
                                      <p:tavLst>
                                        <p:tav tm="0">
                                          <p:val>
                                            <p:strVal val="#ppt_x"/>
                                          </p:val>
                                        </p:tav>
                                        <p:tav tm="100000">
                                          <p:val>
                                            <p:strVal val="#ppt_x"/>
                                          </p:val>
                                        </p:tav>
                                      </p:tavLst>
                                    </p:anim>
                                    <p:anim calcmode="lin" valueType="num">
                                      <p:cBhvr additive="base">
                                        <p:cTn id="60" dur="500" fill="hold"/>
                                        <p:tgtEl>
                                          <p:spTgt spid="104865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3145746"/>
                                        </p:tgtEl>
                                        <p:attrNameLst>
                                          <p:attrName>style.visibility</p:attrName>
                                        </p:attrNameLst>
                                      </p:cBhvr>
                                      <p:to>
                                        <p:strVal val="visible"/>
                                      </p:to>
                                    </p:set>
                                    <p:anim calcmode="lin" valueType="num">
                                      <p:cBhvr additive="base">
                                        <p:cTn id="65" dur="500" fill="hold"/>
                                        <p:tgtEl>
                                          <p:spTgt spid="3145746"/>
                                        </p:tgtEl>
                                        <p:attrNameLst>
                                          <p:attrName>ppt_x</p:attrName>
                                        </p:attrNameLst>
                                      </p:cBhvr>
                                      <p:tavLst>
                                        <p:tav tm="0">
                                          <p:val>
                                            <p:strVal val="#ppt_x"/>
                                          </p:val>
                                        </p:tav>
                                        <p:tav tm="100000">
                                          <p:val>
                                            <p:strVal val="#ppt_x"/>
                                          </p:val>
                                        </p:tav>
                                      </p:tavLst>
                                    </p:anim>
                                    <p:anim calcmode="lin" valueType="num">
                                      <p:cBhvr additive="base">
                                        <p:cTn id="66" dur="500" fill="hold"/>
                                        <p:tgtEl>
                                          <p:spTgt spid="3145746"/>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4" presetClass="entr" presetSubtype="0" fill="hold" grpId="0" nodeType="clickEffect">
                                  <p:stCondLst>
                                    <p:cond delay="0"/>
                                  </p:stCondLst>
                                  <p:childTnLst>
                                    <p:set>
                                      <p:cBhvr>
                                        <p:cTn id="70" dur="1" fill="hold">
                                          <p:stCondLst>
                                            <p:cond delay="0"/>
                                          </p:stCondLst>
                                        </p:cTn>
                                        <p:tgtEl>
                                          <p:spTgt spid="1048653"/>
                                        </p:tgtEl>
                                        <p:attrNameLst>
                                          <p:attrName>style.visibility</p:attrName>
                                        </p:attrNameLst>
                                      </p:cBhvr>
                                      <p:to>
                                        <p:strVal val="visible"/>
                                      </p:to>
                                    </p:set>
                                    <p:anim to="" calcmode="lin" valueType="num">
                                      <p:cBhvr>
                                        <p:cTn id="71" dur="1" fill="hold"/>
                                        <p:tgtEl>
                                          <p:spTgt spid="1048653"/>
                                        </p:tgtEl>
                                      </p:cBhvr>
                                    </p:anim>
                                  </p:childTnLst>
                                </p:cTn>
                              </p:par>
                            </p:childTnLst>
                          </p:cTn>
                        </p:par>
                      </p:childTnLst>
                    </p:cTn>
                  </p:par>
                  <p:par>
                    <p:cTn id="72" fill="hold">
                      <p:stCondLst>
                        <p:cond delay="indefinite"/>
                      </p:stCondLst>
                      <p:childTnLst>
                        <p:par>
                          <p:cTn id="73" fill="hold">
                            <p:stCondLst>
                              <p:cond delay="0"/>
                            </p:stCondLst>
                            <p:childTnLst>
                              <p:par>
                                <p:cTn id="74" presetID="24" presetClass="entr" presetSubtype="0" fill="hold" nodeType="clickEffect">
                                  <p:stCondLst>
                                    <p:cond delay="0"/>
                                  </p:stCondLst>
                                  <p:childTnLst>
                                    <p:set>
                                      <p:cBhvr>
                                        <p:cTn id="75" dur="1" fill="hold">
                                          <p:stCondLst>
                                            <p:cond delay="0"/>
                                          </p:stCondLst>
                                        </p:cTn>
                                        <p:tgtEl>
                                          <p:spTgt spid="3145741"/>
                                        </p:tgtEl>
                                        <p:attrNameLst>
                                          <p:attrName>style.visibility</p:attrName>
                                        </p:attrNameLst>
                                      </p:cBhvr>
                                      <p:to>
                                        <p:strVal val="visible"/>
                                      </p:to>
                                    </p:set>
                                    <p:anim to="" calcmode="lin" valueType="num">
                                      <p:cBhvr>
                                        <p:cTn id="76" dur="1" fill="hold"/>
                                        <p:tgtEl>
                                          <p:spTgt spid="3145741"/>
                                        </p:tgtEl>
                                      </p:cBhvr>
                                    </p:anim>
                                  </p:childTnLst>
                                </p:cTn>
                              </p:par>
                            </p:childTnLst>
                          </p:cTn>
                        </p:par>
                      </p:childTnLst>
                    </p:cTn>
                  </p:par>
                  <p:par>
                    <p:cTn id="77" fill="hold">
                      <p:stCondLst>
                        <p:cond delay="indefinite"/>
                      </p:stCondLst>
                      <p:childTnLst>
                        <p:par>
                          <p:cTn id="78" fill="hold">
                            <p:stCondLst>
                              <p:cond delay="0"/>
                            </p:stCondLst>
                            <p:childTnLst>
                              <p:par>
                                <p:cTn id="79" presetID="24" presetClass="entr" presetSubtype="0" fill="hold" nodeType="clickEffect">
                                  <p:stCondLst>
                                    <p:cond delay="0"/>
                                  </p:stCondLst>
                                  <p:childTnLst>
                                    <p:set>
                                      <p:cBhvr>
                                        <p:cTn id="80" dur="1" fill="hold">
                                          <p:stCondLst>
                                            <p:cond delay="0"/>
                                          </p:stCondLst>
                                        </p:cTn>
                                        <p:tgtEl>
                                          <p:spTgt spid="3145740"/>
                                        </p:tgtEl>
                                        <p:attrNameLst>
                                          <p:attrName>style.visibility</p:attrName>
                                        </p:attrNameLst>
                                      </p:cBhvr>
                                      <p:to>
                                        <p:strVal val="visible"/>
                                      </p:to>
                                    </p:set>
                                    <p:anim to="" calcmode="lin" valueType="num">
                                      <p:cBhvr>
                                        <p:cTn id="81" dur="1" fill="hold"/>
                                        <p:tgtEl>
                                          <p:spTgt spid="3145740"/>
                                        </p:tgtEl>
                                      </p:cBhvr>
                                    </p:anim>
                                  </p:childTnLst>
                                </p:cTn>
                              </p:par>
                            </p:childTnLst>
                          </p:cTn>
                        </p:par>
                      </p:childTnLst>
                    </p:cTn>
                  </p:par>
                  <p:par>
                    <p:cTn id="82" fill="hold">
                      <p:stCondLst>
                        <p:cond delay="indefinite"/>
                      </p:stCondLst>
                      <p:childTnLst>
                        <p:par>
                          <p:cTn id="83" fill="hold">
                            <p:stCondLst>
                              <p:cond delay="0"/>
                            </p:stCondLst>
                            <p:childTnLst>
                              <p:par>
                                <p:cTn id="84" presetID="24" presetClass="entr" presetSubtype="0" fill="hold" grpId="0" nodeType="clickEffect">
                                  <p:stCondLst>
                                    <p:cond delay="0"/>
                                  </p:stCondLst>
                                  <p:childTnLst>
                                    <p:set>
                                      <p:cBhvr>
                                        <p:cTn id="85" dur="1" fill="hold">
                                          <p:stCondLst>
                                            <p:cond delay="0"/>
                                          </p:stCondLst>
                                        </p:cTn>
                                        <p:tgtEl>
                                          <p:spTgt spid="1048650"/>
                                        </p:tgtEl>
                                        <p:attrNameLst>
                                          <p:attrName>style.visibility</p:attrName>
                                        </p:attrNameLst>
                                      </p:cBhvr>
                                      <p:to>
                                        <p:strVal val="visible"/>
                                      </p:to>
                                    </p:set>
                                    <p:anim to="" calcmode="lin" valueType="num">
                                      <p:cBhvr>
                                        <p:cTn id="86" dur="1" fill="hold"/>
                                        <p:tgtEl>
                                          <p:spTgt spid="1048650"/>
                                        </p:tgtEl>
                                      </p:cBhvr>
                                    </p:anim>
                                  </p:childTnLst>
                                </p:cTn>
                              </p:par>
                            </p:childTnLst>
                          </p:cTn>
                        </p:par>
                      </p:childTnLst>
                    </p:cTn>
                  </p:par>
                  <p:par>
                    <p:cTn id="87" fill="hold">
                      <p:stCondLst>
                        <p:cond delay="indefinite"/>
                      </p:stCondLst>
                      <p:childTnLst>
                        <p:par>
                          <p:cTn id="88" fill="hold">
                            <p:stCondLst>
                              <p:cond delay="0"/>
                            </p:stCondLst>
                            <p:childTnLst>
                              <p:par>
                                <p:cTn id="89" presetID="24" presetClass="entr" presetSubtype="0" fill="hold" nodeType="clickEffect">
                                  <p:stCondLst>
                                    <p:cond delay="0"/>
                                  </p:stCondLst>
                                  <p:childTnLst>
                                    <p:set>
                                      <p:cBhvr>
                                        <p:cTn id="90" dur="1" fill="hold">
                                          <p:stCondLst>
                                            <p:cond delay="0"/>
                                          </p:stCondLst>
                                        </p:cTn>
                                        <p:tgtEl>
                                          <p:spTgt spid="3145737"/>
                                        </p:tgtEl>
                                        <p:attrNameLst>
                                          <p:attrName>style.visibility</p:attrName>
                                        </p:attrNameLst>
                                      </p:cBhvr>
                                      <p:to>
                                        <p:strVal val="visible"/>
                                      </p:to>
                                    </p:set>
                                    <p:anim to="" calcmode="lin" valueType="num">
                                      <p:cBhvr>
                                        <p:cTn id="91" dur="1" fill="hold"/>
                                        <p:tgtEl>
                                          <p:spTgt spid="3145737"/>
                                        </p:tgtEl>
                                      </p:cBhvr>
                                    </p:anim>
                                  </p:childTnLst>
                                </p:cTn>
                              </p:par>
                            </p:childTnLst>
                          </p:cTn>
                        </p:par>
                      </p:childTnLst>
                    </p:cTn>
                  </p:par>
                  <p:par>
                    <p:cTn id="92" fill="hold">
                      <p:stCondLst>
                        <p:cond delay="indefinite"/>
                      </p:stCondLst>
                      <p:childTnLst>
                        <p:par>
                          <p:cTn id="93" fill="hold">
                            <p:stCondLst>
                              <p:cond delay="0"/>
                            </p:stCondLst>
                            <p:childTnLst>
                              <p:par>
                                <p:cTn id="94" presetID="24" presetClass="entr" presetSubtype="0" fill="hold" nodeType="clickEffect">
                                  <p:stCondLst>
                                    <p:cond delay="0"/>
                                  </p:stCondLst>
                                  <p:childTnLst>
                                    <p:set>
                                      <p:cBhvr>
                                        <p:cTn id="95" dur="1" fill="hold">
                                          <p:stCondLst>
                                            <p:cond delay="0"/>
                                          </p:stCondLst>
                                        </p:cTn>
                                        <p:tgtEl>
                                          <p:spTgt spid="3145735"/>
                                        </p:tgtEl>
                                        <p:attrNameLst>
                                          <p:attrName>style.visibility</p:attrName>
                                        </p:attrNameLst>
                                      </p:cBhvr>
                                      <p:to>
                                        <p:strVal val="visible"/>
                                      </p:to>
                                    </p:set>
                                    <p:anim to="" calcmode="lin" valueType="num">
                                      <p:cBhvr>
                                        <p:cTn id="96" dur="1" fill="hold"/>
                                        <p:tgtEl>
                                          <p:spTgt spid="3145735"/>
                                        </p:tgtEl>
                                      </p:cBhvr>
                                    </p:anim>
                                  </p:childTnLst>
                                </p:cTn>
                              </p:par>
                            </p:childTnLst>
                          </p:cTn>
                        </p:par>
                      </p:childTnLst>
                    </p:cTn>
                  </p:par>
                  <p:par>
                    <p:cTn id="97" fill="hold">
                      <p:stCondLst>
                        <p:cond delay="indefinite"/>
                      </p:stCondLst>
                      <p:childTnLst>
                        <p:par>
                          <p:cTn id="98" fill="hold">
                            <p:stCondLst>
                              <p:cond delay="0"/>
                            </p:stCondLst>
                            <p:childTnLst>
                              <p:par>
                                <p:cTn id="99" presetID="24" presetClass="entr" presetSubtype="0" fill="hold" grpId="0" nodeType="clickEffect">
                                  <p:stCondLst>
                                    <p:cond delay="0"/>
                                  </p:stCondLst>
                                  <p:childTnLst>
                                    <p:set>
                                      <p:cBhvr>
                                        <p:cTn id="100" dur="1" fill="hold">
                                          <p:stCondLst>
                                            <p:cond delay="0"/>
                                          </p:stCondLst>
                                        </p:cTn>
                                        <p:tgtEl>
                                          <p:spTgt spid="1048648"/>
                                        </p:tgtEl>
                                        <p:attrNameLst>
                                          <p:attrName>style.visibility</p:attrName>
                                        </p:attrNameLst>
                                      </p:cBhvr>
                                      <p:to>
                                        <p:strVal val="visible"/>
                                      </p:to>
                                    </p:set>
                                    <p:anim to="" calcmode="lin" valueType="num">
                                      <p:cBhvr>
                                        <p:cTn id="101" dur="1" fill="hold"/>
                                        <p:tgtEl>
                                          <p:spTgt spid="1048648"/>
                                        </p:tgtEl>
                                      </p:cBhvr>
                                    </p:anim>
                                  </p:childTnLst>
                                </p:cTn>
                              </p:par>
                            </p:childTnLst>
                          </p:cTn>
                        </p:par>
                      </p:childTnLst>
                    </p:cTn>
                  </p:par>
                  <p:par>
                    <p:cTn id="102" fill="hold">
                      <p:stCondLst>
                        <p:cond delay="indefinite"/>
                      </p:stCondLst>
                      <p:childTnLst>
                        <p:par>
                          <p:cTn id="103" fill="hold">
                            <p:stCondLst>
                              <p:cond delay="0"/>
                            </p:stCondLst>
                            <p:childTnLst>
                              <p:par>
                                <p:cTn id="104" presetID="24" presetClass="entr" presetSubtype="0" fill="hold" nodeType="clickEffect">
                                  <p:stCondLst>
                                    <p:cond delay="0"/>
                                  </p:stCondLst>
                                  <p:childTnLst>
                                    <p:set>
                                      <p:cBhvr>
                                        <p:cTn id="105" dur="1" fill="hold">
                                          <p:stCondLst>
                                            <p:cond delay="0"/>
                                          </p:stCondLst>
                                        </p:cTn>
                                        <p:tgtEl>
                                          <p:spTgt spid="3145739"/>
                                        </p:tgtEl>
                                        <p:attrNameLst>
                                          <p:attrName>style.visibility</p:attrName>
                                        </p:attrNameLst>
                                      </p:cBhvr>
                                      <p:to>
                                        <p:strVal val="visible"/>
                                      </p:to>
                                    </p:set>
                                    <p:anim to="" calcmode="lin" valueType="num">
                                      <p:cBhvr>
                                        <p:cTn id="106" dur="1" fill="hold"/>
                                        <p:tgtEl>
                                          <p:spTgt spid="3145739"/>
                                        </p:tgtEl>
                                      </p:cBhvr>
                                    </p:anim>
                                  </p:childTnLst>
                                </p:cTn>
                              </p:par>
                            </p:childTnLst>
                          </p:cTn>
                        </p:par>
                      </p:childTnLst>
                    </p:cTn>
                  </p:par>
                  <p:par>
                    <p:cTn id="107" fill="hold">
                      <p:stCondLst>
                        <p:cond delay="indefinite"/>
                      </p:stCondLst>
                      <p:childTnLst>
                        <p:par>
                          <p:cTn id="108" fill="hold">
                            <p:stCondLst>
                              <p:cond delay="0"/>
                            </p:stCondLst>
                            <p:childTnLst>
                              <p:par>
                                <p:cTn id="109" presetID="24" presetClass="entr" presetSubtype="0" fill="hold" nodeType="clickEffect">
                                  <p:stCondLst>
                                    <p:cond delay="0"/>
                                  </p:stCondLst>
                                  <p:childTnLst>
                                    <p:set>
                                      <p:cBhvr>
                                        <p:cTn id="110" dur="1" fill="hold">
                                          <p:stCondLst>
                                            <p:cond delay="0"/>
                                          </p:stCondLst>
                                        </p:cTn>
                                        <p:tgtEl>
                                          <p:spTgt spid="3145738"/>
                                        </p:tgtEl>
                                        <p:attrNameLst>
                                          <p:attrName>style.visibility</p:attrName>
                                        </p:attrNameLst>
                                      </p:cBhvr>
                                      <p:to>
                                        <p:strVal val="visible"/>
                                      </p:to>
                                    </p:set>
                                    <p:anim to="" calcmode="lin" valueType="num">
                                      <p:cBhvr>
                                        <p:cTn id="111" dur="1" fill="hold"/>
                                        <p:tgtEl>
                                          <p:spTgt spid="3145738"/>
                                        </p:tgtEl>
                                      </p:cBhvr>
                                    </p:anim>
                                  </p:childTnLst>
                                </p:cTn>
                              </p:par>
                            </p:childTnLst>
                          </p:cTn>
                        </p:par>
                      </p:childTnLst>
                    </p:cTn>
                  </p:par>
                  <p:par>
                    <p:cTn id="112" fill="hold">
                      <p:stCondLst>
                        <p:cond delay="indefinite"/>
                      </p:stCondLst>
                      <p:childTnLst>
                        <p:par>
                          <p:cTn id="113" fill="hold">
                            <p:stCondLst>
                              <p:cond delay="0"/>
                            </p:stCondLst>
                            <p:childTnLst>
                              <p:par>
                                <p:cTn id="114" presetID="24" presetClass="entr" presetSubtype="0" fill="hold" grpId="0" nodeType="clickEffect">
                                  <p:stCondLst>
                                    <p:cond delay="0"/>
                                  </p:stCondLst>
                                  <p:childTnLst>
                                    <p:set>
                                      <p:cBhvr>
                                        <p:cTn id="115" dur="1" fill="hold">
                                          <p:stCondLst>
                                            <p:cond delay="0"/>
                                          </p:stCondLst>
                                        </p:cTn>
                                        <p:tgtEl>
                                          <p:spTgt spid="1048649"/>
                                        </p:tgtEl>
                                        <p:attrNameLst>
                                          <p:attrName>style.visibility</p:attrName>
                                        </p:attrNameLst>
                                      </p:cBhvr>
                                      <p:to>
                                        <p:strVal val="visible"/>
                                      </p:to>
                                    </p:set>
                                    <p:anim to="" calcmode="lin" valueType="num">
                                      <p:cBhvr>
                                        <p:cTn id="116" dur="1" fill="hold"/>
                                        <p:tgtEl>
                                          <p:spTgt spid="1048649"/>
                                        </p:tgtEl>
                                      </p:cBhvr>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145743"/>
                                        </p:tgtEl>
                                        <p:attrNameLst>
                                          <p:attrName>style.visibility</p:attrName>
                                        </p:attrNameLst>
                                      </p:cBhvr>
                                      <p:to>
                                        <p:strVal val="visible"/>
                                      </p:to>
                                    </p:set>
                                    <p:anim calcmode="lin" valueType="num">
                                      <p:cBhvr additive="base">
                                        <p:cTn id="121" dur="500" fill="hold"/>
                                        <p:tgtEl>
                                          <p:spTgt spid="3145743"/>
                                        </p:tgtEl>
                                        <p:attrNameLst>
                                          <p:attrName>ppt_x</p:attrName>
                                        </p:attrNameLst>
                                      </p:cBhvr>
                                      <p:tavLst>
                                        <p:tav tm="0">
                                          <p:val>
                                            <p:strVal val="#ppt_x"/>
                                          </p:val>
                                        </p:tav>
                                        <p:tav tm="100000">
                                          <p:val>
                                            <p:strVal val="#ppt_x"/>
                                          </p:val>
                                        </p:tav>
                                      </p:tavLst>
                                    </p:anim>
                                    <p:anim calcmode="lin" valueType="num">
                                      <p:cBhvr additive="base">
                                        <p:cTn id="122" dur="500" fill="hold"/>
                                        <p:tgtEl>
                                          <p:spTgt spid="3145743"/>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24" presetClass="entr" presetSubtype="0" fill="hold" grpId="0" nodeType="clickEffect">
                                  <p:stCondLst>
                                    <p:cond delay="0"/>
                                  </p:stCondLst>
                                  <p:childTnLst>
                                    <p:set>
                                      <p:cBhvr>
                                        <p:cTn id="126" dur="1" fill="hold">
                                          <p:stCondLst>
                                            <p:cond delay="0"/>
                                          </p:stCondLst>
                                        </p:cTn>
                                        <p:tgtEl>
                                          <p:spTgt spid="1048647"/>
                                        </p:tgtEl>
                                        <p:attrNameLst>
                                          <p:attrName>style.visibility</p:attrName>
                                        </p:attrNameLst>
                                      </p:cBhvr>
                                      <p:to>
                                        <p:strVal val="visible"/>
                                      </p:to>
                                    </p:set>
                                    <p:anim to="" calcmode="lin" valueType="num">
                                      <p:cBhvr>
                                        <p:cTn id="127" dur="1" fill="hold"/>
                                        <p:tgtEl>
                                          <p:spTgt spid="1048647"/>
                                        </p:tgtEl>
                                      </p:cBhvr>
                                    </p:anim>
                                  </p:childTnLst>
                                </p:cTn>
                              </p:par>
                            </p:childTnLst>
                          </p:cTn>
                        </p:par>
                      </p:childTnLst>
                    </p:cTn>
                  </p:par>
                  <p:par>
                    <p:cTn id="128" fill="hold">
                      <p:stCondLst>
                        <p:cond delay="indefinite"/>
                      </p:stCondLst>
                      <p:childTnLst>
                        <p:par>
                          <p:cTn id="129" fill="hold">
                            <p:stCondLst>
                              <p:cond delay="0"/>
                            </p:stCondLst>
                            <p:childTnLst>
                              <p:par>
                                <p:cTn id="130" presetID="24" presetClass="entr" presetSubtype="0" fill="hold" nodeType="clickEffect">
                                  <p:stCondLst>
                                    <p:cond delay="0"/>
                                  </p:stCondLst>
                                  <p:childTnLst>
                                    <p:set>
                                      <p:cBhvr>
                                        <p:cTn id="131" dur="1" fill="hold">
                                          <p:stCondLst>
                                            <p:cond delay="0"/>
                                          </p:stCondLst>
                                        </p:cTn>
                                        <p:tgtEl>
                                          <p:spTgt spid="3145745"/>
                                        </p:tgtEl>
                                        <p:attrNameLst>
                                          <p:attrName>style.visibility</p:attrName>
                                        </p:attrNameLst>
                                      </p:cBhvr>
                                      <p:to>
                                        <p:strVal val="visible"/>
                                      </p:to>
                                    </p:set>
                                    <p:anim to="" calcmode="lin" valueType="num">
                                      <p:cBhvr>
                                        <p:cTn id="132" dur="1" fill="hold"/>
                                        <p:tgtEl>
                                          <p:spTgt spid="3145745"/>
                                        </p:tgtEl>
                                      </p:cBhvr>
                                    </p:anim>
                                  </p:childTnLst>
                                </p:cTn>
                              </p:par>
                            </p:childTnLst>
                          </p:cTn>
                        </p:par>
                      </p:childTnLst>
                    </p:cTn>
                  </p:par>
                  <p:par>
                    <p:cTn id="133" fill="hold">
                      <p:stCondLst>
                        <p:cond delay="indefinite"/>
                      </p:stCondLst>
                      <p:childTnLst>
                        <p:par>
                          <p:cTn id="134" fill="hold">
                            <p:stCondLst>
                              <p:cond delay="0"/>
                            </p:stCondLst>
                            <p:childTnLst>
                              <p:par>
                                <p:cTn id="135" presetID="24" presetClass="entr" presetSubtype="0" fill="hold" nodeType="clickEffect">
                                  <p:stCondLst>
                                    <p:cond delay="0"/>
                                  </p:stCondLst>
                                  <p:childTnLst>
                                    <p:set>
                                      <p:cBhvr>
                                        <p:cTn id="136" dur="1" fill="hold">
                                          <p:stCondLst>
                                            <p:cond delay="0"/>
                                          </p:stCondLst>
                                        </p:cTn>
                                        <p:tgtEl>
                                          <p:spTgt spid="3145744"/>
                                        </p:tgtEl>
                                        <p:attrNameLst>
                                          <p:attrName>style.visibility</p:attrName>
                                        </p:attrNameLst>
                                      </p:cBhvr>
                                      <p:to>
                                        <p:strVal val="visible"/>
                                      </p:to>
                                    </p:set>
                                    <p:anim to="" calcmode="lin" valueType="num">
                                      <p:cBhvr>
                                        <p:cTn id="137" dur="1" fill="hold"/>
                                        <p:tgtEl>
                                          <p:spTgt spid="3145744"/>
                                        </p:tgtEl>
                                      </p:cBhvr>
                                    </p:anim>
                                  </p:childTnLst>
                                </p:cTn>
                              </p:par>
                            </p:childTnLst>
                          </p:cTn>
                        </p:par>
                      </p:childTnLst>
                    </p:cTn>
                  </p:par>
                  <p:par>
                    <p:cTn id="138" fill="hold">
                      <p:stCondLst>
                        <p:cond delay="indefinite"/>
                      </p:stCondLst>
                      <p:childTnLst>
                        <p:par>
                          <p:cTn id="139" fill="hold">
                            <p:stCondLst>
                              <p:cond delay="0"/>
                            </p:stCondLst>
                            <p:childTnLst>
                              <p:par>
                                <p:cTn id="140" presetID="24" presetClass="entr" presetSubtype="0" fill="hold" grpId="0" nodeType="clickEffect">
                                  <p:stCondLst>
                                    <p:cond delay="0"/>
                                  </p:stCondLst>
                                  <p:childTnLst>
                                    <p:set>
                                      <p:cBhvr>
                                        <p:cTn id="141" dur="1" fill="hold">
                                          <p:stCondLst>
                                            <p:cond delay="0"/>
                                          </p:stCondLst>
                                        </p:cTn>
                                        <p:tgtEl>
                                          <p:spTgt spid="1048652"/>
                                        </p:tgtEl>
                                        <p:attrNameLst>
                                          <p:attrName>style.visibility</p:attrName>
                                        </p:attrNameLst>
                                      </p:cBhvr>
                                      <p:to>
                                        <p:strVal val="visible"/>
                                      </p:to>
                                    </p:set>
                                    <p:anim to="" calcmode="lin" valueType="num">
                                      <p:cBhvr>
                                        <p:cTn id="142" dur="1" fill="hold"/>
                                        <p:tgtEl>
                                          <p:spTgt spid="1048652"/>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45" grpId="0"/>
      <p:bldP spid="1048646" grpId="0"/>
      <p:bldP spid="1048647" grpId="0"/>
      <p:bldP spid="1048648" grpId="0"/>
      <p:bldP spid="1048649" grpId="0"/>
      <p:bldP spid="1048650" grpId="0"/>
      <p:bldP spid="1048651" grpId="0"/>
      <p:bldP spid="1048652" grpId="0"/>
      <p:bldP spid="1048653" grpId="0"/>
      <p:bldP spid="1048655" grpId="0"/>
      <p:bldP spid="10486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1" name="Picture 4" descr="http://waynesword.palomar.edu/images/animal4.gif"/>
          <p:cNvPicPr>
            <a:picLocks noChangeAspect="1" noChangeArrowheads="1"/>
          </p:cNvPicPr>
          <p:nvPr/>
        </p:nvPicPr>
        <p:blipFill>
          <a:blip r:embed="rId2"/>
          <a:srcRect l="19769" r="19605"/>
          <a:stretch>
            <a:fillRect/>
          </a:stretch>
        </p:blipFill>
        <p:spPr bwMode="auto">
          <a:xfrm>
            <a:off x="3398154" y="304800"/>
            <a:ext cx="2393046" cy="2971800"/>
          </a:xfrm>
          <a:prstGeom prst="rect">
            <a:avLst/>
          </a:prstGeom>
          <a:noFill/>
        </p:spPr>
      </p:pic>
      <p:pic>
        <p:nvPicPr>
          <p:cNvPr id="2097192" name="Picture 6" descr="https://micro.magnet.fsu.edu/cells/mitochondria/images/mitochondriafigure1.jpg"/>
          <p:cNvPicPr>
            <a:picLocks noChangeAspect="1" noChangeArrowheads="1"/>
          </p:cNvPicPr>
          <p:nvPr/>
        </p:nvPicPr>
        <p:blipFill>
          <a:blip r:embed="rId3"/>
          <a:srcRect/>
          <a:stretch>
            <a:fillRect/>
          </a:stretch>
        </p:blipFill>
        <p:spPr bwMode="auto">
          <a:xfrm>
            <a:off x="304800" y="228600"/>
            <a:ext cx="2819400" cy="2971801"/>
          </a:xfrm>
          <a:prstGeom prst="rect">
            <a:avLst/>
          </a:prstGeom>
          <a:noFill/>
        </p:spPr>
      </p:pic>
      <p:pic>
        <p:nvPicPr>
          <p:cNvPr id="2097193" name="Picture 3" descr="http://waynesword.palomar.edu/images/plant3.gif"/>
          <p:cNvPicPr>
            <a:picLocks noChangeAspect="1" noChangeArrowheads="1"/>
          </p:cNvPicPr>
          <p:nvPr/>
        </p:nvPicPr>
        <p:blipFill>
          <a:blip r:embed="rId4"/>
          <a:srcRect l="22300" r="23810"/>
          <a:stretch>
            <a:fillRect/>
          </a:stretch>
        </p:blipFill>
        <p:spPr bwMode="auto">
          <a:xfrm>
            <a:off x="6443338" y="557047"/>
            <a:ext cx="1828800" cy="2719553"/>
          </a:xfrm>
          <a:prstGeom prst="rect">
            <a:avLst/>
          </a:prstGeom>
          <a:noFill/>
        </p:spPr>
      </p:pic>
      <p:sp>
        <p:nvSpPr>
          <p:cNvPr id="1048658" name="Rectangle 4"/>
          <p:cNvSpPr/>
          <p:nvPr/>
        </p:nvSpPr>
        <p:spPr>
          <a:xfrm>
            <a:off x="22677" y="3429000"/>
            <a:ext cx="8917216" cy="3124200"/>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just"/>
            <a:r>
              <a:rPr lang="bn-BD" sz="4400" b="1" dirty="0">
                <a:solidFill>
                  <a:srgbClr val="C00000"/>
                </a:solidFill>
                <a:latin typeface="NikoshBAN" pitchFamily="2" charset="0"/>
                <a:cs typeface="NikoshBAN" pitchFamily="2" charset="0"/>
              </a:rPr>
              <a:t>মাইটোকন্ডিয়াঃ</a:t>
            </a:r>
            <a:r>
              <a:rPr lang="bn-BD" sz="3800" dirty="0">
                <a:solidFill>
                  <a:schemeClr val="tx1"/>
                </a:solidFill>
                <a:latin typeface="NikoshBAN" pitchFamily="2" charset="0"/>
                <a:cs typeface="NikoshBAN" pitchFamily="2" charset="0"/>
              </a:rPr>
              <a:t> দন্ডাকার, বৃত্তাকার, তারকাকার। কোষের শক্তি উৎপাদন কেন্দ্র। বাহিরে মসৃণ কিন্তু ভিতরে ভাঁজ থকে। </a:t>
            </a:r>
            <a:r>
              <a:rPr lang="bn-IN" sz="3800" dirty="0">
                <a:solidFill>
                  <a:schemeClr val="tx1"/>
                </a:solidFill>
                <a:latin typeface="NikoshBAN" pitchFamily="2" charset="0"/>
                <a:cs typeface="NikoshBAN" pitchFamily="2" charset="0"/>
              </a:rPr>
              <a:t>একে ক্রিষ্টি বলে। </a:t>
            </a:r>
            <a:r>
              <a:rPr lang="bn-BD" sz="3800" dirty="0">
                <a:solidFill>
                  <a:schemeClr val="tx1"/>
                </a:solidFill>
                <a:latin typeface="NikoshBAN" pitchFamily="2" charset="0"/>
                <a:cs typeface="NikoshBAN" pitchFamily="2" charset="0"/>
              </a:rPr>
              <a:t>শ্বসন কার্য সম্পাদন করে শক্তি উৎপাদন করে। এ জন্য একে পাওয়ার হাউস বা শক্তির আধার বলে। </a:t>
            </a:r>
            <a:r>
              <a:rPr lang="bn-IN" sz="3800" dirty="0">
                <a:solidFill>
                  <a:schemeClr val="tx1"/>
                </a:solidFill>
                <a:latin typeface="NikoshBAN" pitchFamily="2" charset="0"/>
                <a:cs typeface="NikoshBAN" pitchFamily="2" charset="0"/>
              </a:rPr>
              <a:t>ভিতরে ম্যাট্রিক্স থাকে।  </a:t>
            </a:r>
            <a:endParaRPr lang="en-US" sz="3800" dirty="0">
              <a:solidFill>
                <a:schemeClr val="tx1"/>
              </a:solidFill>
              <a:latin typeface="NikoshBAN" pitchFamily="2" charset="0"/>
              <a:cs typeface="NikoshBAN" pitchFamily="2" charset="0"/>
            </a:endParaRPr>
          </a:p>
        </p:txBody>
      </p:sp>
      <p:sp>
        <p:nvSpPr>
          <p:cNvPr id="2" name="Frame 1">
            <a:extLst>
              <a:ext uri="{FF2B5EF4-FFF2-40B4-BE49-F238E27FC236}">
                <a16:creationId xmlns:a16="http://schemas.microsoft.com/office/drawing/2014/main" id="{98F5F6B4-D921-5C49-A858-085AA461D6D7}"/>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97192"/>
                                        </p:tgtEl>
                                        <p:attrNameLst>
                                          <p:attrName>style.visibility</p:attrName>
                                        </p:attrNameLst>
                                      </p:cBhvr>
                                      <p:to>
                                        <p:strVal val="visible"/>
                                      </p:to>
                                    </p:set>
                                    <p:anim to="" calcmode="lin" valueType="num">
                                      <p:cBhvr>
                                        <p:cTn id="7" dur="1" fill="hold"/>
                                        <p:tgtEl>
                                          <p:spTgt spid="209719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97193"/>
                                        </p:tgtEl>
                                        <p:attrNameLst>
                                          <p:attrName>style.visibility</p:attrName>
                                        </p:attrNameLst>
                                      </p:cBhvr>
                                      <p:to>
                                        <p:strVal val="visible"/>
                                      </p:to>
                                    </p:set>
                                    <p:anim to="" calcmode="lin" valueType="num">
                                      <p:cBhvr>
                                        <p:cTn id="12" dur="1" fill="hold"/>
                                        <p:tgtEl>
                                          <p:spTgt spid="2097193"/>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97191"/>
                                        </p:tgtEl>
                                        <p:attrNameLst>
                                          <p:attrName>style.visibility</p:attrName>
                                        </p:attrNameLst>
                                      </p:cBhvr>
                                      <p:to>
                                        <p:strVal val="visible"/>
                                      </p:to>
                                    </p:set>
                                    <p:anim to="" calcmode="lin" valueType="num">
                                      <p:cBhvr>
                                        <p:cTn id="17" dur="1" fill="hold"/>
                                        <p:tgtEl>
                                          <p:spTgt spid="2097191"/>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48658"/>
                                        </p:tgtEl>
                                        <p:attrNameLst>
                                          <p:attrName>style.visibility</p:attrName>
                                        </p:attrNameLst>
                                      </p:cBhvr>
                                      <p:to>
                                        <p:strVal val="visible"/>
                                      </p:to>
                                    </p:set>
                                    <p:anim to="" calcmode="lin" valueType="num">
                                      <p:cBhvr>
                                        <p:cTn id="22" dur="1" fill="hold"/>
                                        <p:tgtEl>
                                          <p:spTgt spid="104865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94" name="Picture 3"/>
          <p:cNvPicPr>
            <a:picLocks noChangeAspect="1"/>
          </p:cNvPicPr>
          <p:nvPr/>
        </p:nvPicPr>
        <p:blipFill>
          <a:blip r:embed="rId2"/>
          <a:stretch>
            <a:fillRect/>
          </a:stretch>
        </p:blipFill>
        <p:spPr>
          <a:xfrm rot="966083">
            <a:off x="3640072" y="306870"/>
            <a:ext cx="1863856" cy="1413120"/>
          </a:xfrm>
          <a:prstGeom prst="rect">
            <a:avLst/>
          </a:prstGeom>
        </p:spPr>
      </p:pic>
      <p:pic>
        <p:nvPicPr>
          <p:cNvPr id="2097195" name="Picture 4"/>
          <p:cNvPicPr>
            <a:picLocks noChangeAspect="1"/>
          </p:cNvPicPr>
          <p:nvPr/>
        </p:nvPicPr>
        <p:blipFill>
          <a:blip r:embed="rId3"/>
          <a:stretch>
            <a:fillRect/>
          </a:stretch>
        </p:blipFill>
        <p:spPr>
          <a:xfrm>
            <a:off x="3574455" y="3586968"/>
            <a:ext cx="1910775" cy="1716699"/>
          </a:xfrm>
          <a:prstGeom prst="rect">
            <a:avLst/>
          </a:prstGeom>
        </p:spPr>
      </p:pic>
      <p:pic>
        <p:nvPicPr>
          <p:cNvPr id="2097196" name="Picture 5"/>
          <p:cNvPicPr>
            <a:picLocks noChangeAspect="1"/>
          </p:cNvPicPr>
          <p:nvPr/>
        </p:nvPicPr>
        <p:blipFill>
          <a:blip r:embed="rId4"/>
          <a:stretch>
            <a:fillRect/>
          </a:stretch>
        </p:blipFill>
        <p:spPr>
          <a:xfrm>
            <a:off x="955120" y="3608216"/>
            <a:ext cx="2021681" cy="1695450"/>
          </a:xfrm>
          <a:prstGeom prst="rect">
            <a:avLst/>
          </a:prstGeom>
        </p:spPr>
      </p:pic>
      <p:pic>
        <p:nvPicPr>
          <p:cNvPr id="2097197" name="Picture 6"/>
          <p:cNvPicPr>
            <a:picLocks noChangeAspect="1"/>
          </p:cNvPicPr>
          <p:nvPr/>
        </p:nvPicPr>
        <p:blipFill>
          <a:blip r:embed="rId5"/>
          <a:stretch>
            <a:fillRect/>
          </a:stretch>
        </p:blipFill>
        <p:spPr>
          <a:xfrm>
            <a:off x="6180058" y="3608216"/>
            <a:ext cx="1785938" cy="1695450"/>
          </a:xfrm>
          <a:prstGeom prst="rect">
            <a:avLst/>
          </a:prstGeom>
        </p:spPr>
      </p:pic>
      <p:sp>
        <p:nvSpPr>
          <p:cNvPr id="1048659" name="TextBox 7"/>
          <p:cNvSpPr txBox="1"/>
          <p:nvPr/>
        </p:nvSpPr>
        <p:spPr>
          <a:xfrm>
            <a:off x="3991762" y="1809323"/>
            <a:ext cx="1224280" cy="510540"/>
          </a:xfrm>
          <a:prstGeom prst="rect">
            <a:avLst/>
          </a:prstGeom>
          <a:noFill/>
        </p:spPr>
        <p:txBody>
          <a:bodyPr wrap="none" rtlCol="0">
            <a:spAutoFit/>
          </a:bodyPr>
          <a:lstStyle/>
          <a:p>
            <a:r>
              <a:rPr lang="bn-BD" sz="2800" dirty="0">
                <a:latin typeface="NikoshBAN" panose="02000000000000000000" pitchFamily="2" charset="0"/>
                <a:cs typeface="NikoshBAN" panose="02000000000000000000" pitchFamily="2" charset="0"/>
              </a:rPr>
              <a:t>প্লাস্টিড</a:t>
            </a:r>
            <a:endParaRPr lang="en-US" sz="2800" dirty="0">
              <a:latin typeface="NikoshBAN" panose="02000000000000000000" pitchFamily="2" charset="0"/>
              <a:cs typeface="NikoshBAN" panose="02000000000000000000" pitchFamily="2" charset="0"/>
            </a:endParaRPr>
          </a:p>
        </p:txBody>
      </p:sp>
      <p:sp>
        <p:nvSpPr>
          <p:cNvPr id="1048660" name="Down Arrow 8"/>
          <p:cNvSpPr/>
          <p:nvPr/>
        </p:nvSpPr>
        <p:spPr>
          <a:xfrm>
            <a:off x="4256308" y="2193213"/>
            <a:ext cx="200465" cy="2786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45747" name="Straight Connector 10"/>
          <p:cNvCxnSpPr>
            <a:cxnSpLocks/>
          </p:cNvCxnSpPr>
          <p:nvPr/>
        </p:nvCxnSpPr>
        <p:spPr>
          <a:xfrm flipV="1">
            <a:off x="1965960" y="2458601"/>
            <a:ext cx="4870939" cy="1327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45748" name="Straight Arrow Connector 19"/>
          <p:cNvCxnSpPr>
            <a:cxnSpLocks/>
          </p:cNvCxnSpPr>
          <p:nvPr/>
        </p:nvCxnSpPr>
        <p:spPr>
          <a:xfrm>
            <a:off x="1965959" y="2502947"/>
            <a:ext cx="0" cy="9298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45749" name="Straight Arrow Connector 24"/>
          <p:cNvCxnSpPr>
            <a:cxnSpLocks/>
          </p:cNvCxnSpPr>
          <p:nvPr/>
        </p:nvCxnSpPr>
        <p:spPr>
          <a:xfrm>
            <a:off x="4347749" y="2581347"/>
            <a:ext cx="0" cy="773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45750" name="Straight Arrow Connector 30"/>
          <p:cNvCxnSpPr>
            <a:cxnSpLocks/>
          </p:cNvCxnSpPr>
          <p:nvPr/>
        </p:nvCxnSpPr>
        <p:spPr>
          <a:xfrm>
            <a:off x="6836898" y="2502947"/>
            <a:ext cx="0" cy="74193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48661" name="TextBox 36"/>
          <p:cNvSpPr txBox="1"/>
          <p:nvPr/>
        </p:nvSpPr>
        <p:spPr>
          <a:xfrm>
            <a:off x="1405589" y="5591907"/>
            <a:ext cx="1897379" cy="510540"/>
          </a:xfrm>
          <a:prstGeom prst="rect">
            <a:avLst/>
          </a:prstGeom>
          <a:noFill/>
        </p:spPr>
        <p:txBody>
          <a:bodyPr wrap="none" rtlCol="0">
            <a:spAutoFit/>
          </a:bodyPr>
          <a:lstStyle/>
          <a:p>
            <a:r>
              <a:rPr lang="bn-BD" sz="2800" dirty="0">
                <a:latin typeface="NikoshBAN" panose="02000000000000000000" pitchFamily="2" charset="0"/>
                <a:cs typeface="NikoshBAN" panose="02000000000000000000" pitchFamily="2" charset="0"/>
              </a:rPr>
              <a:t>ক্লোরো প্লাস্ট</a:t>
            </a:r>
            <a:endParaRPr lang="en-US" sz="2800" dirty="0">
              <a:latin typeface="NikoshBAN" panose="02000000000000000000" pitchFamily="2" charset="0"/>
              <a:cs typeface="NikoshBAN" panose="02000000000000000000" pitchFamily="2" charset="0"/>
            </a:endParaRPr>
          </a:p>
        </p:txBody>
      </p:sp>
      <p:sp>
        <p:nvSpPr>
          <p:cNvPr id="1048662" name="TextBox 38"/>
          <p:cNvSpPr txBox="1"/>
          <p:nvPr/>
        </p:nvSpPr>
        <p:spPr>
          <a:xfrm>
            <a:off x="3876565" y="5591907"/>
            <a:ext cx="1948180" cy="510540"/>
          </a:xfrm>
          <a:prstGeom prst="rect">
            <a:avLst/>
          </a:prstGeom>
          <a:noFill/>
        </p:spPr>
        <p:txBody>
          <a:bodyPr wrap="none" rtlCol="0">
            <a:spAutoFit/>
          </a:bodyPr>
          <a:lstStyle/>
          <a:p>
            <a:r>
              <a:rPr lang="bn-BD" sz="2800" dirty="0">
                <a:latin typeface="NikoshBAN" panose="02000000000000000000" pitchFamily="2" charset="0"/>
                <a:cs typeface="NikoshBAN" panose="02000000000000000000" pitchFamily="2" charset="0"/>
              </a:rPr>
              <a:t>ক্রোমো প্লাস্ট</a:t>
            </a:r>
            <a:endParaRPr lang="en-US" sz="2800" dirty="0">
              <a:latin typeface="NikoshBAN" panose="02000000000000000000" pitchFamily="2" charset="0"/>
              <a:cs typeface="NikoshBAN" panose="02000000000000000000" pitchFamily="2" charset="0"/>
            </a:endParaRPr>
          </a:p>
        </p:txBody>
      </p:sp>
      <p:sp>
        <p:nvSpPr>
          <p:cNvPr id="1048663" name="TextBox 39"/>
          <p:cNvSpPr txBox="1"/>
          <p:nvPr/>
        </p:nvSpPr>
        <p:spPr>
          <a:xfrm>
            <a:off x="6465769" y="5645895"/>
            <a:ext cx="2075180" cy="510540"/>
          </a:xfrm>
          <a:prstGeom prst="rect">
            <a:avLst/>
          </a:prstGeom>
          <a:noFill/>
        </p:spPr>
        <p:txBody>
          <a:bodyPr wrap="none" rtlCol="0">
            <a:spAutoFit/>
          </a:bodyPr>
          <a:lstStyle/>
          <a:p>
            <a:r>
              <a:rPr lang="bn-BD" sz="2800" dirty="0">
                <a:latin typeface="NikoshBAN" panose="02000000000000000000" pitchFamily="2" charset="0"/>
                <a:cs typeface="NikoshBAN" panose="02000000000000000000" pitchFamily="2" charset="0"/>
              </a:rPr>
              <a:t>লিউকো প্লাস্ট</a:t>
            </a:r>
            <a:endParaRPr lang="en-US" sz="2800" dirty="0">
              <a:latin typeface="NikoshBAN" panose="02000000000000000000" pitchFamily="2" charset="0"/>
              <a:cs typeface="NikoshBAN" panose="02000000000000000000" pitchFamily="2" charset="0"/>
            </a:endParaRPr>
          </a:p>
        </p:txBody>
      </p:sp>
      <p:sp>
        <p:nvSpPr>
          <p:cNvPr id="8" name="Rectangle 9">
            <a:extLst>
              <a:ext uri="{FF2B5EF4-FFF2-40B4-BE49-F238E27FC236}">
                <a16:creationId xmlns:a16="http://schemas.microsoft.com/office/drawing/2014/main" id="{3DB1A800-8C45-274A-9CF5-99F9B3E5C51C}"/>
              </a:ext>
            </a:extLst>
          </p:cNvPr>
          <p:cNvSpPr/>
          <p:nvPr/>
        </p:nvSpPr>
        <p:spPr>
          <a:xfrm>
            <a:off x="334515" y="2277038"/>
            <a:ext cx="8538773" cy="41999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BD" sz="3800" b="1" dirty="0">
                <a:solidFill>
                  <a:srgbClr val="C00000"/>
                </a:solidFill>
                <a:latin typeface="NikoshBAN" pitchFamily="2" charset="0"/>
                <a:cs typeface="NikoshBAN" pitchFamily="2" charset="0"/>
              </a:rPr>
              <a:t>প্লাস্টিডঃ</a:t>
            </a:r>
            <a:r>
              <a:rPr lang="bn-BD" sz="3200" dirty="0">
                <a:solidFill>
                  <a:schemeClr val="tx1"/>
                </a:solidFill>
                <a:latin typeface="NikoshBAN" pitchFamily="2" charset="0"/>
                <a:cs typeface="NikoshBAN" pitchFamily="2" charset="0"/>
              </a:rPr>
              <a:t> এ গুলোকে বর্ণধারও বলে। প্রাণি কোষে থাকেনা। প্লাস্টিডের কারনেই পাতা, ফুল বা ফল বিচিত্র রং ধারণ করে। সবুজ প্লাস্টিড খাদ্য তৈরীতে ভূমিকা রাখে। অন্যান্য প্লাস্টিড বিভিন্ন অংগকে আকর্ষনীয় করে। বর্ণহীন প্লাস্টিড খাদ্য সঞ্চয় করে।   </a:t>
            </a:r>
            <a:r>
              <a:rPr lang="bn-BD" sz="4000" dirty="0">
                <a:solidFill>
                  <a:schemeClr val="tx1"/>
                </a:solidFill>
                <a:latin typeface="NikoshBAN" pitchFamily="2" charset="0"/>
                <a:cs typeface="NikoshBAN" pitchFamily="2" charset="0"/>
              </a:rPr>
              <a:t>   </a:t>
            </a:r>
            <a:endParaRPr lang="en-US" sz="4000" dirty="0">
              <a:solidFill>
                <a:schemeClr val="tx1"/>
              </a:solidFill>
              <a:latin typeface="NikoshBAN" pitchFamily="2" charset="0"/>
              <a:cs typeface="NikoshBAN" pitchFamily="2" charset="0"/>
            </a:endParaRPr>
          </a:p>
        </p:txBody>
      </p:sp>
      <p:sp>
        <p:nvSpPr>
          <p:cNvPr id="2" name="Frame 1">
            <a:extLst>
              <a:ext uri="{FF2B5EF4-FFF2-40B4-BE49-F238E27FC236}">
                <a16:creationId xmlns:a16="http://schemas.microsoft.com/office/drawing/2014/main" id="{D74F03E1-C0B9-5042-894D-C0808CD3B4E7}"/>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97194"/>
                                        </p:tgtEl>
                                        <p:attrNameLst>
                                          <p:attrName>style.visibility</p:attrName>
                                        </p:attrNameLst>
                                      </p:cBhvr>
                                      <p:to>
                                        <p:strVal val="visible"/>
                                      </p:to>
                                    </p:set>
                                    <p:animEffect transition="in" filter="wheel(1)">
                                      <p:cBhvr>
                                        <p:cTn id="7" dur="2000"/>
                                        <p:tgtEl>
                                          <p:spTgt spid="209719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48659"/>
                                        </p:tgtEl>
                                        <p:attrNameLst>
                                          <p:attrName>style.visibility</p:attrName>
                                        </p:attrNameLst>
                                      </p:cBhvr>
                                      <p:to>
                                        <p:strVal val="visible"/>
                                      </p:to>
                                    </p:set>
                                    <p:animEffect transition="in" filter="barn(inVertical)">
                                      <p:cBhvr>
                                        <p:cTn id="12" dur="500"/>
                                        <p:tgtEl>
                                          <p:spTgt spid="1048659"/>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048660"/>
                                        </p:tgtEl>
                                        <p:attrNameLst>
                                          <p:attrName>style.visibility</p:attrName>
                                        </p:attrNameLst>
                                      </p:cBhvr>
                                      <p:to>
                                        <p:strVal val="visible"/>
                                      </p:to>
                                    </p:set>
                                    <p:anim calcmode="lin" valueType="num">
                                      <p:cBhvr>
                                        <p:cTn id="17" dur="1000" fill="hold"/>
                                        <p:tgtEl>
                                          <p:spTgt spid="1048660"/>
                                        </p:tgtEl>
                                        <p:attrNameLst>
                                          <p:attrName>ppt_w</p:attrName>
                                        </p:attrNameLst>
                                      </p:cBhvr>
                                      <p:tavLst>
                                        <p:tav tm="0">
                                          <p:val>
                                            <p:fltVal val="0"/>
                                          </p:val>
                                        </p:tav>
                                        <p:tav tm="100000">
                                          <p:val>
                                            <p:strVal val="#ppt_w"/>
                                          </p:val>
                                        </p:tav>
                                      </p:tavLst>
                                    </p:anim>
                                    <p:anim calcmode="lin" valueType="num">
                                      <p:cBhvr>
                                        <p:cTn id="18" dur="1000" fill="hold"/>
                                        <p:tgtEl>
                                          <p:spTgt spid="1048660"/>
                                        </p:tgtEl>
                                        <p:attrNameLst>
                                          <p:attrName>ppt_h</p:attrName>
                                        </p:attrNameLst>
                                      </p:cBhvr>
                                      <p:tavLst>
                                        <p:tav tm="0">
                                          <p:val>
                                            <p:fltVal val="0"/>
                                          </p:val>
                                        </p:tav>
                                        <p:tav tm="100000">
                                          <p:val>
                                            <p:strVal val="#ppt_h"/>
                                          </p:val>
                                        </p:tav>
                                      </p:tavLst>
                                    </p:anim>
                                    <p:anim calcmode="lin" valueType="num">
                                      <p:cBhvr>
                                        <p:cTn id="19" dur="1000" fill="hold"/>
                                        <p:tgtEl>
                                          <p:spTgt spid="1048660"/>
                                        </p:tgtEl>
                                        <p:attrNameLst>
                                          <p:attrName>style.rotation</p:attrName>
                                        </p:attrNameLst>
                                      </p:cBhvr>
                                      <p:tavLst>
                                        <p:tav tm="0">
                                          <p:val>
                                            <p:fltVal val="90"/>
                                          </p:val>
                                        </p:tav>
                                        <p:tav tm="100000">
                                          <p:val>
                                            <p:fltVal val="0"/>
                                          </p:val>
                                        </p:tav>
                                      </p:tavLst>
                                    </p:anim>
                                    <p:animEffect transition="in" filter="fade">
                                      <p:cBhvr>
                                        <p:cTn id="20" dur="1000"/>
                                        <p:tgtEl>
                                          <p:spTgt spid="104866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nodeType="clickEffect">
                                  <p:stCondLst>
                                    <p:cond delay="0"/>
                                  </p:stCondLst>
                                  <p:childTnLst>
                                    <p:set>
                                      <p:cBhvr>
                                        <p:cTn id="24" dur="1" fill="hold">
                                          <p:stCondLst>
                                            <p:cond delay="0"/>
                                          </p:stCondLst>
                                        </p:cTn>
                                        <p:tgtEl>
                                          <p:spTgt spid="3145747"/>
                                        </p:tgtEl>
                                        <p:attrNameLst>
                                          <p:attrName>style.visibility</p:attrName>
                                        </p:attrNameLst>
                                      </p:cBhvr>
                                      <p:to>
                                        <p:strVal val="visible"/>
                                      </p:to>
                                    </p:set>
                                    <p:anim calcmode="lin" valueType="num">
                                      <p:cBhvr>
                                        <p:cTn id="25" dur="1000" fill="hold"/>
                                        <p:tgtEl>
                                          <p:spTgt spid="3145747"/>
                                        </p:tgtEl>
                                        <p:attrNameLst>
                                          <p:attrName>ppt_w</p:attrName>
                                        </p:attrNameLst>
                                      </p:cBhvr>
                                      <p:tavLst>
                                        <p:tav tm="0">
                                          <p:val>
                                            <p:fltVal val="0"/>
                                          </p:val>
                                        </p:tav>
                                        <p:tav tm="100000">
                                          <p:val>
                                            <p:strVal val="#ppt_w"/>
                                          </p:val>
                                        </p:tav>
                                      </p:tavLst>
                                    </p:anim>
                                    <p:anim calcmode="lin" valueType="num">
                                      <p:cBhvr>
                                        <p:cTn id="26" dur="1000" fill="hold"/>
                                        <p:tgtEl>
                                          <p:spTgt spid="3145747"/>
                                        </p:tgtEl>
                                        <p:attrNameLst>
                                          <p:attrName>ppt_h</p:attrName>
                                        </p:attrNameLst>
                                      </p:cBhvr>
                                      <p:tavLst>
                                        <p:tav tm="0">
                                          <p:val>
                                            <p:fltVal val="0"/>
                                          </p:val>
                                        </p:tav>
                                        <p:tav tm="100000">
                                          <p:val>
                                            <p:strVal val="#ppt_h"/>
                                          </p:val>
                                        </p:tav>
                                      </p:tavLst>
                                    </p:anim>
                                    <p:anim calcmode="lin" valueType="num">
                                      <p:cBhvr>
                                        <p:cTn id="27" dur="1000" fill="hold"/>
                                        <p:tgtEl>
                                          <p:spTgt spid="3145747"/>
                                        </p:tgtEl>
                                        <p:attrNameLst>
                                          <p:attrName>style.rotation</p:attrName>
                                        </p:attrNameLst>
                                      </p:cBhvr>
                                      <p:tavLst>
                                        <p:tav tm="0">
                                          <p:val>
                                            <p:fltVal val="90"/>
                                          </p:val>
                                        </p:tav>
                                        <p:tav tm="100000">
                                          <p:val>
                                            <p:fltVal val="0"/>
                                          </p:val>
                                        </p:tav>
                                      </p:tavLst>
                                    </p:anim>
                                    <p:animEffect transition="in" filter="fade">
                                      <p:cBhvr>
                                        <p:cTn id="28" dur="1000"/>
                                        <p:tgtEl>
                                          <p:spTgt spid="3145747"/>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3145748"/>
                                        </p:tgtEl>
                                        <p:attrNameLst>
                                          <p:attrName>style.visibility</p:attrName>
                                        </p:attrNameLst>
                                      </p:cBhvr>
                                      <p:to>
                                        <p:strVal val="visible"/>
                                      </p:to>
                                    </p:set>
                                    <p:anim calcmode="lin" valueType="num">
                                      <p:cBhvr>
                                        <p:cTn id="33" dur="1000" fill="hold"/>
                                        <p:tgtEl>
                                          <p:spTgt spid="3145748"/>
                                        </p:tgtEl>
                                        <p:attrNameLst>
                                          <p:attrName>ppt_w</p:attrName>
                                        </p:attrNameLst>
                                      </p:cBhvr>
                                      <p:tavLst>
                                        <p:tav tm="0">
                                          <p:val>
                                            <p:fltVal val="0"/>
                                          </p:val>
                                        </p:tav>
                                        <p:tav tm="100000">
                                          <p:val>
                                            <p:strVal val="#ppt_w"/>
                                          </p:val>
                                        </p:tav>
                                      </p:tavLst>
                                    </p:anim>
                                    <p:anim calcmode="lin" valueType="num">
                                      <p:cBhvr>
                                        <p:cTn id="34" dur="1000" fill="hold"/>
                                        <p:tgtEl>
                                          <p:spTgt spid="3145748"/>
                                        </p:tgtEl>
                                        <p:attrNameLst>
                                          <p:attrName>ppt_h</p:attrName>
                                        </p:attrNameLst>
                                      </p:cBhvr>
                                      <p:tavLst>
                                        <p:tav tm="0">
                                          <p:val>
                                            <p:fltVal val="0"/>
                                          </p:val>
                                        </p:tav>
                                        <p:tav tm="100000">
                                          <p:val>
                                            <p:strVal val="#ppt_h"/>
                                          </p:val>
                                        </p:tav>
                                      </p:tavLst>
                                    </p:anim>
                                    <p:anim calcmode="lin" valueType="num">
                                      <p:cBhvr>
                                        <p:cTn id="35" dur="1000" fill="hold"/>
                                        <p:tgtEl>
                                          <p:spTgt spid="3145748"/>
                                        </p:tgtEl>
                                        <p:attrNameLst>
                                          <p:attrName>style.rotation</p:attrName>
                                        </p:attrNameLst>
                                      </p:cBhvr>
                                      <p:tavLst>
                                        <p:tav tm="0">
                                          <p:val>
                                            <p:fltVal val="90"/>
                                          </p:val>
                                        </p:tav>
                                        <p:tav tm="100000">
                                          <p:val>
                                            <p:fltVal val="0"/>
                                          </p:val>
                                        </p:tav>
                                      </p:tavLst>
                                    </p:anim>
                                    <p:animEffect transition="in" filter="fade">
                                      <p:cBhvr>
                                        <p:cTn id="36" dur="1000"/>
                                        <p:tgtEl>
                                          <p:spTgt spid="3145748"/>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nodeType="clickEffect">
                                  <p:stCondLst>
                                    <p:cond delay="0"/>
                                  </p:stCondLst>
                                  <p:childTnLst>
                                    <p:set>
                                      <p:cBhvr>
                                        <p:cTn id="40" dur="1" fill="hold">
                                          <p:stCondLst>
                                            <p:cond delay="0"/>
                                          </p:stCondLst>
                                        </p:cTn>
                                        <p:tgtEl>
                                          <p:spTgt spid="2097196"/>
                                        </p:tgtEl>
                                        <p:attrNameLst>
                                          <p:attrName>style.visibility</p:attrName>
                                        </p:attrNameLst>
                                      </p:cBhvr>
                                      <p:to>
                                        <p:strVal val="visible"/>
                                      </p:to>
                                    </p:set>
                                    <p:animEffect transition="in" filter="wheel(1)">
                                      <p:cBhvr>
                                        <p:cTn id="41" dur="2000"/>
                                        <p:tgtEl>
                                          <p:spTgt spid="2097196"/>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048661"/>
                                        </p:tgtEl>
                                        <p:attrNameLst>
                                          <p:attrName>style.visibility</p:attrName>
                                        </p:attrNameLst>
                                      </p:cBhvr>
                                      <p:to>
                                        <p:strVal val="visible"/>
                                      </p:to>
                                    </p:set>
                                    <p:animEffect transition="in" filter="barn(inVertical)">
                                      <p:cBhvr>
                                        <p:cTn id="46" dur="500"/>
                                        <p:tgtEl>
                                          <p:spTgt spid="1048661"/>
                                        </p:tgtEl>
                                      </p:cBhvr>
                                    </p:animEffect>
                                  </p:childTnLst>
                                </p:cTn>
                              </p:par>
                            </p:childTnLst>
                          </p:cTn>
                        </p:par>
                      </p:childTnLst>
                    </p:cTn>
                  </p:par>
                  <p:par>
                    <p:cTn id="47" fill="hold">
                      <p:stCondLst>
                        <p:cond delay="indefinite"/>
                      </p:stCondLst>
                      <p:childTnLst>
                        <p:par>
                          <p:cTn id="48" fill="hold">
                            <p:stCondLst>
                              <p:cond delay="0"/>
                            </p:stCondLst>
                            <p:childTnLst>
                              <p:par>
                                <p:cTn id="49" presetID="31" presetClass="entr" presetSubtype="0" fill="hold" nodeType="clickEffect">
                                  <p:stCondLst>
                                    <p:cond delay="0"/>
                                  </p:stCondLst>
                                  <p:childTnLst>
                                    <p:set>
                                      <p:cBhvr>
                                        <p:cTn id="50" dur="1" fill="hold">
                                          <p:stCondLst>
                                            <p:cond delay="0"/>
                                          </p:stCondLst>
                                        </p:cTn>
                                        <p:tgtEl>
                                          <p:spTgt spid="3145749"/>
                                        </p:tgtEl>
                                        <p:attrNameLst>
                                          <p:attrName>style.visibility</p:attrName>
                                        </p:attrNameLst>
                                      </p:cBhvr>
                                      <p:to>
                                        <p:strVal val="visible"/>
                                      </p:to>
                                    </p:set>
                                    <p:anim calcmode="lin" valueType="num">
                                      <p:cBhvr>
                                        <p:cTn id="51" dur="1000" fill="hold"/>
                                        <p:tgtEl>
                                          <p:spTgt spid="3145749"/>
                                        </p:tgtEl>
                                        <p:attrNameLst>
                                          <p:attrName>ppt_w</p:attrName>
                                        </p:attrNameLst>
                                      </p:cBhvr>
                                      <p:tavLst>
                                        <p:tav tm="0">
                                          <p:val>
                                            <p:fltVal val="0"/>
                                          </p:val>
                                        </p:tav>
                                        <p:tav tm="100000">
                                          <p:val>
                                            <p:strVal val="#ppt_w"/>
                                          </p:val>
                                        </p:tav>
                                      </p:tavLst>
                                    </p:anim>
                                    <p:anim calcmode="lin" valueType="num">
                                      <p:cBhvr>
                                        <p:cTn id="52" dur="1000" fill="hold"/>
                                        <p:tgtEl>
                                          <p:spTgt spid="3145749"/>
                                        </p:tgtEl>
                                        <p:attrNameLst>
                                          <p:attrName>ppt_h</p:attrName>
                                        </p:attrNameLst>
                                      </p:cBhvr>
                                      <p:tavLst>
                                        <p:tav tm="0">
                                          <p:val>
                                            <p:fltVal val="0"/>
                                          </p:val>
                                        </p:tav>
                                        <p:tav tm="100000">
                                          <p:val>
                                            <p:strVal val="#ppt_h"/>
                                          </p:val>
                                        </p:tav>
                                      </p:tavLst>
                                    </p:anim>
                                    <p:anim calcmode="lin" valueType="num">
                                      <p:cBhvr>
                                        <p:cTn id="53" dur="1000" fill="hold"/>
                                        <p:tgtEl>
                                          <p:spTgt spid="3145749"/>
                                        </p:tgtEl>
                                        <p:attrNameLst>
                                          <p:attrName>style.rotation</p:attrName>
                                        </p:attrNameLst>
                                      </p:cBhvr>
                                      <p:tavLst>
                                        <p:tav tm="0">
                                          <p:val>
                                            <p:fltVal val="90"/>
                                          </p:val>
                                        </p:tav>
                                        <p:tav tm="100000">
                                          <p:val>
                                            <p:fltVal val="0"/>
                                          </p:val>
                                        </p:tav>
                                      </p:tavLst>
                                    </p:anim>
                                    <p:animEffect transition="in" filter="fade">
                                      <p:cBhvr>
                                        <p:cTn id="54" dur="1000"/>
                                        <p:tgtEl>
                                          <p:spTgt spid="3145749"/>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nodeType="clickEffect">
                                  <p:stCondLst>
                                    <p:cond delay="0"/>
                                  </p:stCondLst>
                                  <p:childTnLst>
                                    <p:set>
                                      <p:cBhvr>
                                        <p:cTn id="58" dur="1" fill="hold">
                                          <p:stCondLst>
                                            <p:cond delay="0"/>
                                          </p:stCondLst>
                                        </p:cTn>
                                        <p:tgtEl>
                                          <p:spTgt spid="2097195"/>
                                        </p:tgtEl>
                                        <p:attrNameLst>
                                          <p:attrName>style.visibility</p:attrName>
                                        </p:attrNameLst>
                                      </p:cBhvr>
                                      <p:to>
                                        <p:strVal val="visible"/>
                                      </p:to>
                                    </p:set>
                                    <p:animEffect transition="in" filter="wheel(1)">
                                      <p:cBhvr>
                                        <p:cTn id="59" dur="2000"/>
                                        <p:tgtEl>
                                          <p:spTgt spid="2097195"/>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048662"/>
                                        </p:tgtEl>
                                        <p:attrNameLst>
                                          <p:attrName>style.visibility</p:attrName>
                                        </p:attrNameLst>
                                      </p:cBhvr>
                                      <p:to>
                                        <p:strVal val="visible"/>
                                      </p:to>
                                    </p:set>
                                    <p:animEffect transition="in" filter="barn(inVertical)">
                                      <p:cBhvr>
                                        <p:cTn id="64" dur="500"/>
                                        <p:tgtEl>
                                          <p:spTgt spid="1048662"/>
                                        </p:tgtEl>
                                      </p:cBhvr>
                                    </p:animEffect>
                                  </p:childTnLst>
                                </p:cTn>
                              </p:par>
                            </p:childTnLst>
                          </p:cTn>
                        </p:par>
                      </p:childTnLst>
                    </p:cTn>
                  </p:par>
                  <p:par>
                    <p:cTn id="65" fill="hold">
                      <p:stCondLst>
                        <p:cond delay="indefinite"/>
                      </p:stCondLst>
                      <p:childTnLst>
                        <p:par>
                          <p:cTn id="66" fill="hold">
                            <p:stCondLst>
                              <p:cond delay="0"/>
                            </p:stCondLst>
                            <p:childTnLst>
                              <p:par>
                                <p:cTn id="67" presetID="31" presetClass="entr" presetSubtype="0" fill="hold" nodeType="clickEffect">
                                  <p:stCondLst>
                                    <p:cond delay="0"/>
                                  </p:stCondLst>
                                  <p:childTnLst>
                                    <p:set>
                                      <p:cBhvr>
                                        <p:cTn id="68" dur="1" fill="hold">
                                          <p:stCondLst>
                                            <p:cond delay="0"/>
                                          </p:stCondLst>
                                        </p:cTn>
                                        <p:tgtEl>
                                          <p:spTgt spid="3145750"/>
                                        </p:tgtEl>
                                        <p:attrNameLst>
                                          <p:attrName>style.visibility</p:attrName>
                                        </p:attrNameLst>
                                      </p:cBhvr>
                                      <p:to>
                                        <p:strVal val="visible"/>
                                      </p:to>
                                    </p:set>
                                    <p:anim calcmode="lin" valueType="num">
                                      <p:cBhvr>
                                        <p:cTn id="69" dur="1000" fill="hold"/>
                                        <p:tgtEl>
                                          <p:spTgt spid="3145750"/>
                                        </p:tgtEl>
                                        <p:attrNameLst>
                                          <p:attrName>ppt_w</p:attrName>
                                        </p:attrNameLst>
                                      </p:cBhvr>
                                      <p:tavLst>
                                        <p:tav tm="0">
                                          <p:val>
                                            <p:fltVal val="0"/>
                                          </p:val>
                                        </p:tav>
                                        <p:tav tm="100000">
                                          <p:val>
                                            <p:strVal val="#ppt_w"/>
                                          </p:val>
                                        </p:tav>
                                      </p:tavLst>
                                    </p:anim>
                                    <p:anim calcmode="lin" valueType="num">
                                      <p:cBhvr>
                                        <p:cTn id="70" dur="1000" fill="hold"/>
                                        <p:tgtEl>
                                          <p:spTgt spid="3145750"/>
                                        </p:tgtEl>
                                        <p:attrNameLst>
                                          <p:attrName>ppt_h</p:attrName>
                                        </p:attrNameLst>
                                      </p:cBhvr>
                                      <p:tavLst>
                                        <p:tav tm="0">
                                          <p:val>
                                            <p:fltVal val="0"/>
                                          </p:val>
                                        </p:tav>
                                        <p:tav tm="100000">
                                          <p:val>
                                            <p:strVal val="#ppt_h"/>
                                          </p:val>
                                        </p:tav>
                                      </p:tavLst>
                                    </p:anim>
                                    <p:anim calcmode="lin" valueType="num">
                                      <p:cBhvr>
                                        <p:cTn id="71" dur="1000" fill="hold"/>
                                        <p:tgtEl>
                                          <p:spTgt spid="3145750"/>
                                        </p:tgtEl>
                                        <p:attrNameLst>
                                          <p:attrName>style.rotation</p:attrName>
                                        </p:attrNameLst>
                                      </p:cBhvr>
                                      <p:tavLst>
                                        <p:tav tm="0">
                                          <p:val>
                                            <p:fltVal val="90"/>
                                          </p:val>
                                        </p:tav>
                                        <p:tav tm="100000">
                                          <p:val>
                                            <p:fltVal val="0"/>
                                          </p:val>
                                        </p:tav>
                                      </p:tavLst>
                                    </p:anim>
                                    <p:animEffect transition="in" filter="fade">
                                      <p:cBhvr>
                                        <p:cTn id="72" dur="1000"/>
                                        <p:tgtEl>
                                          <p:spTgt spid="3145750"/>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nodeType="clickEffect">
                                  <p:stCondLst>
                                    <p:cond delay="0"/>
                                  </p:stCondLst>
                                  <p:childTnLst>
                                    <p:set>
                                      <p:cBhvr>
                                        <p:cTn id="76" dur="1" fill="hold">
                                          <p:stCondLst>
                                            <p:cond delay="0"/>
                                          </p:stCondLst>
                                        </p:cTn>
                                        <p:tgtEl>
                                          <p:spTgt spid="2097197"/>
                                        </p:tgtEl>
                                        <p:attrNameLst>
                                          <p:attrName>style.visibility</p:attrName>
                                        </p:attrNameLst>
                                      </p:cBhvr>
                                      <p:to>
                                        <p:strVal val="visible"/>
                                      </p:to>
                                    </p:set>
                                    <p:animEffect transition="in" filter="wheel(1)">
                                      <p:cBhvr>
                                        <p:cTn id="77" dur="2000"/>
                                        <p:tgtEl>
                                          <p:spTgt spid="2097197"/>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048663"/>
                                        </p:tgtEl>
                                        <p:attrNameLst>
                                          <p:attrName>style.visibility</p:attrName>
                                        </p:attrNameLst>
                                      </p:cBhvr>
                                      <p:to>
                                        <p:strVal val="visible"/>
                                      </p:to>
                                    </p:set>
                                    <p:animEffect transition="in" filter="barn(inVertical)">
                                      <p:cBhvr>
                                        <p:cTn id="82" dur="500"/>
                                        <p:tgtEl>
                                          <p:spTgt spid="1048663"/>
                                        </p:tgtEl>
                                      </p:cBhvr>
                                    </p:animEffect>
                                  </p:childTnLst>
                                </p:cTn>
                              </p:par>
                            </p:childTnLst>
                          </p:cTn>
                        </p:par>
                      </p:childTnLst>
                    </p:cTn>
                  </p:par>
                  <p:par>
                    <p:cTn id="83" fill="hold">
                      <p:stCondLst>
                        <p:cond delay="indefinite"/>
                      </p:stCondLst>
                      <p:childTnLst>
                        <p:par>
                          <p:cTn id="84" fill="hold">
                            <p:stCondLst>
                              <p:cond delay="0"/>
                            </p:stCondLst>
                            <p:childTnLst>
                              <p:par>
                                <p:cTn id="85" presetID="24" presetClass="entr" presetSubtype="0" fill="hold" grpId="0" nodeType="clickEffect">
                                  <p:stCondLst>
                                    <p:cond delay="0"/>
                                  </p:stCondLst>
                                  <p:childTnLst>
                                    <p:set>
                                      <p:cBhvr>
                                        <p:cTn id="86" dur="1" fill="hold">
                                          <p:stCondLst>
                                            <p:cond delay="0"/>
                                          </p:stCondLst>
                                        </p:cTn>
                                        <p:tgtEl>
                                          <p:spTgt spid="8"/>
                                        </p:tgtEl>
                                        <p:attrNameLst>
                                          <p:attrName>style.visibility</p:attrName>
                                        </p:attrNameLst>
                                      </p:cBhvr>
                                      <p:to>
                                        <p:strVal val="visible"/>
                                      </p:to>
                                    </p:set>
                                    <p:anim to="" calcmode="lin" valueType="num">
                                      <p:cBhvr>
                                        <p:cTn id="87" dur="1" fill="hold"/>
                                        <p:tgtEl>
                                          <p:spTgt spid="8"/>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59" grpId="0"/>
      <p:bldP spid="1048660" grpId="0" animBg="1"/>
      <p:bldP spid="1048661" grpId="0"/>
      <p:bldP spid="1048662" grpId="0"/>
      <p:bldP spid="1048663"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7" name="AutoShape 2" descr="data:image/jpeg;base64,/9j/4AAQSkZJRgABAQAAAQABAAD/2wCEAAkGBxITEhUTExIWFhUWFxcXFxgYFhgYFRsWFRUWFxUVGBgYHSggGRolGxUXITEhJSkrLy4uFx8zODMsNygtLisBCgoKDg0OGxAQGy0mICYtLSstNjAtLS0tLS0tLS0tLS0tLS0tLS0tLS0tLS0tLS0tLS0tLSstLS0tLS0tLS0tLf/AABEIAMwA8AMBIgACEQEDEQH/xAAcAAACAgMBAQAAAAAAAAAAAAAABQMEAgYHAQj/xABGEAABAwEFAgkICAUEAgMAAAABAAIDEQQFEiExQVEHExciNWFxk7IyUnJzgZGh4gYUIzNCscHRFWKS4fA0U4LxJMJDVKL/xAAYAQEBAQEBAAAAAAAAAAAAAAAAAgEDBP/EACURAQEAAgICAQUAAwEAAAAAAAABAhEhMRJRQQMiMmHwcYGhE//aAAwDAQACEQMRAD8Ai4LeDSwW672WidshkL5AcMhaKNdQZBbdyKXT5kveuUnAP0RH6ybxldDQc45FLp8yXvXI5FLp8yXvXLo6EHOORS6fMl71yORS6fMl71y6OhBzjkUunzJe9cjkUunzJe9cujoQc45FLp8yXvXI5FLp8yXvXLo6EHJL+4MLnswYDFaJJJX4IomS897qFxpWgAABJJyCqWDg2uw2htmtNkns8sjXPi/8njI3hlMbQ5oFHgOaSCNuRK3r6YSCC1WK2vB4iEWiOVwBPFi0CLDK6meAGKhOzEDpVYW36V/WccN3UnPETOfMx3Mifg+xYHUo6RzjkK5YalAjj4HLncS1vGFzfKAnJI7QNFjyPXNUNq/Ea0HH5mmtBtoqX0RgidJd3FTWYSx1MjYLPILTTinCZlqeZDTnkE4xm9oUkd1QNu42gRt44XgXiTCOMBF4ECjtQKZU0ogxu/gvuOZ8zGcZWCQRPrN+MtY4U3jngdtQrUvBDcjRic5zWk0BNooK7qnb1Jbe7bKWXkwBjS68bGXYBgk4h7rIC9pADgMYkII/ECdU+njsFnt7xa2QR2YWWIWQSNYIAMUhtIYHDCH/AHRNM6UQ2rWjgcudjcT8bW73Tlo95RLwOXM1uN2MMpXEZyG0OhqclQZZmizXeZpWQYXWo2Ztrix2YwucOKjlxFuCURYcJrWmPIqSwWuB31CS0RRRWJrra0Zl1kM/GNbDK3jBQRubxpZXIYqDYgtjgbuegP2lHeSeONDlXI7clgOCG5aNNXUeaNP1jJx3N3nsVVtihmdE1rAbFLe1YGgUjcwWKQyFg04t0ofpkedsKxvm4LKIL9cIIwY68XzRSMizRyVjH4DjNebSpQX5eBy52kB3GNLjRoM5BJ3CupUnIpdPmS965LL4c02u1m2SWRofFDxX1qF8hdCY+cIKSNGLjHOqGgmpb1Lo30XieyyWdsj3PeImBzntLXkhozc0kkO3gmqDTORS6fMl71yORS6fMl71y6DBaWvLg01wmh7VMg5xyKXT5kveuRyKXT5kveuXR0IOccil0+ZL3rkcil0+ZL3rl0dCDnHIpdPmS965a7whcFl3WS757RC2QSMaC2shIriA09q7StM4YOiLV6I8QQL+AfoiP1k3jK6GuecA/REfrJvGV0NAIQhAIQhAIQChB45tf07VSuq1ueC1/lsNHfoVeSq3/ZStmHku5kn/AKuU5ccpyuuTVeNaBkBQdS9QqU8DRmaZnXrXqEINeh/0kw80vHxTuzAGNlRXmtPwCS6RWtu5xPvTmxfds9Fv5Bc8HL6ff+kz2AihAI3HMILQRQjLdsWSF0dXiF6vEHhaDqNNFRvW1loDGfePyb1Da5WrTO1jS5xyH+UVK6oHEmaTy36DzW7ApyvxEZX4i1YbIImBo9p3naVYQhVJpUmuAhCEaEIQgFpnDB0RavRHiC3NaZwwdEWr0R4ggX8A/REfrJvGV0Nc84B+iI/WTeMroaAQhCAQhCBTawYJONbUseftBuOxwTVjgQCDUHQoe0EEEVByKU2VxgfxTj9m77tx2HzSVH439I/G/o3UVpgD2lh0Ip/dSoVrLrmnJaY3+XGcJ6x+EpilV5fZSNnGh5snYdCmoKnH0jH16CEIVLIZsjaxva13wKbXf90z0W/klVvylnHnQ19yaXb91H6LfyXPHv8Avblh+X97WkIQujqF4vUtvW0uyhj8t/8A+W7SVluoy3U2hd/5EtP/AIoznuc/9gm6hslnbGwMboP8qplmM0zGa7CFRNuxS8WwYgPLdXJu4dZV4LZdtll6CEIWtCEIQC0zhg6ItXojxBbmtM4YOiLV6I8QQL+AfoiP1k3jK6GuecA/REfrJvGV0NAIQhBhaHkNJa3EQMhvVew3gyTIZOGrTk4exW1Tt13Nkzza8aOGvt3hZd/CbvuLigttlbIwtdt0O0HYQqMV4PjOCcU3SDyT27imgNdFkspLMuC+7LU6pik+8bt85uwhMVRvOxl4DmGkjM2n/wBT1KS7rYJW10cMnN2gpOOKzG6vjU1ohD2lp0IoUrsN4CNhjlPOjOHrcNhC8vW+cNWR5na7YOobyk0dne/n5uq6hpm7eT/2syuuU55c8GVov1x8hoA3nM/sqUltkdq93vp+SitEYa4gGoG1YgKkXKsJa125tO9T2eRwAo4j2lSy2gFubRUNLQakZEbtFXDqMqNaZdpyHxXLHfldp1yuWS8ZRU46iuVcxQZfumFgvcGoeCOccxmNfeqFhY1owmmgAJzGWtab1FHYxGX0eXB7y/M1DcVOaDuFPiq8udOstk22O1W1rIzJUEbKHU7AFXuqyuFZJPvH5nqGxoSGBxc4O1a01AOhO+i2eyWprxlkdo2/9LZfK7Mb5XadKbZbjI8wQuGIfeOr5IP6rK22tz3cTCc/xv2NH7rOK5oWlrmtpIwFrZPx0cQXAnaCQMk74irfLiLVjsrY2hrRl8Sd5U6hZMQcL8jsP4T2dfV+amVrk0EIVe126OPy3AdWp9yW6ZbrtYUc87WCrnBo6yl31qeX7tnFt85+vsapIboZXFITI7e7T2BT5W9J8relstZKwbWmjhmRoQRp2LUuGDoi1eiPEFuQC03hg6ItXojxBUsv4B+iI/WTeMroa55wD9ER+sm8ZXQ0AhCEAhCEGEsYcKOAIOwpWbPJBnFV8e1h1HolN0LLNpuO1ex21koq09o2jtCR37MGSni3EOc2klNOr2q9fUDGAzNJY8aEfiJ2EbVrkQxv5zqFxzJqcz2bVFvHLlnler2wapWOI0JFetYSMwuLTsJHuXpdQEnYK+5Vjducpfbb0wHC0AneVCy9pP5fd/dY3Zd3HBz3F1GkVwtxPJfUhoH6le3hYxFJhBJyBzpUEjNpplUdSreO9ONuWvL4XYbzJyLRnlUH91bhtDHObGHDEOcW1zoMgabqn4KhdU7GF2IHnCgIAJbnmQDlnopbUYi5r2NIcG4S8gBxAJLRluqe1RlPuVjnqbtPGhQ2hxJwN1Op3BS3ZNiaC6laEZ6V2E9Skis2AVJBc6pdQ1HVTqXPK86dtbiWyQtphp8c6dXWqc8rg8tjOYqC4bAi0SknAzXad391lHEGigWTvg3viHd0MYIwGf8ALfi21V1ILBacD8zzTkf0KvTXu2uGNpkd/Lp7Su0skdplJF+RgIoRUJZab0ZCcJJk3BvOePSpqOvVH1OaX71+BvmM/Vyu2WxxxijGgde33pu3o3leii322fBxhBjjq0HAMclHEDFQbBUabEzsl2RszAxO852ZUj4SK4dDqw6Hs3H4LywzVBbnVuWetNlev9kmMbMJ3VlCEKlBaZwwdEWr0R4gtzWmcMHRFq9EeIIF/AP0RH6ybxldDXPOAfoiP1k3jK6GgEIQgX2mxSYi+OUtJ1ac2+7Yo/4jJH99EaeczNvu2JohT4+k+PqoLNbI5PIcD+fu1U6pWm6on54cLvObkfgoOKtMfkuErdzsne9N2ds3Z3C76UWir2sGjRU9p0+H5pbZbUWA0ANSCCRUgitCPesbdMXyOcRQk6bqZU+CiCcZONy3dxmoLY15YWMaXOdkANc9fgpgsbRbYmgMeH1Jxc3DmKYcJJzAz1Cyy9xFK4S+MkVcw6EVIPYV6F7arSZHueci46DQDQD3LAvA2rq4f4BAUb5DvKzAJyAJO4Cp+CLPCTK1hBGYqCKGgz0PYjOa2mxR4WNbuA9+1TWsOBwMzNKk0yA39awDlKJ3UpXL/Ml58pb09muNMIYg0UHt61NEcnCjS4jm4tK7upQ4liSnjxonCGWzGtHur2aLYrpLeLFABTI0G0LX3FNbgk8tvYffUH8leM0rDUqpeTrYZiI5HMjxNaKRNdzTC5zn4nA6PDQNmZBrUUqWS32s4C9skZc3HhbAXBzzTGx5I+zDRQgkitTrhottQrdmpMtNuIY1zpMbomVpDRtXxkyOL6ERuY6gDSdmYdXKrNbbWbPxYbOZMIOIwPxYRC1wqcIq7jK83XIg0W7oQatHelqBALZXtcWiNxs7w4j6w1r3SANHF/ZuPlBtQCQqN32y8GsYzC8YbO3J0T35iAEvccObxJlgxVNPJ2rd0IKFxTyPhBkDsVSOc3CSAcjQtbr6LewLW+GDoi1eiPEFua0zhg6ItXojxBAv4B+iI/WTeMroa55wD9ER+sm8ZXQnCoogKr1Lf4HF/P8A1lefwSPzpP6yp3l6RvL1/wBM0JZ/BW/7kn9aP4OP92X+pN30by9GaEs/hB/35f6kfwp3/wBiX3pu+jeXpqTzzj2n8ysww0rQ00rTKu6qxmGFzmnY4j3FXIp2iJwx1JFAymhxA4vgpy5+HDW7yqgpReDHGQuIOGgAOzLVNsVMzsz9yR2C1uqC4ktLquHUTUgV0yVyZTpyz9LE1newAuYQHeTUUqoeLTG9bYxwaxjnOAcXlzgQSSMLQAdwCogqsbbN1GUkvCzdkwjL64gHtwksNHtoa1afzUtrt1XRlmI8W1wxSUL3YiDnTdTLtKpgr0LLjN7PKyaX475d+JnuP7q1He8R1Jb2g/mEnV591kMLnOaHBuLBnXDlqdAc9Fl8Z2vHPM0jtLHeS4HsKkGZoNStPfJnl71sVzWwlrXalp/JLjpeH1N3S9aI8P4g7XTeDQhXbgPPd6P6pVM1pNQ0N6grd0RS1cY3CoAriGRqdPgolyncXjfu6bQhK/r8zPvIDTew4h7lNBe0LssdDucC0/FV5R384vIXjXA6Gq9VKCEIQC0zhg6ItXojxBbmtM4YOiLV6I8QQL+AfoiP1k3jK6GuecA/REfrJvGV0NAIQqX8Xs+HFx0eHFhriFMVK0r2ZoLqFQnvuzsqDK2oc1hANSHPeGAEDTnGnUgX1Z+ceNZhaGkuxNw89z2gVrrWN3+VoF9CpNveGuEvaDjwCpAxOo083eKPb70G0GQkQyx800d+Ig1OVActPgg1j6QQ4J3bnUd79fiEtE42Vd2ae/RbB9JbqcWCQuxFmuQ8k9RyFCtfhgxENxOzIGbqDPLYtcM5qsiHEZ0aD7T8ckkddzYnlwNa5VLq0A2Url7AtitF2tZnzXipFczmNQQ7QrBrQNAB7Fky9OeWO2tTW1rTXM1oOa0u1ruCtxEkVAJprkcu3cs77ioQ8DIihpv2Eqzcd5lsThiLGtdixNzdzhQjDo7QGhW5XWO44WSXVVRIsw5Q3ha2Plc5jcLSagZDZmaDSpqada9scT5HYWCp12AAbSScgFXxup+dRPVW7VeRfm9rdxoKE9Z3nJUrXZ3xkYqc4VaWuDmkA0NCOtQ4qqbjMo3dnCW0WemYzadD+hTO4YyWkAVJd+iWwzYcjm06hPbpexjHN51HDIjXM12+5RllZNVf05PJLKwtJBFCE++j0VGF3nH4DL91rjnOJ2uPxW2XZPG5gEbq4RSmh9oSZfF7en6dm1xQz2Vj/KY09oUyFTvosdczRnG98Z6nEj3FeYLUzRzJR18137JohT4z4R4T44LP4vh+9iezrpiHvCuWW2RyeQ4Oprv9ynIUP1ZurRhJIqWgAmhrQ5aJJWyZT5TLTOGDoi1eiPEFua0zhg6ItXojxBUov4B+iI/WTeMroa55wD9ER+sm8ZXQ0Hjm1FN61q0fRFr42RvlJwMMY5gA4t0bIy0taQHGjBma7cqGi2ZCBHJ9G2EtcHuBYZCMhSsk8M5rvoYQOwlYQ/RlrMJjkIcxkbGktaR9l9YzLcqk/WHe4J+hBrA+hkQwUe6jQG0OdWARUGoFfsRnnrpkKNboukQOkIeSHkHDSjWkFxJDa0BOLOlAaDLWrJCDF7AQQRUHIjqWi22zCORzQagHL9j1rabfa3OdxMXlfidsaP3XstzRmLi6dYdtxb1O98RyynnxGpm1OwYMqVroKk7KnbqsQV7a7K+J2F4ofgRvCiBVeMnTnV+Cytc0EvALiWgEVFRvOytVSmsjecxzAM+cNMx2KSOQtNQaEbRqgurmdVym7f0i2UukuaM+SXN9tfzXtksckWPDxcjXgNc14NCAajTrTBFV13ejxhJeAtDyC9mQFGhgGBrdzQNAp7i4mrzK5ocKYGyYg01riJwiriMuantms+IOcTRraVNCTnoAAo7XCwGgIcKA5gbdh61lyl+1n/nq+RbaWxyy/ZNowAVoMINNSBsruTAhYNAGQAHYmtz3WZDicKM8XUOpLNzSscNpfo61uM4snU5gO0HUhNrXdjHnEKsf5zcj7d6zt1gbI0DyXN8lw1H9lDYLc7FxUuUg0Oxw3hT+q7SSfbkj+tzQ/etxt89uv/IJhZ7Qx4qxwI6lKl1ouptcUZMb97dD2hbzFas65MUJU28Xx5TsoPPbm327kyikDhVpBG8LZlK2ZSs0IQtUFpnDB0RavRHiC3NaZwwdEWr0R4ggX8A/REfrJvGV0Nc84B+iI/WTeMroaAQhCAQhCAS68LY7FxUWch1Oxo3nrXt420giKPOR3uaPOKmu+xCJu9xzc46kqbd8RFu7qPbDY2xNoMzqSdSd5VlCFUmlSa4ivbbGyVuF4ruO0dYK1O8LqdE/CDjqCRQc6g3hblLIGguOQAqUuuiMuLp3DN/kjcwae9TlfhGc3w09pzXuJbTfNmY6SJmEYnElxAocI1zUUv0ZYfJe4doBSdufhd3RYyWDIFuWHM87Hi3DOmvsVAFM5LkcJGxYxVwJBoaZbFaj+jJ2yj2N/cpjOzxypK2QitCRXWhIr201RGwuIa0VJ0AWzQfR6IeUXO7TQe4Ke3Xa0x0jAa5vOYQKZhMp8xt+ne1G7rhpzpc/5Rp7Tt7E9AVa7bZxrAdHDJw3OGqtLZduuOtcBVrfYmytociPJcNQepWUJZttm+KW2G2uDuKmyf8AhdseN460yVe3WNsraO9hGoO8KpYrY5ruKm8r8Ltjh+6yXXFTL48Uyc0HIioS2W6i04oHcWfN/Ae0bEzQtslVcZSyO9C04Z24Dsdqw+3YmTXAiozC8ljDhRwBG4ioVOzWIRO5mLC7ItLua3U4gD7lk3GTcXlpnDB0RavRHiC3NaZwwdEWr0R4gqUX8A/REfrJvGV0Nc84B+iI/WTeMroaAQhCAVC8bcW0YwYpHaDd/MVbtBdhOAAuplXSqrXdYeLq5xxSO8p36DqU3fUTlvqPbusIjBJOJ7s3O2k/sriELZNNk1NQIQobZaRGwvOgHvOwLW26ULzJlkbANPKkP8o0HtTRooKDQKhc9mLWl7/LkOJ36BXyaZqcfaMfdLIefannZG0NHa7MpollwirHSHWR5d7NAmaY9bMOtllr/wBTD6L/ANEzSy3f6iD/AJj4BM0x7pj3f74CEIVLKbX9hKJR5D8pOo7HJsFHPEHtLXCoIoVQumYtJgeeczyT5zNhU9VH43XszQhCpYUFtsjZG4XDsO0HeFOhLyyzZXZLW6NwimOf4H7HDcetNFDa7K2Rpa4VHxB3hULLanROEUxqD5D9h6j1qPx4qZfHi9GqEIVrC0zhg6ItXojxBbmtM4YOiLV6I8QQL+AfoiP1k3jK6GuecA/REfrJvGV0NAIQhAIQhAIQhAJZa4nSzNaQeLZzjuc46D2JmhZZtlmwqV8zYYXnaRQdpyV1Q2mzNeAHCoBB9o0S9GUtnAscOCNrdwA/dTIQtbOCy8vvrOf5nD4BM0svb7yz+mfyTNTO6jHu/wB8BCEKlhLr3s5oJWeXHn2t2tTFCyzcZZuaQ2S0CRge3Qj/AAKZLrJZXRyuDR9k/nei7aKbimKS8csxt1yEIQtUFHNC14o5oI3EVUiEHjW0FAvUIQC0zhg6ItXojxBbmtM4YOiLV6I8QQL+AfoiP1k3jK6GvlH6McJ1vsMAs8HFcW0ucMUeJ1XGpzqm3Ldeu+DuvmQfTCF8z8t1674O6+ZHLdeu+DuvmQfTCF8z8t1674O6+ZHLdeu+DuvmQfTCF8z8t1674O6+ZHLdeu+DuvmQfTCF8z8t1674O6+ZHLdeu+DuvmQfTCF8z8t1674O6+ZHLdeu+DuvmQfTCF8z8t1674O6+ZHLdeu+DuvmQfS5C9XzPy3Xrvg7r5kct1674O6+ZB9MIXzPy3Xrvg7r5kct1674O6+ZB9MIXzPy3Xrvg7r5kct1674O6+ZB9MIXzPy3Xrvg7r5kct1674O6+ZB9MIXzPy3Xrvg7r5kct1674O6+ZB9MIXzPy3Xrvg7r5kct1674O6+ZB9MIXzPy3Xrvg7r5kct1674O6+ZB9MLTOGDoi1eiPEFxrluvXfB3XzJff/CteNrgfZ5jDxcgo7DHR2RByNep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68" name="AutoShape 4" descr="data:image/jpeg;base64,/9j/4AAQSkZJRgABAQAAAQABAAD/2wCEAAkGBxITEhUTExIWFhUWFxcXFxgYFhgYFRsWFRUWFxUVGBgYHSggGRolGxUXITEhJSkrLy4uFx8zODMsNygtLisBCgoKDg0OGxAQGy0mICYtLSstNjAtLS0tLS0tLS0tLS0tLS0tLS0tLS0tLS0tLS0tLS0tLSstLS0tLS0tLS0tLf/AABEIAMwA8AMBIgACEQEDEQH/xAAcAAACAgMBAQAAAAAAAAAAAAAABQMEAgYHAQj/xABGEAABAwEFAgkICAUEAgMAAAABAAIDEQQFEiExQVEHExciNWFxk7IyUnJzgZGh4gYUIzNCscHRFWKS4fA0U4LxJMJDVKL/xAAYAQEBAQEBAAAAAAAAAAAAAAAAAgEDBP/EACURAQEAAgICAQUAAwEAAAAAAAABAhEhMRJRQQMiMmHwcYGhE//aAAwDAQACEQMRAD8Ai4LeDSwW672WidshkL5AcMhaKNdQZBbdyKXT5kveuUnAP0RH6ybxldDQc45FLp8yXvXI5FLp8yXvXLo6EHOORS6fMl71yORS6fMl71y6OhBzjkUunzJe9cjkUunzJe9cujoQc45FLp8yXvXI5FLp8yXvXLo6EHJL+4MLnswYDFaJJJX4IomS897qFxpWgAABJJyCqWDg2uw2htmtNkns8sjXPi/8njI3hlMbQ5oFHgOaSCNuRK3r6YSCC1WK2vB4iEWiOVwBPFi0CLDK6meAGKhOzEDpVYW36V/WccN3UnPETOfMx3Mifg+xYHUo6RzjkK5YalAjj4HLncS1vGFzfKAnJI7QNFjyPXNUNq/Ea0HH5mmtBtoqX0RgidJd3FTWYSx1MjYLPILTTinCZlqeZDTnkE4xm9oUkd1QNu42gRt44XgXiTCOMBF4ECjtQKZU0ogxu/gvuOZ8zGcZWCQRPrN+MtY4U3jngdtQrUvBDcjRic5zWk0BNooK7qnb1Jbe7bKWXkwBjS68bGXYBgk4h7rIC9pADgMYkII/ECdU+njsFnt7xa2QR2YWWIWQSNYIAMUhtIYHDCH/AHRNM6UQ2rWjgcudjcT8bW73Tlo95RLwOXM1uN2MMpXEZyG0OhqclQZZmizXeZpWQYXWo2Ztrix2YwucOKjlxFuCURYcJrWmPIqSwWuB31CS0RRRWJrra0Zl1kM/GNbDK3jBQRubxpZXIYqDYgtjgbuegP2lHeSeONDlXI7clgOCG5aNNXUeaNP1jJx3N3nsVVtihmdE1rAbFLe1YGgUjcwWKQyFg04t0ofpkedsKxvm4LKIL9cIIwY68XzRSMizRyVjH4DjNebSpQX5eBy52kB3GNLjRoM5BJ3CupUnIpdPmS965LL4c02u1m2SWRofFDxX1qF8hdCY+cIKSNGLjHOqGgmpb1Lo30XieyyWdsj3PeImBzntLXkhozc0kkO3gmqDTORS6fMl71yORS6fMl71y6DBaWvLg01wmh7VMg5xyKXT5kveuRyKXT5kveuXR0IOccil0+ZL3rkcil0+ZL3rl0dCDnHIpdPmS965a7whcFl3WS757RC2QSMaC2shIriA09q7StM4YOiLV6I8QQL+AfoiP1k3jK6GuecA/REfrJvGV0NAIQhAIQhAIQChB45tf07VSuq1ueC1/lsNHfoVeSq3/ZStmHku5kn/AKuU5ccpyuuTVeNaBkBQdS9QqU8DRmaZnXrXqEINeh/0kw80vHxTuzAGNlRXmtPwCS6RWtu5xPvTmxfds9Fv5Bc8HL6ff+kz2AihAI3HMILQRQjLdsWSF0dXiF6vEHhaDqNNFRvW1loDGfePyb1Da5WrTO1jS5xyH+UVK6oHEmaTy36DzW7ApyvxEZX4i1YbIImBo9p3naVYQhVJpUmuAhCEaEIQgFpnDB0RavRHiC3NaZwwdEWr0R4ggX8A/REfrJvGV0Nc84B+iI/WTeMroaAQhCAQhCBTawYJONbUseftBuOxwTVjgQCDUHQoe0EEEVByKU2VxgfxTj9m77tx2HzSVH439I/G/o3UVpgD2lh0Ip/dSoVrLrmnJaY3+XGcJ6x+EpilV5fZSNnGh5snYdCmoKnH0jH16CEIVLIZsjaxva13wKbXf90z0W/klVvylnHnQ19yaXb91H6LfyXPHv8Avblh+X97WkIQujqF4vUtvW0uyhj8t/8A+W7SVluoy3U2hd/5EtP/AIoznuc/9gm6hslnbGwMboP8qplmM0zGa7CFRNuxS8WwYgPLdXJu4dZV4LZdtll6CEIWtCEIQC0zhg6ItXojxBbmtM4YOiLV6I8QQL+AfoiP1k3jK6GuecA/REfrJvGV0NAIQhBhaHkNJa3EQMhvVew3gyTIZOGrTk4exW1Tt13Nkzza8aOGvt3hZd/CbvuLigttlbIwtdt0O0HYQqMV4PjOCcU3SDyT27imgNdFkspLMuC+7LU6pik+8bt85uwhMVRvOxl4DmGkjM2n/wBT1KS7rYJW10cMnN2gpOOKzG6vjU1ohD2lp0IoUrsN4CNhjlPOjOHrcNhC8vW+cNWR5na7YOobyk0dne/n5uq6hpm7eT/2syuuU55c8GVov1x8hoA3nM/sqUltkdq93vp+SitEYa4gGoG1YgKkXKsJa125tO9T2eRwAo4j2lSy2gFubRUNLQakZEbtFXDqMqNaZdpyHxXLHfldp1yuWS8ZRU46iuVcxQZfumFgvcGoeCOccxmNfeqFhY1owmmgAJzGWtab1FHYxGX0eXB7y/M1DcVOaDuFPiq8udOstk22O1W1rIzJUEbKHU7AFXuqyuFZJPvH5nqGxoSGBxc4O1a01AOhO+i2eyWprxlkdo2/9LZfK7Mb5XadKbZbjI8wQuGIfeOr5IP6rK22tz3cTCc/xv2NH7rOK5oWlrmtpIwFrZPx0cQXAnaCQMk74irfLiLVjsrY2hrRl8Sd5U6hZMQcL8jsP4T2dfV+amVrk0EIVe126OPy3AdWp9yW6ZbrtYUc87WCrnBo6yl31qeX7tnFt85+vsapIboZXFITI7e7T2BT5W9J8relstZKwbWmjhmRoQRp2LUuGDoi1eiPEFuQC03hg6ItXojxBUsv4B+iI/WTeMroa55wD9ER+sm8ZXQ0AhCEAhCEGEsYcKOAIOwpWbPJBnFV8e1h1HolN0LLNpuO1ex21koq09o2jtCR37MGSni3EOc2klNOr2q9fUDGAzNJY8aEfiJ2EbVrkQxv5zqFxzJqcz2bVFvHLlnler2wapWOI0JFetYSMwuLTsJHuXpdQEnYK+5Vjducpfbb0wHC0AneVCy9pP5fd/dY3Zd3HBz3F1GkVwtxPJfUhoH6le3hYxFJhBJyBzpUEjNpplUdSreO9ONuWvL4XYbzJyLRnlUH91bhtDHObGHDEOcW1zoMgabqn4KhdU7GF2IHnCgIAJbnmQDlnopbUYi5r2NIcG4S8gBxAJLRluqe1RlPuVjnqbtPGhQ2hxJwN1Op3BS3ZNiaC6laEZ6V2E9Skis2AVJBc6pdQ1HVTqXPK86dtbiWyQtphp8c6dXWqc8rg8tjOYqC4bAi0SknAzXad391lHEGigWTvg3viHd0MYIwGf8ALfi21V1ILBacD8zzTkf0KvTXu2uGNpkd/Lp7Su0skdplJF+RgIoRUJZab0ZCcJJk3BvOePSpqOvVH1OaX71+BvmM/Vyu2WxxxijGgde33pu3o3leii322fBxhBjjq0HAMclHEDFQbBUabEzsl2RszAxO852ZUj4SK4dDqw6Hs3H4LywzVBbnVuWetNlev9kmMbMJ3VlCEKlBaZwwdEWr0R4gtzWmcMHRFq9EeIIF/AP0RH6ybxldDXPOAfoiP1k3jK6GgEIQgX2mxSYi+OUtJ1ac2+7Yo/4jJH99EaeczNvu2JohT4+k+PqoLNbI5PIcD+fu1U6pWm6on54cLvObkfgoOKtMfkuErdzsne9N2ds3Z3C76UWir2sGjRU9p0+H5pbZbUWA0ANSCCRUgitCPesbdMXyOcRQk6bqZU+CiCcZONy3dxmoLY15YWMaXOdkANc9fgpgsbRbYmgMeH1Jxc3DmKYcJJzAz1Cyy9xFK4S+MkVcw6EVIPYV6F7arSZHueci46DQDQD3LAvA2rq4f4BAUb5DvKzAJyAJO4Cp+CLPCTK1hBGYqCKGgz0PYjOa2mxR4WNbuA9+1TWsOBwMzNKk0yA39awDlKJ3UpXL/Ml58pb09muNMIYg0UHt61NEcnCjS4jm4tK7upQ4liSnjxonCGWzGtHur2aLYrpLeLFABTI0G0LX3FNbgk8tvYffUH8leM0rDUqpeTrYZiI5HMjxNaKRNdzTC5zn4nA6PDQNmZBrUUqWS32s4C9skZc3HhbAXBzzTGx5I+zDRQgkitTrhottQrdmpMtNuIY1zpMbomVpDRtXxkyOL6ERuY6gDSdmYdXKrNbbWbPxYbOZMIOIwPxYRC1wqcIq7jK83XIg0W7oQatHelqBALZXtcWiNxs7w4j6w1r3SANHF/ZuPlBtQCQqN32y8GsYzC8YbO3J0T35iAEvccObxJlgxVNPJ2rd0IKFxTyPhBkDsVSOc3CSAcjQtbr6LewLW+GDoi1eiPEFua0zhg6ItXojxBAv4B+iI/WTeMroa55wD9ER+sm8ZXQnCoogKr1Lf4HF/P8A1lefwSPzpP6yp3l6RvL1/wBM0JZ/BW/7kn9aP4OP92X+pN30by9GaEs/hB/35f6kfwp3/wBiX3pu+jeXpqTzzj2n8ysww0rQ00rTKu6qxmGFzmnY4j3FXIp2iJwx1JFAymhxA4vgpy5+HDW7yqgpReDHGQuIOGgAOzLVNsVMzsz9yR2C1uqC4ktLquHUTUgV0yVyZTpyz9LE1newAuYQHeTUUqoeLTG9bYxwaxjnOAcXlzgQSSMLQAdwCogqsbbN1GUkvCzdkwjL64gHtwksNHtoa1afzUtrt1XRlmI8W1wxSUL3YiDnTdTLtKpgr0LLjN7PKyaX475d+JnuP7q1He8R1Jb2g/mEnV591kMLnOaHBuLBnXDlqdAc9Fl8Z2vHPM0jtLHeS4HsKkGZoNStPfJnl71sVzWwlrXalp/JLjpeH1N3S9aI8P4g7XTeDQhXbgPPd6P6pVM1pNQ0N6grd0RS1cY3CoAriGRqdPgolyncXjfu6bQhK/r8zPvIDTew4h7lNBe0LssdDucC0/FV5R384vIXjXA6Gq9VKCEIQC0zhg6ItXojxBbmtM4YOiLV6I8QQL+AfoiP1k3jK6GuecA/REfrJvGV0NAIQqX8Xs+HFx0eHFhriFMVK0r2ZoLqFQnvuzsqDK2oc1hANSHPeGAEDTnGnUgX1Z+ceNZhaGkuxNw89z2gVrrWN3+VoF9CpNveGuEvaDjwCpAxOo083eKPb70G0GQkQyx800d+Ig1OVActPgg1j6QQ4J3bnUd79fiEtE42Vd2ae/RbB9JbqcWCQuxFmuQ8k9RyFCtfhgxENxOzIGbqDPLYtcM5qsiHEZ0aD7T8ckkddzYnlwNa5VLq0A2Url7AtitF2tZnzXipFczmNQQ7QrBrQNAB7Fky9OeWO2tTW1rTXM1oOa0u1ruCtxEkVAJprkcu3cs77ioQ8DIihpv2Eqzcd5lsThiLGtdixNzdzhQjDo7QGhW5XWO44WSXVVRIsw5Q3ha2Plc5jcLSagZDZmaDSpqada9scT5HYWCp12AAbSScgFXxup+dRPVW7VeRfm9rdxoKE9Z3nJUrXZ3xkYqc4VaWuDmkA0NCOtQ4qqbjMo3dnCW0WemYzadD+hTO4YyWkAVJd+iWwzYcjm06hPbpexjHN51HDIjXM12+5RllZNVf05PJLKwtJBFCE++j0VGF3nH4DL91rjnOJ2uPxW2XZPG5gEbq4RSmh9oSZfF7en6dm1xQz2Vj/KY09oUyFTvosdczRnG98Z6nEj3FeYLUzRzJR18137JohT4z4R4T44LP4vh+9iezrpiHvCuWW2RyeQ4Oprv9ynIUP1ZurRhJIqWgAmhrQ5aJJWyZT5TLTOGDoi1eiPEFua0zhg6ItXojxBUov4B+iI/WTeMroa55wD9ER+sm8ZXQ0Hjm1FN61q0fRFr42RvlJwMMY5gA4t0bIy0taQHGjBma7cqGi2ZCBHJ9G2EtcHuBYZCMhSsk8M5rvoYQOwlYQ/RlrMJjkIcxkbGktaR9l9YzLcqk/WHe4J+hBrA+hkQwUe6jQG0OdWARUGoFfsRnnrpkKNboukQOkIeSHkHDSjWkFxJDa0BOLOlAaDLWrJCDF7AQQRUHIjqWi22zCORzQagHL9j1rabfa3OdxMXlfidsaP3XstzRmLi6dYdtxb1O98RyynnxGpm1OwYMqVroKk7KnbqsQV7a7K+J2F4ofgRvCiBVeMnTnV+Cytc0EvALiWgEVFRvOytVSmsjecxzAM+cNMx2KSOQtNQaEbRqgurmdVym7f0i2UukuaM+SXN9tfzXtksckWPDxcjXgNc14NCAajTrTBFV13ejxhJeAtDyC9mQFGhgGBrdzQNAp7i4mrzK5ocKYGyYg01riJwiriMuantms+IOcTRraVNCTnoAAo7XCwGgIcKA5gbdh61lyl+1n/nq+RbaWxyy/ZNowAVoMINNSBsruTAhYNAGQAHYmtz3WZDicKM8XUOpLNzSscNpfo61uM4snU5gO0HUhNrXdjHnEKsf5zcj7d6zt1gbI0DyXN8lw1H9lDYLc7FxUuUg0Oxw3hT+q7SSfbkj+tzQ/etxt89uv/IJhZ7Qx4qxwI6lKl1ouptcUZMb97dD2hbzFas65MUJU28Xx5TsoPPbm327kyikDhVpBG8LZlK2ZSs0IQtUFpnDB0RavRHiC3NaZwwdEWr0R4ggX8A/REfrJvGV0Nc84B+iI/WTeMroaAQhCAQhCAS68LY7FxUWch1Oxo3nrXt420giKPOR3uaPOKmu+xCJu9xzc46kqbd8RFu7qPbDY2xNoMzqSdSd5VlCFUmlSa4ivbbGyVuF4ruO0dYK1O8LqdE/CDjqCRQc6g3hblLIGguOQAqUuuiMuLp3DN/kjcwae9TlfhGc3w09pzXuJbTfNmY6SJmEYnElxAocI1zUUv0ZYfJe4doBSdufhd3RYyWDIFuWHM87Hi3DOmvsVAFM5LkcJGxYxVwJBoaZbFaj+jJ2yj2N/cpjOzxypK2QitCRXWhIr201RGwuIa0VJ0AWzQfR6IeUXO7TQe4Ke3Xa0x0jAa5vOYQKZhMp8xt+ne1G7rhpzpc/5Rp7Tt7E9AVa7bZxrAdHDJw3OGqtLZduuOtcBVrfYmytociPJcNQepWUJZttm+KW2G2uDuKmyf8AhdseN460yVe3WNsraO9hGoO8KpYrY5ruKm8r8Ltjh+6yXXFTL48Uyc0HIioS2W6i04oHcWfN/Ae0bEzQtslVcZSyO9C04Z24Dsdqw+3YmTXAiozC8ljDhRwBG4ioVOzWIRO5mLC7ItLua3U4gD7lk3GTcXlpnDB0RavRHiC3NaZwwdEWr0R4gqUX8A/REfrJvGV0Nc84B+iI/WTeMroaAQhCAVC8bcW0YwYpHaDd/MVbtBdhOAAuplXSqrXdYeLq5xxSO8p36DqU3fUTlvqPbusIjBJOJ7s3O2k/sriELZNNk1NQIQobZaRGwvOgHvOwLW26ULzJlkbANPKkP8o0HtTRooKDQKhc9mLWl7/LkOJ36BXyaZqcfaMfdLIefannZG0NHa7MpollwirHSHWR5d7NAmaY9bMOtllr/wBTD6L/ANEzSy3f6iD/AJj4BM0x7pj3f74CEIVLKbX9hKJR5D8pOo7HJsFHPEHtLXCoIoVQumYtJgeeczyT5zNhU9VH43XszQhCpYUFtsjZG4XDsO0HeFOhLyyzZXZLW6NwimOf4H7HDcetNFDa7K2Rpa4VHxB3hULLanROEUxqD5D9h6j1qPx4qZfHi9GqEIVrC0zhg6ItXojxBbmtM4YOiLV6I8QQL+AfoiP1k3jK6GuecA/REfrJvGV0NAIQhAIQhAIQhAJZa4nSzNaQeLZzjuc46D2JmhZZtlmwqV8zYYXnaRQdpyV1Q2mzNeAHCoBB9o0S9GUtnAscOCNrdwA/dTIQtbOCy8vvrOf5nD4BM0svb7yz+mfyTNTO6jHu/wB8BCEKlhLr3s5oJWeXHn2t2tTFCyzcZZuaQ2S0CRge3Qj/AAKZLrJZXRyuDR9k/nei7aKbimKS8csxt1yEIQtUFHNC14o5oI3EVUiEHjW0FAvUIQC0zhg6ItXojxBbmtM4YOiLV6I8QQL+AfoiP1k3jK6GvlH6McJ1vsMAs8HFcW0ucMUeJ1XGpzqm3Ldeu+DuvmQfTCF8z8t1674O6+ZHLdeu+DuvmQfTCF8z8t1674O6+ZHLdeu+DuvmQfTCF8z8t1674O6+ZHLdeu+DuvmQfTCF8z8t1674O6+ZHLdeu+DuvmQfTCF8z8t1674O6+ZHLdeu+DuvmQfTCF8z8t1674O6+ZHLdeu+DuvmQfS5C9XzPy3Xrvg7r5kct1674O6+ZB9MIXzPy3Xrvg7r5kct1674O6+ZB9MIXzPy3Xrvg7r5kct1674O6+ZB9MIXzPy3Xrvg7r5kct1674O6+ZB9MIXzPy3Xrvg7r5kct1674O6+ZB9MIXzPy3Xrvg7r5kct1674O6+ZB9MIXzPy3Xrvg7r5kct1674O6+ZB9MLTOGDoi1eiPEFxrluvXfB3XzJff/CteNrgfZ5jDxcgo7DHR2RByNepB//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69" name="AutoShape 6" descr="data:image/jpeg;base64,/9j/4AAQSkZJRgABAQAAAQABAAD/2wCEAAkGBxITEhUTExIWFhUWFxcXFxgYFhgYFRsWFRUWFxUVGBgYHSggGRolGxUXITEhJSkrLy4uFx8zODMsNygtLisBCgoKDg0OGxAQGy0mICYtLSstNjAtLS0tLS0tLS0tLS0tLS0tLS0tLS0tLS0tLS0tLS0tLSstLS0tLS0tLS0tLf/AABEIAMwA8AMBIgACEQEDEQH/xAAcAAACAgMBAQAAAAAAAAAAAAAABQMEAgYHAQj/xABGEAABAwEFAgkICAUEAgMAAAABAAIDEQQFEiExQVEHExciNWFxk7IyUnJzgZGh4gYUIzNCscHRFWKS4fA0U4LxJMJDVKL/xAAYAQEBAQEBAAAAAAAAAAAAAAAAAgEDBP/EACURAQEAAgICAQUAAwEAAAAAAAABAhEhMRJRQQMiMmHwcYGhE//aAAwDAQACEQMRAD8Ai4LeDSwW672WidshkL5AcMhaKNdQZBbdyKXT5kveuUnAP0RH6ybxldDQc45FLp8yXvXI5FLp8yXvXLo6EHOORS6fMl71yORS6fMl71y6OhBzjkUunzJe9cjkUunzJe9cujoQc45FLp8yXvXI5FLp8yXvXLo6EHJL+4MLnswYDFaJJJX4IomS897qFxpWgAABJJyCqWDg2uw2htmtNkns8sjXPi/8njI3hlMbQ5oFHgOaSCNuRK3r6YSCC1WK2vB4iEWiOVwBPFi0CLDK6meAGKhOzEDpVYW36V/WccN3UnPETOfMx3Mifg+xYHUo6RzjkK5YalAjj4HLncS1vGFzfKAnJI7QNFjyPXNUNq/Ea0HH5mmtBtoqX0RgidJd3FTWYSx1MjYLPILTTinCZlqeZDTnkE4xm9oUkd1QNu42gRt44XgXiTCOMBF4ECjtQKZU0ogxu/gvuOZ8zGcZWCQRPrN+MtY4U3jngdtQrUvBDcjRic5zWk0BNooK7qnb1Jbe7bKWXkwBjS68bGXYBgk4h7rIC9pADgMYkII/ECdU+njsFnt7xa2QR2YWWIWQSNYIAMUhtIYHDCH/AHRNM6UQ2rWjgcudjcT8bW73Tlo95RLwOXM1uN2MMpXEZyG0OhqclQZZmizXeZpWQYXWo2Ztrix2YwucOKjlxFuCURYcJrWmPIqSwWuB31CS0RRRWJrra0Zl1kM/GNbDK3jBQRubxpZXIYqDYgtjgbuegP2lHeSeONDlXI7clgOCG5aNNXUeaNP1jJx3N3nsVVtihmdE1rAbFLe1YGgUjcwWKQyFg04t0ofpkedsKxvm4LKIL9cIIwY68XzRSMizRyVjH4DjNebSpQX5eBy52kB3GNLjRoM5BJ3CupUnIpdPmS965LL4c02u1m2SWRofFDxX1qF8hdCY+cIKSNGLjHOqGgmpb1Lo30XieyyWdsj3PeImBzntLXkhozc0kkO3gmqDTORS6fMl71yORS6fMl71y6DBaWvLg01wmh7VMg5xyKXT5kveuRyKXT5kveuXR0IOccil0+ZL3rkcil0+ZL3rl0dCDnHIpdPmS965a7whcFl3WS757RC2QSMaC2shIriA09q7StM4YOiLV6I8QQL+AfoiP1k3jK6GuecA/REfrJvGV0NAIQhAIQhAIQChB45tf07VSuq1ueC1/lsNHfoVeSq3/ZStmHku5kn/AKuU5ccpyuuTVeNaBkBQdS9QqU8DRmaZnXrXqEINeh/0kw80vHxTuzAGNlRXmtPwCS6RWtu5xPvTmxfds9Fv5Bc8HL6ff+kz2AihAI3HMILQRQjLdsWSF0dXiF6vEHhaDqNNFRvW1loDGfePyb1Da5WrTO1jS5xyH+UVK6oHEmaTy36DzW7ApyvxEZX4i1YbIImBo9p3naVYQhVJpUmuAhCEaEIQgFpnDB0RavRHiC3NaZwwdEWr0R4ggX8A/REfrJvGV0Nc84B+iI/WTeMroaAQhCAQhCBTawYJONbUseftBuOxwTVjgQCDUHQoe0EEEVByKU2VxgfxTj9m77tx2HzSVH439I/G/o3UVpgD2lh0Ip/dSoVrLrmnJaY3+XGcJ6x+EpilV5fZSNnGh5snYdCmoKnH0jH16CEIVLIZsjaxva13wKbXf90z0W/klVvylnHnQ19yaXb91H6LfyXPHv8Avblh+X97WkIQujqF4vUtvW0uyhj8t/8A+W7SVluoy3U2hd/5EtP/AIoznuc/9gm6hslnbGwMboP8qplmM0zGa7CFRNuxS8WwYgPLdXJu4dZV4LZdtll6CEIWtCEIQC0zhg6ItXojxBbmtM4YOiLV6I8QQL+AfoiP1k3jK6GuecA/REfrJvGV0NAIQhBhaHkNJa3EQMhvVew3gyTIZOGrTk4exW1Tt13Nkzza8aOGvt3hZd/CbvuLigttlbIwtdt0O0HYQqMV4PjOCcU3SDyT27imgNdFkspLMuC+7LU6pik+8bt85uwhMVRvOxl4DmGkjM2n/wBT1KS7rYJW10cMnN2gpOOKzG6vjU1ohD2lp0IoUrsN4CNhjlPOjOHrcNhC8vW+cNWR5na7YOobyk0dne/n5uq6hpm7eT/2syuuU55c8GVov1x8hoA3nM/sqUltkdq93vp+SitEYa4gGoG1YgKkXKsJa125tO9T2eRwAo4j2lSy2gFubRUNLQakZEbtFXDqMqNaZdpyHxXLHfldp1yuWS8ZRU46iuVcxQZfumFgvcGoeCOccxmNfeqFhY1owmmgAJzGWtab1FHYxGX0eXB7y/M1DcVOaDuFPiq8udOstk22O1W1rIzJUEbKHU7AFXuqyuFZJPvH5nqGxoSGBxc4O1a01AOhO+i2eyWprxlkdo2/9LZfK7Mb5XadKbZbjI8wQuGIfeOr5IP6rK22tz3cTCc/xv2NH7rOK5oWlrmtpIwFrZPx0cQXAnaCQMk74irfLiLVjsrY2hrRl8Sd5U6hZMQcL8jsP4T2dfV+amVrk0EIVe126OPy3AdWp9yW6ZbrtYUc87WCrnBo6yl31qeX7tnFt85+vsapIboZXFITI7e7T2BT5W9J8relstZKwbWmjhmRoQRp2LUuGDoi1eiPEFuQC03hg6ItXojxBUsv4B+iI/WTeMroa55wD9ER+sm8ZXQ0AhCEAhCEGEsYcKOAIOwpWbPJBnFV8e1h1HolN0LLNpuO1ex21koq09o2jtCR37MGSni3EOc2klNOr2q9fUDGAzNJY8aEfiJ2EbVrkQxv5zqFxzJqcz2bVFvHLlnler2wapWOI0JFetYSMwuLTsJHuXpdQEnYK+5Vjducpfbb0wHC0AneVCy9pP5fd/dY3Zd3HBz3F1GkVwtxPJfUhoH6le3hYxFJhBJyBzpUEjNpplUdSreO9ONuWvL4XYbzJyLRnlUH91bhtDHObGHDEOcW1zoMgabqn4KhdU7GF2IHnCgIAJbnmQDlnopbUYi5r2NIcG4S8gBxAJLRluqe1RlPuVjnqbtPGhQ2hxJwN1Op3BS3ZNiaC6laEZ6V2E9Skis2AVJBc6pdQ1HVTqXPK86dtbiWyQtphp8c6dXWqc8rg8tjOYqC4bAi0SknAzXad391lHEGigWTvg3viHd0MYIwGf8ALfi21V1ILBacD8zzTkf0KvTXu2uGNpkd/Lp7Su0skdplJF+RgIoRUJZab0ZCcJJk3BvOePSpqOvVH1OaX71+BvmM/Vyu2WxxxijGgde33pu3o3leii322fBxhBjjq0HAMclHEDFQbBUabEzsl2RszAxO852ZUj4SK4dDqw6Hs3H4LywzVBbnVuWetNlev9kmMbMJ3VlCEKlBaZwwdEWr0R4gtzWmcMHRFq9EeIIF/AP0RH6ybxldDXPOAfoiP1k3jK6GgEIQgX2mxSYi+OUtJ1ac2+7Yo/4jJH99EaeczNvu2JohT4+k+PqoLNbI5PIcD+fu1U6pWm6on54cLvObkfgoOKtMfkuErdzsne9N2ds3Z3C76UWir2sGjRU9p0+H5pbZbUWA0ANSCCRUgitCPesbdMXyOcRQk6bqZU+CiCcZONy3dxmoLY15YWMaXOdkANc9fgpgsbRbYmgMeH1Jxc3DmKYcJJzAz1Cyy9xFK4S+MkVcw6EVIPYV6F7arSZHueci46DQDQD3LAvA2rq4f4BAUb5DvKzAJyAJO4Cp+CLPCTK1hBGYqCKGgz0PYjOa2mxR4WNbuA9+1TWsOBwMzNKk0yA39awDlKJ3UpXL/Ml58pb09muNMIYg0UHt61NEcnCjS4jm4tK7upQ4liSnjxonCGWzGtHur2aLYrpLeLFABTI0G0LX3FNbgk8tvYffUH8leM0rDUqpeTrYZiI5HMjxNaKRNdzTC5zn4nA6PDQNmZBrUUqWS32s4C9skZc3HhbAXBzzTGx5I+zDRQgkitTrhottQrdmpMtNuIY1zpMbomVpDRtXxkyOL6ERuY6gDSdmYdXKrNbbWbPxYbOZMIOIwPxYRC1wqcIq7jK83XIg0W7oQatHelqBALZXtcWiNxs7w4j6w1r3SANHF/ZuPlBtQCQqN32y8GsYzC8YbO3J0T35iAEvccObxJlgxVNPJ2rd0IKFxTyPhBkDsVSOc3CSAcjQtbr6LewLW+GDoi1eiPEFua0zhg6ItXojxBAv4B+iI/WTeMroa55wD9ER+sm8ZXQnCoogKr1Lf4HF/P8A1lefwSPzpP6yp3l6RvL1/wBM0JZ/BW/7kn9aP4OP92X+pN30by9GaEs/hB/35f6kfwp3/wBiX3pu+jeXpqTzzj2n8ysww0rQ00rTKu6qxmGFzmnY4j3FXIp2iJwx1JFAymhxA4vgpy5+HDW7yqgpReDHGQuIOGgAOzLVNsVMzsz9yR2C1uqC4ktLquHUTUgV0yVyZTpyz9LE1newAuYQHeTUUqoeLTG9bYxwaxjnOAcXlzgQSSMLQAdwCogqsbbN1GUkvCzdkwjL64gHtwksNHtoa1afzUtrt1XRlmI8W1wxSUL3YiDnTdTLtKpgr0LLjN7PKyaX475d+JnuP7q1He8R1Jb2g/mEnV591kMLnOaHBuLBnXDlqdAc9Fl8Z2vHPM0jtLHeS4HsKkGZoNStPfJnl71sVzWwlrXalp/JLjpeH1N3S9aI8P4g7XTeDQhXbgPPd6P6pVM1pNQ0N6grd0RS1cY3CoAriGRqdPgolyncXjfu6bQhK/r8zPvIDTew4h7lNBe0LssdDucC0/FV5R384vIXjXA6Gq9VKCEIQC0zhg6ItXojxBbmtM4YOiLV6I8QQL+AfoiP1k3jK6GuecA/REfrJvGV0NAIQqX8Xs+HFx0eHFhriFMVK0r2ZoLqFQnvuzsqDK2oc1hANSHPeGAEDTnGnUgX1Z+ceNZhaGkuxNw89z2gVrrWN3+VoF9CpNveGuEvaDjwCpAxOo083eKPb70G0GQkQyx800d+Ig1OVActPgg1j6QQ4J3bnUd79fiEtE42Vd2ae/RbB9JbqcWCQuxFmuQ8k9RyFCtfhgxENxOzIGbqDPLYtcM5qsiHEZ0aD7T8ckkddzYnlwNa5VLq0A2Url7AtitF2tZnzXipFczmNQQ7QrBrQNAB7Fky9OeWO2tTW1rTXM1oOa0u1ruCtxEkVAJprkcu3cs77ioQ8DIihpv2Eqzcd5lsThiLGtdixNzdzhQjDo7QGhW5XWO44WSXVVRIsw5Q3ha2Plc5jcLSagZDZmaDSpqada9scT5HYWCp12AAbSScgFXxup+dRPVW7VeRfm9rdxoKE9Z3nJUrXZ3xkYqc4VaWuDmkA0NCOtQ4qqbjMo3dnCW0WemYzadD+hTO4YyWkAVJd+iWwzYcjm06hPbpexjHN51HDIjXM12+5RllZNVf05PJLKwtJBFCE++j0VGF3nH4DL91rjnOJ2uPxW2XZPG5gEbq4RSmh9oSZfF7en6dm1xQz2Vj/KY09oUyFTvosdczRnG98Z6nEj3FeYLUzRzJR18137JohT4z4R4T44LP4vh+9iezrpiHvCuWW2RyeQ4Oprv9ynIUP1ZurRhJIqWgAmhrQ5aJJWyZT5TLTOGDoi1eiPEFua0zhg6ItXojxBUov4B+iI/WTeMroa55wD9ER+sm8ZXQ0Hjm1FN61q0fRFr42RvlJwMMY5gA4t0bIy0taQHGjBma7cqGi2ZCBHJ9G2EtcHuBYZCMhSsk8M5rvoYQOwlYQ/RlrMJjkIcxkbGktaR9l9YzLcqk/WHe4J+hBrA+hkQwUe6jQG0OdWARUGoFfsRnnrpkKNboukQOkIeSHkHDSjWkFxJDa0BOLOlAaDLWrJCDF7AQQRUHIjqWi22zCORzQagHL9j1rabfa3OdxMXlfidsaP3XstzRmLi6dYdtxb1O98RyynnxGpm1OwYMqVroKk7KnbqsQV7a7K+J2F4ofgRvCiBVeMnTnV+Cytc0EvALiWgEVFRvOytVSmsjecxzAM+cNMx2KSOQtNQaEbRqgurmdVym7f0i2UukuaM+SXN9tfzXtksckWPDxcjXgNc14NCAajTrTBFV13ejxhJeAtDyC9mQFGhgGBrdzQNAp7i4mrzK5ocKYGyYg01riJwiriMuantms+IOcTRraVNCTnoAAo7XCwGgIcKA5gbdh61lyl+1n/nq+RbaWxyy/ZNowAVoMINNSBsruTAhYNAGQAHYmtz3WZDicKM8XUOpLNzSscNpfo61uM4snU5gO0HUhNrXdjHnEKsf5zcj7d6zt1gbI0DyXN8lw1H9lDYLc7FxUuUg0Oxw3hT+q7SSfbkj+tzQ/etxt89uv/IJhZ7Qx4qxwI6lKl1ouptcUZMb97dD2hbzFas65MUJU28Xx5TsoPPbm327kyikDhVpBG8LZlK2ZSs0IQtUFpnDB0RavRHiC3NaZwwdEWr0R4ggX8A/REfrJvGV0Nc84B+iI/WTeMroaAQhCAQhCAS68LY7FxUWch1Oxo3nrXt420giKPOR3uaPOKmu+xCJu9xzc46kqbd8RFu7qPbDY2xNoMzqSdSd5VlCFUmlSa4ivbbGyVuF4ruO0dYK1O8LqdE/CDjqCRQc6g3hblLIGguOQAqUuuiMuLp3DN/kjcwae9TlfhGc3w09pzXuJbTfNmY6SJmEYnElxAocI1zUUv0ZYfJe4doBSdufhd3RYyWDIFuWHM87Hi3DOmvsVAFM5LkcJGxYxVwJBoaZbFaj+jJ2yj2N/cpjOzxypK2QitCRXWhIr201RGwuIa0VJ0AWzQfR6IeUXO7TQe4Ke3Xa0x0jAa5vOYQKZhMp8xt+ne1G7rhpzpc/5Rp7Tt7E9AVa7bZxrAdHDJw3OGqtLZduuOtcBVrfYmytociPJcNQepWUJZttm+KW2G2uDuKmyf8AhdseN460yVe3WNsraO9hGoO8KpYrY5ruKm8r8Ltjh+6yXXFTL48Uyc0HIioS2W6i04oHcWfN/Ae0bEzQtslVcZSyO9C04Z24Dsdqw+3YmTXAiozC8ljDhRwBG4ioVOzWIRO5mLC7ItLua3U4gD7lk3GTcXlpnDB0RavRHiC3NaZwwdEWr0R4gqUX8A/REfrJvGV0Nc84B+iI/WTeMroaAQhCAVC8bcW0YwYpHaDd/MVbtBdhOAAuplXSqrXdYeLq5xxSO8p36DqU3fUTlvqPbusIjBJOJ7s3O2k/sriELZNNk1NQIQobZaRGwvOgHvOwLW26ULzJlkbANPKkP8o0HtTRooKDQKhc9mLWl7/LkOJ36BXyaZqcfaMfdLIefannZG0NHa7MpollwirHSHWR5d7NAmaY9bMOtllr/wBTD6L/ANEzSy3f6iD/AJj4BM0x7pj3f74CEIVLKbX9hKJR5D8pOo7HJsFHPEHtLXCoIoVQumYtJgeeczyT5zNhU9VH43XszQhCpYUFtsjZG4XDsO0HeFOhLyyzZXZLW6NwimOf4H7HDcetNFDa7K2Rpa4VHxB3hULLanROEUxqD5D9h6j1qPx4qZfHi9GqEIVrC0zhg6ItXojxBbmtM4YOiLV6I8QQL+AfoiP1k3jK6GuecA/REfrJvGV0NAIQhAIQhAIQhAJZa4nSzNaQeLZzjuc46D2JmhZZtlmwqV8zYYXnaRQdpyV1Q2mzNeAHCoBB9o0S9GUtnAscOCNrdwA/dTIQtbOCy8vvrOf5nD4BM0svb7yz+mfyTNTO6jHu/wB8BCEKlhLr3s5oJWeXHn2t2tTFCyzcZZuaQ2S0CRge3Qj/AAKZLrJZXRyuDR9k/nei7aKbimKS8csxt1yEIQtUFHNC14o5oI3EVUiEHjW0FAvUIQC0zhg6ItXojxBbmtM4YOiLV6I8QQL+AfoiP1k3jK6GvlH6McJ1vsMAs8HFcW0ucMUeJ1XGpzqm3Ldeu+DuvmQfTCF8z8t1674O6+ZHLdeu+DuvmQfTCF8z8t1674O6+ZHLdeu+DuvmQfTCF8z8t1674O6+ZHLdeu+DuvmQfTCF8z8t1674O6+ZHLdeu+DuvmQfTCF8z8t1674O6+ZHLdeu+DuvmQfTCF8z8t1674O6+ZHLdeu+DuvmQfS5C9XzPy3Xrvg7r5kct1674O6+ZB9MIXzPy3Xrvg7r5kct1674O6+ZB9MIXzPy3Xrvg7r5kct1674O6+ZB9MIXzPy3Xrvg7r5kct1674O6+ZB9MIXzPy3Xrvg7r5kct1674O6+ZB9MIXzPy3Xrvg7r5kct1674O6+ZB9MIXzPy3Xrvg7r5kct1674O6+ZB9MLTOGDoi1eiPEFxrluvXfB3XzJff/CteNrgfZ5jDxcgo7DHR2RByNepB//Z"/>
          <p:cNvSpPr>
            <a:spLocks noChangeAspect="1" noChangeArrowheads="1"/>
          </p:cNvSpPr>
          <p:nvPr/>
        </p:nvSpPr>
        <p:spPr bwMode="auto">
          <a:xfrm>
            <a:off x="155575" y="-1165225"/>
            <a:ext cx="2857500" cy="24384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70" name="AutoShape 8" descr="data:image/jpeg;base64,/9j/4AAQSkZJRgABAQAAAQABAAD/2wCEAAkGBxIQEhUSEhAVFRIVFRUYFRUXFRgVGBUVGBUWGBUYFRUYHSggGholGxUXITEhJSkrLi4uGB8zODMtNygvLisBCgoKDg0OGxAQGysiIB8tKy0tLS4tLSsrLS0rLisuKy0tKy0rLS4rKy0tLS0tLS0tLS0tLS0tLSstLSstLS0rLf/AABEIALABHgMBIgACEQEDEQH/xAAbAAABBQEBAAAAAAAAAAAAAAAAAQIEBQYDB//EAEkQAAIBAgMEBgQJCAoCAwAAAAECAAMRBBIhBTFBUQYTIjJhcRRSgZEjQlRilKGx0dQVM3KSk8Hh8BYkU3OCg6KywtIHVTRDRP/EABoBAQADAQEBAAAAAAAAAAAAAAABAgMEBQb/xAA5EQACAQIDAwcJCAMAAAAAAAAAAQIDEQQSIQUxURMUQVJxscEVNGFicoGRkqIiIzIzgtHh8FNzof/aAAwDAQACEQMRAD8A9xhCEAIQhACEIQAhCEAIQhACEIQAhCEAIQhACEIQAhCEAIQhACEIQAhCEAIQiEwBYRLxtSoFFyQB4m0AKjgAkmwAuSdwEqPT61TM1FBkXdfexHD+HDnfSJi6xxDBKZ7G8twPzvIcOZ8FM7Vtq4bDjI1QDLoQAWt55QdfOAIu2CwsmHrM/FSmQA/OdtLeV/KTMBSqKCar5nY3NhZV+anGw5nU/VDD42nUtkcEkXA4kcwDwkm8AWEIQAhCEAIQhACEIkAWESLeAVG1tsmlVp0KdFqteoruFDBFVEyhnqOe6LsALAknhobK22kpIrYsphmYkZXqqd3EMNCttb6W42kbbGBxC4mnisMEdhSalUpVHNMMjOrKy1ArWZSDoRrfeLSq25sHE4p6dd6a5hRrUalBMVUpjJUZCCKyoM3csyleI17OsXBo8Vt3C0nFOpiaSVCVARnUMS3d0Jvrce8c5Hp9J8GzV19JRTh6gp1szBQjNkAFzp3nVb89JUYzoy7ricq01NZMIiXJJVaBBZSxF7DW0btHo7WqemUwKZp4jF4XEKxY7qTYUVKbJl9XDEg3N81rDfF0C/fpDhBkviqQ6wApdwMwJygjwJ0vzncbUoGqaArJ1wFzTzDMBa+o4aEHyMzfSDYNeq2LWktJkxtBaLO7FWoWV0uqhTnFnLBbrZgddbh/5DrjFFqZFKi6la7CqXOI+A6tGNEoBTqAhe2G1FMA3vougXdDb2FfPkxNJurBZ7OpyqveY690WOu6cv6UYH5ZQ7wX86u9t3H65m06NYl6aUnFFOowNfC02RixqtURUVmGQdWlkDFbtqfm3PbaXRWpUTFKvVg1tnU8LT+a6itm4aL8Ivui6BqX2rQFUUDWpis26nmGY6EjTnYE25A8pMmMToy6YtqpXrKVSvTr39JqU+rdKVOn+ZClalurBBJHetwmxvFwOhEvFk3AQiRYAQhCAEIQgHOvUCqWJsALkyp6yrWYjUAAdm5CrcXAcrqz8coIAvJ21R8HfgGQn9EOpJ9gF/ZKfamNNKk6AlXz1MzDTKubOWv4qygefhAHLToAsrOBkvmIp07Ai1xqGa+o385IpYagy5xVUqN5ApLbzIUETLUsYVJF0Uhu/dW3ZtQCSbnMtid4NzukPPUxL9VhQWeog9ILDs0iCVOVjcDTTs39u6AamptWkx9Gwr3q1Dq47WUW7bsSbkhRoTxKy+wmEWkgRFso+vmSeJ8Znej/AEWbBHrVqCpUK2KkEKBxyHXKfG1jpoJoKGNDHKwKP6jb/YRow8oBV18GtGqqgWoViRlGnVVrEq1M/FzWI0425mRWxDpV6hnIqDtU2NYBXAtYsjam9yLC4uDulp0iX4BmG9CjjzR1P7pWdM6S5EqEAgEqwIvoRcfWv1wCyw21LMKdUBHJsNd5tcC3jY2NyD56S0BnnaYpnKKHzorqQrash7OYJUJzZbOCAbkbuE3mCclbHvKSpPMg2v7RY+2ASYQhACJAykxtHHvUbqcRQo0wQFFTDvWZuyCWzCsgGpItb4shgvI0mZ44Lan/ALDCfQan4qM9E2n/AOwwn0F/xUpKaXSTY0maNzTNnCbU+X4X6C/4qIcJtP5fhfoL/iZzyrLiSomkLRM0zXom0/l+F+g1PxMPRNp/L8L9Bqfipi6/rItY0uaIWmb9E2n8vwv0Gp+Jh6JtP5fhfoNT8TM3W9ZE2NHni55mfyPi27dTHjrl/NGnQyUl9brKJqMamYaG7iwGljrFGE2n8vwv0Kp+Jkct6yFjSZ4oaZr0Tafy/C/QX/ExfRNp/L8L9Bf8TLct6yFjS5oBpm/RdpfLsL9Cf8TD0Tafy/C/Qan4mWVf1kRlNLmjg0y/om0/l+F+g1PxUcMJtP5fhfoL/iprGuuKIymnBi3mZGE2n8vwv0Gp+Kith9qKC3pmFqZQT1YwboXsL5Q/pBy33XsZ0RqJ9JVo0sWMUx15qmQLEiyJtPFdVTd7XIHZX1m+KPfJAyvVZyaaWsB22IuBcd0DixGvgPOYva+HfOy2uA2XMWLPlSwueY+Nw7p32sdggakKaKVzMGLOwvc6FjYEXJLc+czrnPWZwxXsVARm0LFzn6pittBrwvmtw0AiPhFsAzZjkQgsdO0+VLjkAlx4mWHQ7HAGotUhKjP2RuuBcAC/G9zbxvKbCOSVzHtFVNn0DIpBK+AvdgfnjlJtelT0ysLW0WoBcfNJbRhyN/C0A3M44qmhXt2y7+1pbxvwPjMTR6wFiabGmttEaoAN9+7UAG6+tuO+DVQW0ooBxL3qNqOActuNjv4QC12ntFTTajSq9f1gKqoNyCR/ad0gC5118YbexyVlFFblcyZmHHKwORPWJ7pO4BpW5GqplKlrFMrOFprv7RysSN260cuDW1s4d7hQo7VgdLg90bsul9+8QCH0f2aXxIBJ7BDVDqR2WBCg8yQvmBN3hN9T9P8A4LIOw8MlCjn9YF2PG2pB92vtk7Z6EICdGa7HzY3t7L29kAlRIQkNgQxpMGM5M05qtVJFkhWaMLRCY0meZUrNmqQEwvCE53K5NghCEqAhCEEhCEIAkIsIAko8b0g6moyvTtTFu2De+tjoNRr4TtthHvmWsyBQbqALN433g6TI4mpc2DliQQL8b8XA4XG+bUqbnCUl0Excc6i3v6DU47aa1qdqNYq9/i2uONjfykfZ/SMCi5q36ymbEDUk3sBp5j2StNZVFK1td5HE5eJ4yRtJld8OrWKmotwdxGRtCOImNKd6lpGtaGSnoTtg7Xq1ns5FmzEDLlK2tobnXfvmgp4lScoZSRrYEXHmLzz/ABmEJqFaQCogUBcxUENmuFOtz2Rp5Sd0dpKtVANX0LEgK3dbRgNOAnX+VCMrt5tewxX3kpWVlHT0s3StOokVDO6T0aFW6MZIeTKLb20qYypmuSWGVde1lKqPe1/ZLwzIbaoClWOVUQPcgqe2wI7ZI3942tu7V7TrKEvpJjytKmez1bC5qEAgG2mrd3j9g1mRoIHKsxNlzM+UGzBTchCBci/Em2o3cNHgNtMq9UqXLNZSzaXNgNOXh7eOkxFQin1qdZVzNcZSMhOgAXcBoBy0vMa/KOFqe8lWvqV+JxCVQnZS5zB6ZI3BcoKvay3XTXQ2AnAplSyMRyBuTe3xkv8AVGdIMPeqx6s9WQgsAA1JwWBItu3Kbjhu3xqYrKvVdZUK2OUowsygkWIO7W5B04AyaMZRglN3Ybu9CXUxKp2g4KtTGcZcgJDHssBv4i1+PG8q2rYjEVDTopbTtNlAyki9lAFhvGvlLH0l3y1zVWoimpbNTKWsCALtdQxsbBV36STs3MFemc2Ym5ZBmv2zUIYI1zfrACwI3iakFauzzROWsQSxteqBU7WUsAQSuhsbEG2nCItFm0QlGqaAACy5mS/VkaWAC2G8FzL/ABgU5UqqzOEtTUKS7P65K3yi4sLnnectn4d1qagNVABKg3SmxW1tPiqLnxLAcCYBc1lDFaK90BS/6I7q+0j3AyfOGFw+Qb7sTdmO9jzP3cJIgCRGimc3MyqSsiUMczkTFYxt549apc2SCEQwvOUsLCJFgBCJC8AWEIkAWEIQAhCEAq9sHsv+j+4yg2ts2nS3XYm5u3a00IUeGu6aDa3dby/cZVdI949v7p0bMd8XGD3N+DMMc3HDylHfYpaeHqGnmscrU6Zzm+W4Y3420AHAcJ0o0HcZluzKdBvvYsAUvufx3W0lmB/UaY50/wDlG7C/eT7bvLYpqMZzW/Pb3WNcLWm8sHuyX95SYihlJJDBjTUkXIN1IA8tJf7Jw2SvTGYtfO1zv1G7yF5W7YF6r/oD/cJapX6usHO5ab+/S04VUnUlH0noSiow9xK2ltIrXQDuoe145hr7hJT9JKQ7qufZb7TMs7FiWOpJuT4xJ9LChGKS4HkuVy9xHSao2iIqjme0fulUesrvc3ZzvJ4ADf4C0k7N2NUra2yp6xG8eA4zW7P2elFbKNTvPEnxmvoIMKlUKBp2uCghndjewGXcuUXNyNN+/TRUsawRFKjMrpkVd5W1jqxHA6HS/AWknamymYl0AN7DLlW2W3avcjMDy03jlaGwsEtG6sLVBvGjdm+hDWuQfZbdbQSQc8VVomqC1TJnGUhgB2hfRlcbiP8AaJEqbNoM9lqXsoN8vWa3sc2WxNxbjwmosDFtAMqKCYderpLUZGGqLROUvftXuvZBB333rvJk59ndZYIrUl1zMTd2Byk2FzburqeVrGXhkLH4lh2KQDVTuubBB67HkOXGARaTJSJp0ku2ihicxZt5zMdSqggnlewk7A4NaQsBqSSzHezHexP823RmzsAKQ35m4t7SdBwFyT4k3OsmwAhCEAQzk86GQGx9Mv1ebtjeLHTS+ulpy19xaKudGnOo4UEsbAAkk8AJyGPpm9iezqdG3e6R8bXp1KTAk5W07ra+G6eNO97m6TIG2sYC1HI57+Y5TYEZdzX4H7pyw+2c7BFXtHNYXAvl1Nju5Sip4eobgLfq2KWBsLCxW6txAA+uNw5qUnJCuzHQkJc8r5QLKLWHjN6dKjWeRfie67svSKqnSjnk9Fvsrt8DWh6v9n/qH/aO6yr/AGZ/WH3zNjaVb1Kv7M/9Y4bTq+rUH+Uful3sat1o/N/BxralLqv4Gh66p/Zv/Pti+kP6j+6Z4bXqDhU9tJvuijbb+q37NpR7IxHQ18yLeU6PB/A0PpL+q/6scMW3Jv1T90zo283I/qNFHSBvH9VpXyTiVw+ZE+UsO+PwZofTrcG/VP3Rfyh/NjM+OkTfyGEP6Sn+b/dD2Xi+H/V+48pYb+pl/wDlIcx7pKwuJDi4My/9KfL3/wAJJ2ft/rnCXC8yWAsPdqTyh7PxME5Sjouz9y0cdh5vLF6vt/Ystr91vL9xlb0i3jyb7BLDajhlYggi3A353lb0jP2N9gkbKvz2C9PgxtDzWXZ4if8A46f92PtEZsL9x+149/8A4dP+6T7RE2Fw/R/7yuKd6U/9j7i2F/GvYXeQdo61X/RT/d/CW2Epq+IysAR1Z0OvGVeNF6r/AOV9plxswf1lv7v/AJTzqbtKPYepV/A+wdi+j4NzTax9VtR7DGbEwmSqVq0hmIuhIBGm+x3bpfR6T2qWLm1lep5jgiQsfGLHz0qb0M2LI+Kw2exByuO6w4cwRxB4iSITYghrVqjRqWbxRhr7GIt9cU4l/wCwf3oP+UlwgEK1Z99qY8Dnb7h9c7YfDKgsOOpJ1JPNjxM7wgBCEIAQhCANMiYmjmBsSp9YWvp57x4SWZycTlxC0LRK81ypVX3n4wFlJ5eB85B2/ia1IK9MXQZs4G86dmx4ay4eUu08T6KllBfOSFQ6gGxJ7XLwJ8NJ40950Q37rlZRU1lNSm5GZjfur2gbG4IlVjaTKQHVW+c28C996+Z3c532cXdSalZqOoIUKijtC57JuQQSRvM4VdHutQ1GXj2QcptdDl4HLvlYUss7p3Xv7zdVpO8WrfAsMNtrq1VFU5VFh2iNB4WnYdIW5H9b+E7UaVMqCSQSASOR5d6dThqZ+Of5/wAUq8VQv+X9TMeb1Ov9KIp6QHk3vgOkXg31SV6LT9c/X98PR09Y/X98q8TQ/wAf1Mc2qdf6URz0hRVapUdadNbZqlRlVRc2UXPE8hHNtxLKwsyuoZXXKyup3MrDeJX9Kei9HaGG9HqVXS1RaiOovldQy6gnUWYiP6NbKo4fDJhqbvlomohz94tmLM2hsAcwYDkRNs+F5LOr34ZmU5Kre1/fYmfl2n6v+kRDt2l6v+kSR6Mvrn64HDL631GYc5odWXzfwW5vU6y+UjHb1Hio/UkrB45av5ulfXeEsP1t0b6Mvrfz7p2wdqTXDix3j37tN8sq9OSslJfqv4DkakdXJfD+TttG+U335RKzpMNNOTfYJbbU1B8pUdKTofJvsE6NlaY2Pb4M59o+ay7PFD3plsLSVRcmmgA8bj7pw6OYmlUDClXpVTTGWoKbh8jdrRrfb4R+Lxa0cNRupYsiqqA2LXFmseFlLEtwAlF/4/6G4fZz1alKrVqNVphRnAUJTvmtZT2muo1++TNQlQqZ9PtO3bZF6StKLj1Un2FliNarfpUh9Zlxskf1hz8wf7jKitrWb9OkJbYAslWochJCi43G1zqAd88ylF5o9h6dV/ZZezok5I1/53eY4Tqs9GivtHns7rHxiCPE9umtDB7xYQhNiAhCEAIQhACEIQAhCEASc2nS0awmVWN0SiO0i4nCpUFmF/f9okxxOTTxa0NTaL4Hnu1MKrYlhTW6obXuGF1yllbMfjAnytOS0w1TuoCyi29RpvAZdNN1ptauxqbEntDMbkC1r8TYgzgejlE31ex3i4t7rSs69SUcnR0G1FUoa9PSzO/kluSftHj/AMmNyX9o0u22Eoa+Zylt2Y5hYcLb78jHU9mUGGYVHt+nbXkeR8JyOnU4nTziJRjZrcl/aNH/AJPbkP2jS7/JFAW+EbXd8Jv8oo2RRvbrGvyz6yjpVOI5eJRjANyH7VpEqYNqdVTbs1eyfhWt1gBKH2gFfYs042VR/tG039vdOOO2FRqU2XrSLjstnHZYaqfYQD7JMKdS+pDrRKr0Fv5qtE9Afx/atLTZ+Co1aauWZWOjL1g7LglWXxswIkobKo3tna44Z9fdIdKotNCeXiUQ2e3I/tWmj2cA69tFzDfax8tY2hgaCnMCD5sCBJavTUaFQD4gAy8ISTuzGrUzaIibUGh8h++UvS+oqozMbAK9/q3czru4y62m4IIzC5A4jx8ZlekFcYg9aCDSUN1QuLsbAGqfD1ffxFu7ZkXzyLXQ/BnDj/NZX/uqJbYdvR1qVO+1NQF39UlxZB43F2PE24ASZsjd/gH+2M2k49GXUaIvEc90XZjgLqR3BxHIbpz4lt0f1y7kbYeP3j9ld7ITgs9VQ5RnJRXUXamzUyFdfFSb+ydP/H+EbCIcJWxT4msC1QVHDdxsoKIWJJCkXN+NSc6bjriNPzo48kk7B0RV6zK4WorK1N9+VgCLn5p1BHEEylCtJLkuhnZiKaazF+2HGYuNHta/A6aZgN8fh6x0FQBWJsBe4YgXup5fXI+ztoLVTMSFYEq6lgcjjet+PMHiCDxkqqKbCzlSDuuRryInfQg76nEyasdK/wBJKMwLKUAJ07y2toVG8cbydRqh1DKQVIuCNQR4T14KyMWh8IQlyAhCEAIQhACEIQAhCEAI0iOiSGgc3WcWWSSIxlnHWo3LxkRiITqVjCs82pRaNExlo1qSneoPs4x9oTFpom5zNFfVGm7QaReqW98ovzsL++PhK3JOYor6o18BrDqVtbKLcrCdIQCrp0lp4gqVGSsMyaDSqgAdR5rlYD5rmWPVLe+UX52F5F2thy9O6fnEIen+muoXyYXU+DGSMLiFqotRe66hh5EX18Zdu6uQKKK7sot5CBoruyi3KwnSV+0cS1xRpH4Vxe+8Uk41D48FHE+AMqrvQm5WbaVa7NSAHVpYVm5nhRU8N4LHgLDjpF6WKFBsANG3ADSwlvicKtKmEQaADxJOpJY7yxJJJO8m8p+mJ+xvsE6tmu+LjwT8Gc20PNZf3pR12wgGHFlHdTgOcfs+mMu4aKOHgsbt4/1cfop9s6bOHZ/w/uWceJ/IXtS7kdOHf3r9mPeytoKDWJsL9aeHJJfbCpD4XQatbcOX8ZUUMOyVBmHedmHG65TaaTY2HCpf1jmP8PdM6FNyqe46681kI+0MKKTdeiAgC1ZAAc1MfHUeump8Rcb7WtqVNHCsApBAKkAEWOoseU6hZWYb+q1RSP5mqSaR4U6mpal4KdSv+IeqJ9BRp2R5zkWnULe+UX52F/fHooAsBYcooMWdaKBCEJICEIQAhCEAIQhACEIQAiRYQBIWiwgDCsYVnWJaZTppkpnEpG5JIIiZZzywyZZSI5WJlnfLEKTneFLZjhaJad8kTJMXhmTmONpW4H4KrUo7la9Wl5MfhVHk5Df5g5S4ySu2zRIVaqAl6LZgBqWS1qiADeSpJA5qsLDvcMwu0MWKS3tmdjlpoDYu53AcuJJ4AE8ImzsH1YJY5qrm9R7WzHcAo4KBoBy8SY3Z2FZ2NeqtnItTQ/8A1UzwPz2sCx8AOGtlkjkGlZDMcWS8gYrY6VWBqdoD4u4Hdv5y2yRQkmFGcZXWjIlaSs9UU1XAliikdlSpP+HW32TpV2bbMUG8Wy7tbjX6pbBI4LLRweZWkM9ndEOhhhkVWAuAL+6SqdIAWAsBwjwsdO2nh4xKubYgE443CLWRqbjsty0IINwQeBBAIPAgSQJX1dtYdVrM1ZAuH0rkn80cobtcuyQfbOlIoJsnFMc1KqR11OwY7hUU92oo4BrG44EMOEsZXV6C1XV0bLUpNYtbepAL025qRlPgQp4SwBlgLCMFUXK3FwASLi4Bva49hnKpjEWotIntursosdQmUOb7tM6++ASIRrOALnhOeExS1UWohujqrKbEXVhcGx13GAdoQhACEIQAhCEAIQhACEIQAhCEAIQhAEhFhIsCq2ztbqGpU0pmrWrFhTpghdEF3d2PdRbi517wFtY0bXFKnnxYTDHMVAaqrhtL3VgBfS/DSxnHb+zazVqGJw+Q1aHWKadRiq1KdULnGdQSrAopBsRoRxuK/bOxsVijRrMqpUpNUHVU8VVphqdQKM3XogYOMu7KQQSONwyoFxi9vYSiQKmKpISqsAXUXVr5WGvdOU67tJyPSLC9ZWpGuivh1D1cxsEUrmzEnSwGp5XEpMR0PdqWIRFpJ1mzFwlJczP1bgV7jOVuU+ETXecu7QTrtTo5iKi42mvV5cVhKdIMWYFaiI6WZcuqHNe97+EjIibl1Q2xRduzUpmn1b1OsFRbZUfKxt6oPxt0j4zpHRFE1qLpWC1KKEK4062oiAnlo9/G0jdIujb4kuFdUVsI1EXB0c1EdbqPidmx85FxfR7E4hq1WoKNOpUGDUIjs4y4euarMzlFuTmIAtpbfroyoXNEu1KBqmgKyGsL3TMM2gBOnMAg28Y7Z20aOIBajVWootcqbjXdrM3s7os9HFNUKipT6/EVkZsRVGQ1xULL6NlKEg1GXNfunmNbDojsqvhQ6PlSj2BRoCq1cUrA5wtR1U5NQFS3ZC6b7BlRBoLQiwk2AkWEJICYTb3Q6tiGxJVqYp4jP1iG/wAKUpj0W53DLUzE6G4CzdwgGPxewazVTUamlen6RUfqWcgWahRRH1BF1am/ZPB774lfo0+rdUlQnF1qtWmzECtRYVRSRiRbsmoGynS4PHWbGEAwtLotXTM2RGqnC4ZOszkNno12dqeYi+UqUUN8zURMZ0bxNU56lClUJbGHIaxAQ1jR6ohsuuXqzew0O6buEAx2F2Hi0qgEq9Pr1rNVLnMQMCMOVyW39YubfbtTlsjozXpYihUqMStOlQUZXUBClDq3QgpmZC12sGAJNyNBNtCAIIsIQAhCEAIQhAP/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71" name="AutoShape 10" descr="data:image/jpeg;base64,/9j/4AAQSkZJRgABAQAAAQABAAD/2wCEAAkGBxIQEhUSEhAVFRIVFRUYFRUXFRgVGBUVGBUWGBUYFRUYHSggGholGxUXITEhJSkrLi4uGB8zODMtNygvLisBCgoKDg0OGxAQGysiIB8tKy0tLS4tLSsrLS0rLisuKy0tKy0rLS4rKy0tLS0tLS0tLS0tLS0tLSstLSstLS0rLf/AABEIALABHgMBIgACEQEDEQH/xAAbAAABBQEBAAAAAAAAAAAAAAAAAQIEBQYDB//EAEkQAAIBAgMEBgQJCAoCAwAAAAECAAMRBBIhBTFBUQYTIjJhcRRSgZEjQlRilKGx0dQVM3KSk8Hh8BYkU3OCg6KywtIHVTRDRP/EABoBAQADAQEBAAAAAAAAAAAAAAABAgMEBQb/xAA5EQACAQIDAwcJCAMAAAAAAAAAAQIDEQQSIQUxURMUQVJxscEVNGFicoGRkqIiIzIzgtHh8FNzof/aAAwDAQACEQMRAD8A9xhCEAIQhACEIQAhCEAIQhACEIQAhCEAIQhACEIQAhCEAIQhACEIQAhCEAIQiEwBYRLxtSoFFyQB4m0AKjgAkmwAuSdwEqPT61TM1FBkXdfexHD+HDnfSJi6xxDBKZ7G8twPzvIcOZ8FM7Vtq4bDjI1QDLoQAWt55QdfOAIu2CwsmHrM/FSmQA/OdtLeV/KTMBSqKCar5nY3NhZV+anGw5nU/VDD42nUtkcEkXA4kcwDwkm8AWEIQAhCEAIQhACEIkAWESLeAVG1tsmlVp0KdFqteoruFDBFVEyhnqOe6LsALAknhobK22kpIrYsphmYkZXqqd3EMNCttb6W42kbbGBxC4mnisMEdhSalUpVHNMMjOrKy1ArWZSDoRrfeLSq25sHE4p6dd6a5hRrUalBMVUpjJUZCCKyoM3csyleI17OsXBo8Vt3C0nFOpiaSVCVARnUMS3d0Jvrce8c5Hp9J8GzV19JRTh6gp1szBQjNkAFzp3nVb89JUYzoy7ricq01NZMIiXJJVaBBZSxF7DW0btHo7WqemUwKZp4jF4XEKxY7qTYUVKbJl9XDEg3N81rDfF0C/fpDhBkviqQ6wApdwMwJygjwJ0vzncbUoGqaArJ1wFzTzDMBa+o4aEHyMzfSDYNeq2LWktJkxtBaLO7FWoWV0uqhTnFnLBbrZgddbh/5DrjFFqZFKi6la7CqXOI+A6tGNEoBTqAhe2G1FMA3vougXdDb2FfPkxNJurBZ7OpyqveY690WOu6cv6UYH5ZQ7wX86u9t3H65m06NYl6aUnFFOowNfC02RixqtURUVmGQdWlkDFbtqfm3PbaXRWpUTFKvVg1tnU8LT+a6itm4aL8Ivui6BqX2rQFUUDWpis26nmGY6EjTnYE25A8pMmMToy6YtqpXrKVSvTr39JqU+rdKVOn+ZClalurBBJHetwmxvFwOhEvFk3AQiRYAQhCAEIQgHOvUCqWJsALkyp6yrWYjUAAdm5CrcXAcrqz8coIAvJ21R8HfgGQn9EOpJ9gF/ZKfamNNKk6AlXz1MzDTKubOWv4qygefhAHLToAsrOBkvmIp07Ai1xqGa+o385IpYagy5xVUqN5ApLbzIUETLUsYVJF0Uhu/dW3ZtQCSbnMtid4NzukPPUxL9VhQWeog9ILDs0iCVOVjcDTTs39u6AamptWkx9Gwr3q1Dq47WUW7bsSbkhRoTxKy+wmEWkgRFso+vmSeJ8Znej/AEWbBHrVqCpUK2KkEKBxyHXKfG1jpoJoKGNDHKwKP6jb/YRow8oBV18GtGqqgWoViRlGnVVrEq1M/FzWI0425mRWxDpV6hnIqDtU2NYBXAtYsjam9yLC4uDulp0iX4BmG9CjjzR1P7pWdM6S5EqEAgEqwIvoRcfWv1wCyw21LMKdUBHJsNd5tcC3jY2NyD56S0BnnaYpnKKHzorqQrash7OYJUJzZbOCAbkbuE3mCclbHvKSpPMg2v7RY+2ASYQhACJAykxtHHvUbqcRQo0wQFFTDvWZuyCWzCsgGpItb4shgvI0mZ44Lan/ALDCfQan4qM9E2n/AOwwn0F/xUpKaXSTY0maNzTNnCbU+X4X6C/4qIcJtP5fhfoL/iZzyrLiSomkLRM0zXom0/l+F+g1PxMPRNp/L8L9Bqfipi6/rItY0uaIWmb9E2n8vwv0Gp+Jh6JtP5fhfoNT8TM3W9ZE2NHni55mfyPi27dTHjrl/NGnQyUl9brKJqMamYaG7iwGljrFGE2n8vwv0Kp+Jkct6yFjSZ4oaZr0Tafy/C/QX/ExfRNp/L8L9Bf8TLct6yFjS5oBpm/RdpfLsL9Cf8TD0Tafy/C/Qan4mWVf1kRlNLmjg0y/om0/l+F+g1PxUcMJtP5fhfoL/iprGuuKIymnBi3mZGE2n8vwv0Gp+Kith9qKC3pmFqZQT1YwboXsL5Q/pBy33XsZ0RqJ9JVo0sWMUx15qmQLEiyJtPFdVTd7XIHZX1m+KPfJAyvVZyaaWsB22IuBcd0DixGvgPOYva+HfOy2uA2XMWLPlSwueY+Nw7p32sdggakKaKVzMGLOwvc6FjYEXJLc+czrnPWZwxXsVARm0LFzn6pittBrwvmtw0AiPhFsAzZjkQgsdO0+VLjkAlx4mWHQ7HAGotUhKjP2RuuBcAC/G9zbxvKbCOSVzHtFVNn0DIpBK+AvdgfnjlJtelT0ysLW0WoBcfNJbRhyN/C0A3M44qmhXt2y7+1pbxvwPjMTR6wFiabGmttEaoAN9+7UAG6+tuO+DVQW0ooBxL3qNqOActuNjv4QC12ntFTTajSq9f1gKqoNyCR/ad0gC5118YbexyVlFFblcyZmHHKwORPWJ7pO4BpW5GqplKlrFMrOFprv7RysSN260cuDW1s4d7hQo7VgdLg90bsul9+8QCH0f2aXxIBJ7BDVDqR2WBCg8yQvmBN3hN9T9P8A4LIOw8MlCjn9YF2PG2pB92vtk7Z6EICdGa7HzY3t7L29kAlRIQkNgQxpMGM5M05qtVJFkhWaMLRCY0meZUrNmqQEwvCE53K5NghCEqAhCEEhCEIAkIsIAko8b0g6moyvTtTFu2De+tjoNRr4TtthHvmWsyBQbqALN433g6TI4mpc2DliQQL8b8XA4XG+bUqbnCUl0Excc6i3v6DU47aa1qdqNYq9/i2uONjfykfZ/SMCi5q36ymbEDUk3sBp5j2StNZVFK1td5HE5eJ4yRtJld8OrWKmotwdxGRtCOImNKd6lpGtaGSnoTtg7Xq1ns5FmzEDLlK2tobnXfvmgp4lScoZSRrYEXHmLzz/ABmEJqFaQCogUBcxUENmuFOtz2Rp5Sd0dpKtVANX0LEgK3dbRgNOAnX+VCMrt5tewxX3kpWVlHT0s3StOokVDO6T0aFW6MZIeTKLb20qYypmuSWGVde1lKqPe1/ZLwzIbaoClWOVUQPcgqe2wI7ZI3942tu7V7TrKEvpJjytKmez1bC5qEAgG2mrd3j9g1mRoIHKsxNlzM+UGzBTchCBci/Em2o3cNHgNtMq9UqXLNZSzaXNgNOXh7eOkxFQin1qdZVzNcZSMhOgAXcBoBy0vMa/KOFqe8lWvqV+JxCVQnZS5zB6ZI3BcoKvay3XTXQ2AnAplSyMRyBuTe3xkv8AVGdIMPeqx6s9WQgsAA1JwWBItu3Kbjhu3xqYrKvVdZUK2OUowsygkWIO7W5B04AyaMZRglN3Ybu9CXUxKp2g4KtTGcZcgJDHssBv4i1+PG8q2rYjEVDTopbTtNlAyki9lAFhvGvlLH0l3y1zVWoimpbNTKWsCALtdQxsbBV36STs3MFemc2Ym5ZBmv2zUIYI1zfrACwI3iakFauzzROWsQSxteqBU7WUsAQSuhsbEG2nCItFm0QlGqaAACy5mS/VkaWAC2G8FzL/ABgU5UqqzOEtTUKS7P65K3yi4sLnnectn4d1qagNVABKg3SmxW1tPiqLnxLAcCYBc1lDFaK90BS/6I7q+0j3AyfOGFw+Qb7sTdmO9jzP3cJIgCRGimc3MyqSsiUMczkTFYxt549apc2SCEQwvOUsLCJFgBCJC8AWEIkAWEIQAhCEAq9sHsv+j+4yg2ts2nS3XYm5u3a00IUeGu6aDa3dby/cZVdI949v7p0bMd8XGD3N+DMMc3HDylHfYpaeHqGnmscrU6Zzm+W4Y3420AHAcJ0o0HcZluzKdBvvYsAUvufx3W0lmB/UaY50/wDlG7C/eT7bvLYpqMZzW/Pb3WNcLWm8sHuyX95SYihlJJDBjTUkXIN1IA8tJf7Jw2SvTGYtfO1zv1G7yF5W7YF6r/oD/cJapX6usHO5ab+/S04VUnUlH0noSiow9xK2ltIrXQDuoe145hr7hJT9JKQ7qufZb7TMs7FiWOpJuT4xJ9LChGKS4HkuVy9xHSao2iIqjme0fulUesrvc3ZzvJ4ADf4C0k7N2NUra2yp6xG8eA4zW7P2elFbKNTvPEnxmvoIMKlUKBp2uCghndjewGXcuUXNyNN+/TRUsawRFKjMrpkVd5W1jqxHA6HS/AWknamymYl0AN7DLlW2W3avcjMDy03jlaGwsEtG6sLVBvGjdm+hDWuQfZbdbQSQc8VVomqC1TJnGUhgB2hfRlcbiP8AaJEqbNoM9lqXsoN8vWa3sc2WxNxbjwmosDFtAMqKCYderpLUZGGqLROUvftXuvZBB333rvJk59ndZYIrUl1zMTd2Byk2FzburqeVrGXhkLH4lh2KQDVTuubBB67HkOXGARaTJSJp0ku2ihicxZt5zMdSqggnlewk7A4NaQsBqSSzHezHexP823RmzsAKQ35m4t7SdBwFyT4k3OsmwAhCEAQzk86GQGx9Mv1ebtjeLHTS+ulpy19xaKudGnOo4UEsbAAkk8AJyGPpm9iezqdG3e6R8bXp1KTAk5W07ra+G6eNO97m6TIG2sYC1HI57+Y5TYEZdzX4H7pyw+2c7BFXtHNYXAvl1Nju5Sip4eobgLfq2KWBsLCxW6txAA+uNw5qUnJCuzHQkJc8r5QLKLWHjN6dKjWeRfie67svSKqnSjnk9Fvsrt8DWh6v9n/qH/aO6yr/AGZ/WH3zNjaVb1Kv7M/9Y4bTq+rUH+Uful3sat1o/N/BxralLqv4Gh66p/Zv/Pti+kP6j+6Z4bXqDhU9tJvuijbb+q37NpR7IxHQ18yLeU6PB/A0PpL+q/6scMW3Jv1T90zo283I/qNFHSBvH9VpXyTiVw+ZE+UsO+PwZofTrcG/VP3Rfyh/NjM+OkTfyGEP6Sn+b/dD2Xi+H/V+48pYb+pl/wDlIcx7pKwuJDi4My/9KfL3/wAJJ2ft/rnCXC8yWAsPdqTyh7PxME5Sjouz9y0cdh5vLF6vt/Ystr91vL9xlb0i3jyb7BLDajhlYggi3A353lb0jP2N9gkbKvz2C9PgxtDzWXZ4if8A46f92PtEZsL9x+149/8A4dP+6T7RE2Fw/R/7yuKd6U/9j7i2F/GvYXeQdo61X/RT/d/CW2Epq+IysAR1Z0OvGVeNF6r/AOV9plxswf1lv7v/AJTzqbtKPYepV/A+wdi+j4NzTax9VtR7DGbEwmSqVq0hmIuhIBGm+x3bpfR6T2qWLm1lep5jgiQsfGLHz0qb0M2LI+Kw2exByuO6w4cwRxB4iSITYghrVqjRqWbxRhr7GIt9cU4l/wCwf3oP+UlwgEK1Z99qY8Dnb7h9c7YfDKgsOOpJ1JPNjxM7wgBCEIAQhCANMiYmjmBsSp9YWvp57x4SWZycTlxC0LRK81ypVX3n4wFlJ5eB85B2/ia1IK9MXQZs4G86dmx4ay4eUu08T6KllBfOSFQ6gGxJ7XLwJ8NJ40950Q37rlZRU1lNSm5GZjfur2gbG4IlVjaTKQHVW+c28C996+Z3c532cXdSalZqOoIUKijtC57JuQQSRvM4VdHutQ1GXj2QcptdDl4HLvlYUss7p3Xv7zdVpO8WrfAsMNtrq1VFU5VFh2iNB4WnYdIW5H9b+E7UaVMqCSQSASOR5d6dThqZ+Of5/wAUq8VQv+X9TMeb1Ov9KIp6QHk3vgOkXg31SV6LT9c/X98PR09Y/X98q8TQ/wAf1Mc2qdf6URz0hRVapUdadNbZqlRlVRc2UXPE8hHNtxLKwsyuoZXXKyup3MrDeJX9Kei9HaGG9HqVXS1RaiOovldQy6gnUWYiP6NbKo4fDJhqbvlomohz94tmLM2hsAcwYDkRNs+F5LOr34ZmU5Kre1/fYmfl2n6v+kRDt2l6v+kSR6Mvrn64HDL631GYc5odWXzfwW5vU6y+UjHb1Hio/UkrB45av5ulfXeEsP1t0b6Mvrfz7p2wdqTXDix3j37tN8sq9OSslJfqv4DkakdXJfD+TttG+U335RKzpMNNOTfYJbbU1B8pUdKTofJvsE6NlaY2Pb4M59o+ay7PFD3plsLSVRcmmgA8bj7pw6OYmlUDClXpVTTGWoKbh8jdrRrfb4R+Lxa0cNRupYsiqqA2LXFmseFlLEtwAlF/4/6G4fZz1alKrVqNVphRnAUJTvmtZT2muo1++TNQlQqZ9PtO3bZF6StKLj1Un2FliNarfpUh9Zlxskf1hz8wf7jKitrWb9OkJbYAslWochJCi43G1zqAd88ylF5o9h6dV/ZZezok5I1/53eY4Tqs9GivtHns7rHxiCPE9umtDB7xYQhNiAhCEAIQhACEIQAhCEASc2nS0awmVWN0SiO0i4nCpUFmF/f9okxxOTTxa0NTaL4Hnu1MKrYlhTW6obXuGF1yllbMfjAnytOS0w1TuoCyi29RpvAZdNN1ptauxqbEntDMbkC1r8TYgzgejlE31ex3i4t7rSs69SUcnR0G1FUoa9PSzO/kluSftHj/AMmNyX9o0u22Eoa+Zylt2Y5hYcLb78jHU9mUGGYVHt+nbXkeR8JyOnU4nTziJRjZrcl/aNH/AJPbkP2jS7/JFAW+EbXd8Jv8oo2RRvbrGvyz6yjpVOI5eJRjANyH7VpEqYNqdVTbs1eyfhWt1gBKH2gFfYs042VR/tG039vdOOO2FRqU2XrSLjstnHZYaqfYQD7JMKdS+pDrRKr0Fv5qtE9Afx/atLTZ+Co1aauWZWOjL1g7LglWXxswIkobKo3tna44Z9fdIdKotNCeXiUQ2e3I/tWmj2cA69tFzDfax8tY2hgaCnMCD5sCBJavTUaFQD4gAy8ISTuzGrUzaIibUGh8h++UvS+oqozMbAK9/q3czru4y62m4IIzC5A4jx8ZlekFcYg9aCDSUN1QuLsbAGqfD1ffxFu7ZkXzyLXQ/BnDj/NZX/uqJbYdvR1qVO+1NQF39UlxZB43F2PE24ASZsjd/gH+2M2k49GXUaIvEc90XZjgLqR3BxHIbpz4lt0f1y7kbYeP3j9ld7ITgs9VQ5RnJRXUXamzUyFdfFSb+ydP/H+EbCIcJWxT4msC1QVHDdxsoKIWJJCkXN+NSc6bjriNPzo48kk7B0RV6zK4WorK1N9+VgCLn5p1BHEEylCtJLkuhnZiKaazF+2HGYuNHta/A6aZgN8fh6x0FQBWJsBe4YgXup5fXI+ztoLVTMSFYEq6lgcjjet+PMHiCDxkqqKbCzlSDuuRryInfQg76nEyasdK/wBJKMwLKUAJ07y2toVG8cbydRqh1DKQVIuCNQR4T14KyMWh8IQlyAhCEAIQhACEIQAhCEAI0iOiSGgc3WcWWSSIxlnHWo3LxkRiITqVjCs82pRaNExlo1qSneoPs4x9oTFpom5zNFfVGm7QaReqW98ovzsL++PhK3JOYor6o18BrDqVtbKLcrCdIQCrp0lp4gqVGSsMyaDSqgAdR5rlYD5rmWPVLe+UX52F5F2thy9O6fnEIen+muoXyYXU+DGSMLiFqotRe66hh5EX18Zdu6uQKKK7sot5CBoruyi3KwnSV+0cS1xRpH4Vxe+8Uk41D48FHE+AMqrvQm5WbaVa7NSAHVpYVm5nhRU8N4LHgLDjpF6WKFBsANG3ADSwlvicKtKmEQaADxJOpJY7yxJJJO8m8p+mJ+xvsE6tmu+LjwT8Gc20PNZf3pR12wgGHFlHdTgOcfs+mMu4aKOHgsbt4/1cfop9s6bOHZ/w/uWceJ/IXtS7kdOHf3r9mPeytoKDWJsL9aeHJJfbCpD4XQatbcOX8ZUUMOyVBmHedmHG65TaaTY2HCpf1jmP8PdM6FNyqe46681kI+0MKKTdeiAgC1ZAAc1MfHUeump8Rcb7WtqVNHCsApBAKkAEWOoseU6hZWYb+q1RSP5mqSaR4U6mpal4KdSv+IeqJ9BRp2R5zkWnULe+UX52F/fHooAsBYcooMWdaKBCEJICEIQAhCEAIQhACEIQAiRYQBIWiwgDCsYVnWJaZTppkpnEpG5JIIiZZzywyZZSI5WJlnfLEKTneFLZjhaJad8kTJMXhmTmONpW4H4KrUo7la9Wl5MfhVHk5Df5g5S4ySu2zRIVaqAl6LZgBqWS1qiADeSpJA5qsLDvcMwu0MWKS3tmdjlpoDYu53AcuJJ4AE8ImzsH1YJY5qrm9R7WzHcAo4KBoBy8SY3Z2FZ2NeqtnItTQ/8A1UzwPz2sCx8AOGtlkjkGlZDMcWS8gYrY6VWBqdoD4u4Hdv5y2yRQkmFGcZXWjIlaSs9UU1XAliikdlSpP+HW32TpV2bbMUG8Wy7tbjX6pbBI4LLRweZWkM9ndEOhhhkVWAuAL+6SqdIAWAsBwjwsdO2nh4xKubYgE443CLWRqbjsty0IINwQeBBAIPAgSQJX1dtYdVrM1ZAuH0rkn80cobtcuyQfbOlIoJsnFMc1KqR11OwY7hUU92oo4BrG44EMOEsZXV6C1XV0bLUpNYtbepAL025qRlPgQp4SwBlgLCMFUXK3FwASLi4Bva49hnKpjEWotIntursosdQmUOb7tM6++ASIRrOALnhOeExS1UWohujqrKbEXVhcGx13GAdoQhACEIQAhCEAIQhACEIQAhCEAIQhAEhFhIsCq2ztbqGpU0pmrWrFhTpghdEF3d2PdRbi517wFtY0bXFKnnxYTDHMVAaqrhtL3VgBfS/DSxnHb+zazVqGJw+Q1aHWKadRiq1KdULnGdQSrAopBsRoRxuK/bOxsVijRrMqpUpNUHVU8VVphqdQKM3XogYOMu7KQQSONwyoFxi9vYSiQKmKpISqsAXUXVr5WGvdOU67tJyPSLC9ZWpGuivh1D1cxsEUrmzEnSwGp5XEpMR0PdqWIRFpJ1mzFwlJczP1bgV7jOVuU+ETXecu7QTrtTo5iKi42mvV5cVhKdIMWYFaiI6WZcuqHNe97+EjIibl1Q2xRduzUpmn1b1OsFRbZUfKxt6oPxt0j4zpHRFE1qLpWC1KKEK4062oiAnlo9/G0jdIujb4kuFdUVsI1EXB0c1EdbqPidmx85FxfR7E4hq1WoKNOpUGDUIjs4y4euarMzlFuTmIAtpbfroyoXNEu1KBqmgKyGsL3TMM2gBOnMAg28Y7Z20aOIBajVWootcqbjXdrM3s7os9HFNUKipT6/EVkZsRVGQ1xULL6NlKEg1GXNfunmNbDojsqvhQ6PlSj2BRoCq1cUrA5wtR1U5NQFS3ZC6b7BlRBoLQiwk2AkWEJICYTb3Q6tiGxJVqYp4jP1iG/wAKUpj0W53DLUzE6G4CzdwgGPxewazVTUamlen6RUfqWcgWahRRH1BF1am/ZPB774lfo0+rdUlQnF1qtWmzECtRYVRSRiRbsmoGynS4PHWbGEAwtLotXTM2RGqnC4ZOszkNno12dqeYi+UqUUN8zURMZ0bxNU56lClUJbGHIaxAQ1jR6ohsuuXqzew0O6buEAx2F2Hi0qgEq9Pr1rNVLnMQMCMOVyW39YubfbtTlsjozXpYihUqMStOlQUZXUBClDq3QgpmZC12sGAJNyNBNtCAIIsIQAhCEAIQhAP/2Q=="/>
          <p:cNvSpPr>
            <a:spLocks noChangeAspect="1" noChangeArrowheads="1"/>
          </p:cNvSpPr>
          <p:nvPr/>
        </p:nvSpPr>
        <p:spPr bwMode="auto">
          <a:xfrm>
            <a:off x="155575" y="-1150938"/>
            <a:ext cx="3886200" cy="24003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72" name="TextBox 6"/>
          <p:cNvSpPr txBox="1"/>
          <p:nvPr/>
        </p:nvSpPr>
        <p:spPr>
          <a:xfrm>
            <a:off x="-21956" y="220979"/>
            <a:ext cx="3518991" cy="677108"/>
          </a:xfrm>
          <a:prstGeom prst="rect">
            <a:avLst/>
          </a:prstGeom>
          <a:noFill/>
        </p:spPr>
        <p:txBody>
          <a:bodyPr wrap="square" rtlCol="0">
            <a:spAutoFit/>
          </a:bodyPr>
          <a:lstStyle/>
          <a:p>
            <a:r>
              <a:rPr lang="bn-IN" sz="3800" b="1" dirty="0">
                <a:solidFill>
                  <a:srgbClr val="0000FF"/>
                </a:solidFill>
                <a:latin typeface="NikoshBAN" pitchFamily="2" charset="0"/>
                <a:cs typeface="NikoshBAN" pitchFamily="2" charset="0"/>
              </a:rPr>
              <a:t>সেন্ট্রোসোমঃ    </a:t>
            </a:r>
            <a:endParaRPr lang="en-US" sz="3800" b="1" dirty="0">
              <a:solidFill>
                <a:srgbClr val="0000FF"/>
              </a:solidFill>
              <a:latin typeface="NikoshBAN" pitchFamily="2" charset="0"/>
              <a:cs typeface="NikoshBAN" pitchFamily="2" charset="0"/>
            </a:endParaRPr>
          </a:p>
        </p:txBody>
      </p:sp>
      <p:sp>
        <p:nvSpPr>
          <p:cNvPr id="1048673" name="TextBox 7"/>
          <p:cNvSpPr txBox="1"/>
          <p:nvPr/>
        </p:nvSpPr>
        <p:spPr>
          <a:xfrm>
            <a:off x="250825" y="3399034"/>
            <a:ext cx="8839200" cy="2618740"/>
          </a:xfrm>
          <a:prstGeom prst="rect">
            <a:avLst/>
          </a:prstGeom>
          <a:noFill/>
        </p:spPr>
        <p:txBody>
          <a:bodyPr wrap="square" rtlCol="0">
            <a:spAutoFit/>
          </a:bodyPr>
          <a:lstStyle/>
          <a:p>
            <a:r>
              <a:rPr lang="bn-IN" sz="4000" b="1" dirty="0">
                <a:solidFill>
                  <a:srgbClr val="C00000"/>
                </a:solidFill>
                <a:latin typeface="NikoshBAN" pitchFamily="2" charset="0"/>
                <a:cs typeface="NikoshBAN" pitchFamily="2" charset="0"/>
              </a:rPr>
              <a:t>সেন্ট্রোসোমঃ</a:t>
            </a:r>
            <a:r>
              <a:rPr lang="en-US" sz="3200" b="1" dirty="0">
                <a:solidFill>
                  <a:schemeClr val="tx2">
                    <a:lumMod val="50000"/>
                  </a:schemeClr>
                </a:solidFill>
                <a:latin typeface="NikoshBAN" pitchFamily="2" charset="0"/>
                <a:cs typeface="NikoshBAN" pitchFamily="2" charset="0"/>
              </a:rPr>
              <a:t> </a:t>
            </a:r>
            <a:r>
              <a:rPr lang="bn-IN" sz="3200" b="1" dirty="0">
                <a:solidFill>
                  <a:schemeClr val="tx2">
                    <a:lumMod val="50000"/>
                  </a:schemeClr>
                </a:solidFill>
                <a:latin typeface="NikoshBAN" pitchFamily="2" charset="0"/>
                <a:cs typeface="NikoshBAN" pitchFamily="2" charset="0"/>
              </a:rPr>
              <a:t>শুধু মাত্র প্রাণি কোষে থাকে। তবে, কদাচিত নিন্ম শ্রেণির কোষে দেখা যায়। নিউক্লিয়াসের নিকটে দুটি ফাঁফা অঙ্গানু দেখা যায়। </a:t>
            </a:r>
          </a:p>
          <a:p>
            <a:r>
              <a:rPr lang="bn-IN" sz="3200" b="1" dirty="0">
                <a:solidFill>
                  <a:schemeClr val="tx2">
                    <a:lumMod val="50000"/>
                  </a:schemeClr>
                </a:solidFill>
                <a:latin typeface="NikoshBAN" pitchFamily="2" charset="0"/>
                <a:cs typeface="NikoshBAN" pitchFamily="2" charset="0"/>
              </a:rPr>
              <a:t>এদের সেন্ট্রিওল বলে। কোষ বিভাজনে অ্যাস্টার রে উৎপাদন করে। ফ্লাজেলা সৃষ্টিতে অবদান রাখে।   </a:t>
            </a:r>
            <a:r>
              <a:rPr lang="bn-IN" sz="2400" b="1" dirty="0">
                <a:solidFill>
                  <a:schemeClr val="accent2">
                    <a:lumMod val="50000"/>
                  </a:schemeClr>
                </a:solidFill>
                <a:latin typeface="NikoshBAN" pitchFamily="2" charset="0"/>
                <a:cs typeface="NikoshBAN" pitchFamily="2" charset="0"/>
              </a:rPr>
              <a:t>  </a:t>
            </a:r>
            <a:r>
              <a:rPr lang="bn-IN" sz="2400" dirty="0">
                <a:solidFill>
                  <a:srgbClr val="FF0000"/>
                </a:solidFill>
                <a:latin typeface="NikoshBAN" pitchFamily="2" charset="0"/>
                <a:cs typeface="NikoshBAN" pitchFamily="2" charset="0"/>
              </a:rPr>
              <a:t> </a:t>
            </a:r>
            <a:endParaRPr lang="en-US" sz="1600" dirty="0">
              <a:solidFill>
                <a:srgbClr val="FF0000"/>
              </a:solidFill>
              <a:latin typeface="NikoshBAN" pitchFamily="2" charset="0"/>
              <a:cs typeface="NikoshBAN" pitchFamily="2" charset="0"/>
            </a:endParaRPr>
          </a:p>
        </p:txBody>
      </p:sp>
      <p:sp>
        <p:nvSpPr>
          <p:cNvPr id="1048674" name="AutoShape 2" descr="data:image/jpeg;base64,/9j/4AAQSkZJRgABAQAAAQABAAD/2wCEAAkGBxMTEhUTEhMWFRUXGBoXFxgYGBgeHhcfGhoYFxodHh0YHigiGRolHRgYIjEhJSkrLi4uFyAzODMtNygtLisBCgoKDg0OGxAQGzUiICUvLS0vMDcyLS8yNS01LS0tLS0tNy0tLS0tLy0tLS0tLS0tLS0tLS0tLS0tLS0tLS0tLf/AABEIAMsA+AMBEQACEQEDEQH/xAAbAAACAwEBAQAAAAAAAAAAAAAABQMEBgECB//EAEAQAAIBAgUBBgMGBQMDAwUAAAECAwARBAUSITFBBhMiUWFxMoGRI0JSocHRFDOx4fAHYnIVgsIWQ3MXU5Ky0v/EABsBAQACAwEBAAAAAAAAAAAAAAAEBQIDBgEH/8QANhEAAQMCBAIJAwUAAgMBAAAAAQACAwQRBRIhMUFREyIyYXGBkaHRseHwBhQjQsEzUhVy8WL/2gAMAwEAAhEDEQA/APuNERREURFERRFy9EXaIiiKPEShVLHgb0RfP857YYkJ3sIQIfgDAksB1O/hv0FUMmM/z9GwaDirGOiBZmdutN2Q7QrjcOsoGluGXyP7VbQTCUd43UOWPIU+qQtSKIiiIoiKIiiIoiKIiiIoiKIiiIoiKIiiIoiKIiiIoiKIiiIoiKIiiLL9pM0cSCCNtBKlme1yACBZb7aiTyeADVVite6kjGQalSqWDpXa7LJ5R2oxMOOWGRmkha4uwuRbqCKh0mJuydJK6449ylT0jSbMC+oxyAgEbg10A5hVap51mIgieRuFBNvPyHuTtXj3hjS48Fk1pcQAvnXaXtLi41LFkta7RhbgA9L3uT61zsOMSTSEAWHBWbqJjWX4pDBmoNsOy2DKDGzG1gf6+VV81NYmZp46jvUqOW4DCtl2edMIIgh8B8LHzJ3v8qzwiqlNYc2zt/JaKyNohObgdFvla4uK7FU69URFERRF5dwBckADkmiLkUqsNSkMDwQQQfmKIvV6Ii9ERqF7daIgsBzREXoijfEKCFLKCeASLn2HWiKS9EReiIvREA0RdoiKIiiIoiKIiiIoi8u1hc0RfL+2WZa3WeJSBGSA9x9oOGAXqtxztxtXPYlV087ug3I4qzo4pGXfwUPZvExzP3zG7WsotYKDyfU+tc5WMfE3oxtxU/tjMCtNBnf8LrEhJSxZPQj7vz6V0WB4iHwGOQ6tGnePsqqrhOYPHHfx+6zXa7tJiNBWVI9B+JRclR/yvuR6CjMWNSXMA0OgW/8AZiMB99UowWP/AIg/w8qhT+Ik3IO4t7iqiSLoR0rDdTWvL+qVa7c5EDCjRCzRgaQPIcg+9eYVVnpCx+zvqtUrMzbjcJd2WzQSBdTWtfYnrx1q+pKRrXvJ05eKra+dxY0AE819Jy/tKkUQEtyw2UAXLew9utWP7qOOPNIbKNDG6Q5W6qfJe2uGxDFASjj7rixPtWUVXHKbNK2yQPZqVWx/b2CJhdXKE27wDw+Vxc3I9bVqOIwZywG5CzFLIW5jotLl+OSaNZI2DK3BFTGPDxmbso7mlpsVmv8AUWHVHhy6NJhlxCNikVWfVHZrXRQS6B9BIAPHFZLxIMVmCx4V5Msgkw0MmLjWSXSyDQV8ciRyK3dLrCoT3f3i1utEUaZlmEkcCnESLfDYuQyRRi7mNl7jV3sQsxXmyjVYkURUcRmOLR8ViBLMs75Zh5Yk0CxkKsZNKlOVbe3+/e+1iJnmkmMw0k7Rs80y5fG3fGFC12xMhewVbNoQkhN+ODc3IoJsVNNpUSS4qCPMcCYpnjsx8StKPCihlU2Oq22oi+2xFe7FZ1jZsYyzyeH7fvYWVh3WiXTFptEAt1tsznUG1Dg0RKP9Q4I/4yZ9Bkl0QhYZYZD31jqX+GnhIeF9RsTfYi5FqIrWImxMU2YiLEzLM+KwugFEbRHIcMrMoKbqodk54Tfe5oinzbOsZh5ZsP30rsrYAQsYwS6tIwxLXVNPw2v5dLURWMJmOIlnxET4mdZmOKQQLCuiNF2gkVyvhYrYgktqLkW8OxEgyjP8Rh8DEqzSsf8ApsxS8dyMSvwpsnxJcCzdBc33oie5hj8w7zFSRSyWw+EjkjhEakSyPE97nTdrNZtIPIHnRE0/08zDESrN303fRqyd2xB1AlFLqT3UasNRNrA2+E8URbGiIoiKIiiIoigxqXRh6URfJJ8cFD4aVbsh0CxFiPum5425ri6uidDUEg6Xur6CZr4xorkeRhMMpiI7xLsCOCTuV/41XOqs8xz9k6fdZtBacqhwuJ/ioirnxf8A6kb/AFvWb2GB927LY2zmqnhpv4kmCVQrKdLMTubeQtvW+Rn7f+RvHUBaw4yAheu3OT6BHiIBZ0sLfiUeftzXuFSmVzoX7HXzWiV2UZuIRk+btJEe85sbDa17bVsqMOkjf1RotsdWx41Oqr5pliPhUMAANgbgW35Jv53rXDO5s5EizdHePqr1kuKeJYjiP/cQqrHpY7j58/KtlYenu1hvl/PZa6drY9SN1Hh8gL4kyRNsFa5B2uRYAGgrjFEAd9F5JGC66lzF0xMCgbMBp0jkEbW+taog6CQnhvdbXZXt0W1/09hbDRJA5+K7D0PUVd4TiIllfF5j/VWVcIyh44aH/Ftq6BQEGiIoi5aiLtEXAKIi1ERaiItRF2iItRFy1EXaIuAURdoiKIuE0RZXPO2SwaikTShDZyCAAeoF+SKr58RhilER1KkxUr5G5tgmnZrtBFjIRLETbgqeVPkamRytkFwtL2FhsUdqJnTDSNHfUFNre1eyEhhLd7LxgGYXXy/PsKk2GDREAAA3/UnqxPPrXDU8r2TnpNSd1fujHR2Ca5dHNEkSsCdSi48jbitLYm1Urms319F4ZWsjzO4Kc5EkDd6d77kA7Cuhp6ZgblfqQq6ape46aBZvtQuif+JjHChmVeoGx+Y5qXJSCopyOIUeKqMMwvsfqmuXZ3HiYtP4q5N1PJSy5hwV4MkoWOxELwYjRvZj4fSuspnirjGXdUs46Bxvsm0t8NIqubxuNQBJ0hvvL+tR8Xw7oyHs4hZ4XXCZpDuB9k5zdFxUWgEBgLoR0I4t+1c7T54H5+HFXDmMcMo8lnezHaGTUY5CVZTY+VxU+to2Wzt1BWmCYnquUucyvh8SskY1RzW+Ho45+osa9o4P3cZi/s36LGomEBznZbjK8SzKG4ddwPL3rZHhTqQmS/Xabi21huPMKE6vZK8ADqO0PPuK3OBxAkRXHUV1EMrZWCRuxF1CewscWngo83zKPDxNNLfSthYC5YsQqqB1YsQAPM1sWKX4btNFod50kwgQhWGICr8QuLMrMrXAPDEi29qIrcme4ZXWNp4w72KrrF2uLi3ncbiiKhg+2WCkiSVZ00yErGCQGcg6bAE7kkj6iiK1he0OHfuh3iq8yB0jZl1kMCRsCd9jwelEXnBdpsNIkTGQRmYsI1kIDNpYodrnqPzFEUOfdp0wsixGGeVmjeU90qHSkZVWZtTrsC68XO9EUydpcKygpMrExd+qAjUyaO8BANvukHfzoinweeQSMiLIokdBIIyw16SqtcgE9GHpvRExoiKIiiIoiKIiiKOdbqQKIvk2ZYhYZGw2IBGosyEAnVqYnb1ud65DEaGZk5lbx1V3TTxmMNUeRY6PD3ijdo52YsARYEdBvz/esYqqeCQTjVmxSSFsgMZ05J5D2wksVcK3Q9D+VdjE9kzBIw6FUD88bi1+4WYxWIjim70L9mTqK2BEbeY8gfyqlxXDXPBfFx3VlRVrR1ZFqUx6SxbHe1wa41rJKeXMNCFa9GD4FV4MaZAUfkf59K6yKUSsEjVVSRdG7IUrxkJBAPrb1B/uKt6Fwc496q65tmArITA4ScMP5Tnb/Yeo9qiYnRZhmCnYdWXGU7hbTDwLiAslr6Be/wDQfrWr9PU7onOkdtsP9WvHagOAjbvuVVzbADERNE2x5U/hYcGunniEjbFUFNMYXhwWXyXHsNUUlw8ZII63G21cZVwGGTu4rsYpRIwa94VztHge6P8AEMCJCBrC8e58zUWkmEl4m9nhdbpW5f5DunmUwCSMMx1Ei6eS/wB/WukwyCKJmePc7/C5zE5pHyFj9ht8q/lmI0tv02NSa6PaQKLSvvdhWz7PYqzFOh8S/rVZQO6KV1Pw7TfA7jyKuHnpIxJxHVP+HzCY5/lQxUDQlilyjqw30tG6yIbHmzKDbrVqtCQ5l2SxOIRTNjQ0qSiWMiErGto3iK6ElDm4cknvOfS4JF5XsIAbrKFF8CQoj2X+CdpLDx8Pqt/tt96iL3lnYsxNGTOriOLEQp9lYgTOrgk6zutrGwF79KIoMP2CK92P4m8a/wAMZF7rxO2FFkKtr+zU2W62bg2IvRF5X/T+xi+3DBFCSK0baZAs7YhbKsoCsGY7trGwNhaiJvnXZSHFYmObEBZESKSLumXYl3jbVe/QIRpIN9XpREtzHsS8uKM/8TZLMqRGMkRhoDAVW0gUC9n+G/IvuLETTs52cGFZ31hy8cEd9GkgQR6OdRuDcm3S/WiJ9REURFERREURFERRFje3UKoYsQVuImJJt8N1K3/OqzF4nyUpaxS6MtEnWWHzPCxTyRyLIPiB230jrxvxXLwvkia5hHBW8gDrOC5PPG7t3TBiORwSPY/eFWOG1clGQJB1T7d4UWrp21Dbt7Q/LJ7keAVoXZxcONNvTrXYsIIuOK5x9wbHgsVjzJl84HxRE3Qnp6e9Vldh8U410PMKZS1ckPZ1HJaSDHpMokjPjA3HUj9a5gRTUEnWF2njw+yuukiq2WGjgr8zCWO45G4+XNXtJJkla4bFVNXGXROadwkGZYNZVaNhs3HoeQR610Ekefq81RxSlhzjgnGUw9xGsPVfi9a8dCI25RwWBmMri88V6zCyeK/NbonXFlre2xusxmuB1yjEKChsA3+7yJ8vKotZQCZpJ3UyjxAw9XcK4Z1xkZS1pBsdxYe9cI6J1HJd2y7JsjZ2dXipRh9OFurHa6rbbSFJF9uSeaNqpBLlBIB1PeViYGObdwBOwVLs5j3dGaTcqxUnz8jXWUdUHk08h4XF/cLna6lyWmjHGx/xbfK8T4VYbld/8+VV9Wx0Zzt7TDmHeP7D01W+lkGax2dofHh8Ld4ScOgYdRereN7XsD27HVYuaWktPBepZlXdmA9zXrntaLuNggBJsAl2Iz+FeGLf8R+tRTXw3s05vAX+mi2mBw1dZvjoqkPaiMvpYaQeLkfn5VoZibelEcjS2+xNredtlmKbMwvjdmtvurM/aCIfDdvYfrXs2LUkW77nu1XrKKZ3C3ileK7Sv90Ko8yb/wCfWqqX9QucbQx+vwPlS2YaBq9355pNL2rKtcy6vQce1YsqcTJEjhYcrW9t17ko/wDjB19fdb7CSalBPUV1KqVNREURFERREURFERREURQ4vDLIpVhcEWoi+WSZXHgMRIu4jk/l34S5OpR+R9q5bG6Z5cCwab+at6GQOHWOoVTA9nw2JLq110ksw8/u7jreqqSsywZSNeX1UhwDX3C1qW0BQLFBZh6+fsa6zC69ksYtt9CqOspi11/wpXnWWJiIjG/B4PkfOroi4sVABXysiXCTmNrhgdj+IeYqBNHoQdlJY7W43W27K5i08mgDci7Hp71Aho7G0ZsN7cvD4UmSpuLyDXa/PxVvHuIJFJW4Xn9DXRQyjQqilg3apppw1mvb+pqaWB4uVXZnMNlXLg8fU81jYN2WVyd1AR0PFZHULzUJBiMO0U6st7HZv0P6GqDE6ASarocMriwZT5JjBjnEhRELo97+EnSfvbD61yslEQNe0F0bKgHbYprgMltG9hZmY89B02HB671ocHPkA3A5an2WQc1gJOnjp9VY7P5Y2G1a5ddzcDgD/PlVwwyC2VtvE29hc+RsquZ0D93X8B/p0Tlc1cLoRmt5L+/9609M2BnRumsBwb98xWf8kpzMj8z+AKB+8bc7erG5qvkxGnabtbmPM6/W/sAt7aWZ2jn27hp9LKOVVA+0f87Vr/f1k5yxN9BdbBSU8Wr/AHKpTZxCnwi5/wA862swmqnN5XW9z7LB2IQRizBfw0HuleJ7RO3wiw/zzq2p/wBPRN1dc+Og9Br7qvlxh50bYe5+PZLXxMkpsNTHyFz/AGFXcNBHFo0W8NFWyVb5N9fHX7LX9jshjLqZFuwF9zexvtbptUh7GtbsvYCS65K+mIABatSloDDzoi7eiLtERREURFERRF5ZwOaIvEWIVvhYH2INeXCJL2tyeHEwskthtseCpHBB6GvHMDxYr1ri03C+Z5PmcuFYwSjWFPgdeGHQ+/n61zddgDpX5maBT2YnEG5X7q/i8/OoSItmHNzyDyCBW2hwh1M65f5WUeXEBIzKG+C4e0JbcBQD7m3pXVQtblsTdUskjr6BJc/CYgAuAWX4Ta3yrYYmHdaxLIq3ZfEGORiqEWG5HS29a+gGuULPpyD1ytnjZIsREG1C+wPW19t/StIaQ64C3OILdUqzzByYd1CAujAabC/TjapzZmsGpsFBkp3POguV5wmFnY37rSPMm35bmoMuNUbTlDsx5NBP0091vjwqpOrhlHeQPv7JmuU/ia1RXYxOdI4rd7jb2Fyt7cNgH/JJm/8AUf6dFIMLCLeEMR6X/rVfPXTEfzTAeAA+typ0FNG03hiueZJP0sFZTUfhSw9f2qkmrqMG9i899z9dPZWTYKkiznZR3WH0+V6MLfefp0qM/GZjpGAB+eS2NoIt3XcVWmnhTk3PuTXjYcQqtbG3oP8AFkZKaDS4B9T/AKl+I7RKNkX/AD5VOp/0852sjr+HyVGlxVo7I9fhLMTnkrdbflV1BgVOz+vrr9lXSYrKdM3oLfdLnnZjySfT9zVq2mjYLfb2Cr3Tvcb/AH+q890eSbfnW9rQBZoWom/aKkTDX9fUms8ttyvBroEywEbJuo52udh+dVk+LUkGmbMeQ199lY0+G1MmtrDv/Lp5gMTMlypC362/f9q5+q/UMrzaMZR6n4V5T4VHGOubn0CsLmM1iO9d7+Ww+v8Aeq7/AMrVgEZ7XUz9pBe+Vdw+Jlj8XeafTn+taoMRnicXRuJJ56r2SnjkFnBe8r7SE4hIlcuWPiHNgOSfKrfC5q2SYF5Jad7qHWRQNj0FjwX0JTXTqoXaIiiIoiKIsX2wxeqaOBmKoysxANtdiAAbdN7ke1UuNVMsMQEel9yp1DE17iTwWLj7zB4pZYnKo11YAbN5WXqaqqOve1t26kfmqnT07Xb7K3ju0j94q4lWGo2BuCFJ4uBsK6GmxeCQ6DTmqefDpgL5r9y5m00NrO1iLEEAkr67cCrKSsgaBmcNdlXspZn3s06JJiF4ZSCCORwa0vAc3M03BWWoOV2hUUSm/hBN+QATWLJOj32XjmZ9k1w2TSsdxpHr+3NeyYzRRdt+vIan2RuHVL+y3zOidxZJYW+EdeN/esH41K4fwQm3NxDfusW4ZEDeaW55NF/dTQYGGIHjg363/T8qr5J6yY9eQN7mj/T/AIpjGU8XYjv/AOx/wLzjc2iiUs3AFaXUjLZ5AXd7iT7bLc2olccjCB3AAfdLcs7UxYh+7V9JOwuLX+dRKqqmgZdjNPzgFJio43m73En84lOjCi7s1/c1Qvrqqc2B9Ptqp7aeJguGjxP3VefNYUFhv7f5at8eD1cpu4ZfE/hWp9dCzjfuH5ZLMT2hJ+Hb86t6f9PRjt3d4aBQZcUI7IA8dSlc+ZyNydvU/tV5T4VFF2WhvufU3VbLXvfuSfYeyo6yfM1YCBg7WviohmedtF0RH0FbR3Baiea7oUevvWQYSsS4DZe4lZ9kBPtWioq6amF5XW9z6KRDSz1H/G2/fsFew2UsT4jv5LufrwKoKr9SgaQN8z8K5gwLjM7yHymcWXKm5svry35/tXO1GJVFT23E+w9ArqCjhg/422+vqrccf4E/7nP+GoLnf9j5BSbr1KqqLyNe30HyrFpcdGBEnzHtMiHRENTcWWrGlwuWY6hRpqmOIalVsDl2LxjgM/dr5Lube/H0rpKbBY4xd6qpsRe/Ri+ndm+zEOFXwKNR5bksfMk7mrVrGtFmiyiFxOpN0/rJeIoiKIiiIoiQ9p+z6YlPJ13Rhyp/bjatM0DJm5HrZHI6M3avluPmkglEcw+2UhkJJ0sAfu349ub1zNRh7oSW/wBTyVvHUNkF+KuTSri9ICnVcXO2lbc/Oq1odT3JP3UkkPGgU2G7uSIx2s4La77XNzufPp8qxkzsfn4aW8F6wAg3UGT5LeBhfbvDoPp1t6Xq0psXNPUBjuyQMw7+fiq6po2zMNu0Nj/iV4vLcQ7eAlEVmUAf7SVJPmdq21VdH0jg7VZU9KWsFloYc5MMRSY+Jep6i3X1qidTdI8Oj0upmVo1cqmA7Q/xCkqSSptb+ld3R0gfGHPOvFcrWSmOUtYLDgvOZYwxJ3jggdPM1KkMFO29rlR4WTVDsoOiVYbN4JiFcPYnfUNrEc/I2qgxOrqJm5QAANRYq9oKOKA5rkk6K1icPh4AzAqWt4dPTy4qljfPKQ0q0IjaLqiufPM56Ab1eYThzWvLr7BVOKVZyBttyvQa/ma6IQMZrZc+ZXO0XREfQVtHIBa/FdEaj196yDCV5mA2QZOgHyFePMcQzPNh3rJjZJDZgv4K1Dl0jfFZB68/SqSp/UVNHcQgvPoPzyVtBgcz9ZTlHqUyw2SLzpLer8f/AIiucqseqZtC7KOTflXUGF00OobmPfqr4iQbHxEfdUbfQfrVQXPd1tu8qxtwVhYnPNkHQDn+1ai5o715m5KOSWKPcnfzJuayDXv0C98Uhx/asX0xKWI8v1PAq1pMHklUSasii4pORPOfG5IP3V/U8n5V0UeG0tI3PMQFVPrp6h2WEJzl/Z7SLtZB6c/59agVP6ga0ZKVvmfj5W+HCi45p3XPIfn0VyTNo8OQsWppN7Bbk7edVLH1cr+mc8i3G6sSyFjcgb5LfZX2gV9KsrKTYb23/PaumgxenmlETSbnjwKqZaKSNmYp6DVooi7REURFERREURIe1PZuLFxlXG/KsOVPQg+dYvY14s5ZNcWm4XxTO8DicJLoJIk6EbLMo/o48qpJ6RsZs8XbwPL7KxjmLhdu6nixn8SgaMqJV5VuHt90+R8jVaYugdlf2Tx5d6lB/SC7d017N5zJNqQ/ZlLh7i2jTz8xW+LB2vfnOrRr4qNUV+RuX+x08FEvaVWlMcetVvu1gwJ/FY8V5iEMcp6VrQPPde0hfG3K43Kv5hkmHFmmdptVju1h9FtVVFVS7MAbbuU0RtcLuS98yhgI7lFQLsQoAuOt/wB6uMNnlifeQkg/VQK+mZMyzQARspI86gxDAbsLkEWN9+o8yPKs8VqJJQMrctuN/ryWvD6ZsFyXZr8F6xbwordyhdjwQOOvy4qojEjiOkNgrNxaB1Rqs5illlvuEud9Iuf2FW0EVuyL/RQ5ZP8AsbKzleXpGTa5231G5rocPikykv08FQYjKwuAbwTBpQKssjWi5VaHOJsFNDgpH3A0jzbaqmqx2kg0ac57vlWcGD1MuruqO/4V/C5MDzqkPpstc7U/qOpfoyzB6lXMOC00Y6/WPomkOBSMb6VHkP3O5qhlqZJ3XcS48yrWNjY25YxYKWIX/lp/3N1/U1pd/wDsrIm26mfD7eNifTgflWIf/wBQvL30AVXF5pFCOgrZHTySlDYdorMZh2qdtoRf/dfar2iwJ8mrhooFRiUcWg3S2HCzTt4iWv03AH7/ADtV8aWioW5pjr+cFV/uqmqdaIfnitDl3ZgKB3hsPwi1qqKv9SO7FM2w5n42UyHCW9qY5jyVubM4IPAg1P8AhXcmqUx1FUekkPmVaN6OIZGi3cFEuExE9jK3dJ+Bd2PuenyoZIIdGDMefBe2c7fRdlxGGwgsq+I9Buzfqa8ayepN3HT2C9JbGuYKPEyOssjd0gIKoNybfi8vatrZ4qZw6IZnDjwWJY6QEO0B4Lc9ms6MrmMtqKgG/vtv9K6XCKyaoa7pRtsVU1sDIiCzitNVwoKKIiiIoiKIiiJH2p7PxYqFkcW6hhypHBB86xc0OGUr1ri03C+JYjJZhMRHYyK1jINo5QPM8K4Gx9rVRujaJDDe4+isg8lofax+q2EeWERsGdRIy2cjfUTwPYW3PrU6Q9BCKeHUHc+O6rGWkmM8x1voFVd4IxcRNr6ppJPtsNx61ybop82V5t3romSRluZqR4nLcXiLKAIkAt4zvb2qZHNTw69o9y1uZI8cgu4DJ4YW8btLqGl3NtK+oHkDyaymmley4AbyHFYMaxrrbphjEw8CllIZttJXpuD0qLF087stlueY425kqnzPESsSq6QfxE/0G9X9Fgrm2LgqiqxWOxDT6Jlg4rDxqP6fkP1q+dAyGMvfoAqVtU6aQMZuVVweMglnKlmVeAQNtttzVNV4vOxn8DAPHf02VpBhcbnXmcSe753VvN8yjwraIYu8cncne1ULTUVwz1EhsrhrYqbqxMTnLsyjeMPIlnXcq29vUelVk0D2Psw6KQ15dvoqsHa2KWXuwSq3+K2316VtdhskbM51PJYNnZdPwka+I7nzO9V93nQLb1nKhmefpGDuPQXrfDRvkK8ORupWTx3aOWQ/Z7DzPH966OiwJztXaBV1RijI9G7qpBl8kzbhnPqDYfL96ujHRUDbyEX9/RVfS1VYbMGn5xWmy7swFs0p+X9/2qhrf1LI+7KcZRz4/ZWFPhEbNZDmPLh91exOZwYcaVtfoqjcn5dao2wzVDszjfvKtbtYLbdwVER4nEm5Jgj8vvn68VuLoKcadZ3svOs7uHuriR4fCrfwg9WYi59zWkumqTZZANYL7KkuNxGJNol7tP8A7jA7/wDEda3dFDALvNzy+V5mc7s6DmrWHy+DDAuxu33nc7/XpWt80tQco25BZNY1mvuveCwmJxp+zBihP/uEbsP9oP8AU/nV5QYLcZpVAqK8N6rFvezvZ+LCppjG53YncsfMnqa6VkbWDK0WVS55cblOazWKKIiiIoiKIuE0RfPO1H+oAWRoIoWkAJV33t62tVZVVpbdsdr96mRU17F1/JVjNG0AZW0qBstgNJHQiuWZWVEcx2+VYugZIzKQkOJ7QADQunWdl+fpXRR1Uboi4tIdbjqqh1DIJQLjLfwVfLcnxSSmVpGB5t08+D0qkqKuGRmW11cRwOar2ddokCXIF7A29aj01G8v0Wx0jWs1WZjXGYj+XGY0P3n8P0HJ+ldNT4S46uVPPicbNL+QTHB5KYiO8k7wtfgWAI6eZroKOkbCLKgra10xuNEyRQNlFqsA0BVpcTuoMxKhQXNl1Lf133H0quxWN0tK5rN9x5KwwuQR1LXO21U7jCxKWUqwNz/nlXztoqZX5SDdd1miY26X9nMbC6t3itrDXBsTfbbjcVY1uHVbLOa3QqHT11O8luYXU2PglmdGVCkSjxHgsL72HJNbqbC52wOeRruAsJq+HpQ26tJg8NCtwQwPFuvpVRnqJXZbaqwAjaLpHiM0mZe7GyjYE87eQ5q/pcELz0jhZVU+KNYMrdVHhMreRuCzeZ3t8uFq0e+iw9vXIv7quH7qtPV29lqst7LqLNKfkP1P7WrnK39Syvu2AZRz4qyp8KiZrJ1j7K/icwhw6mxUW6CqJsU1Q+7rm/FWvVa3XQcksZsTij4PsY/M8n2H71JAgp+11ney8u47aBXsJlUGHGo+J/xMbn+1aJKmWfQaDkF61gGo9VUxOfM7GPDJ3jef3V9Sa3MowwZ5TYLzPrZguVJg8iF+9xJ7yTmx+FfYfqaxkrDbJDoPfzXoZc3dqUY7PAD3UCmSToF6epPQe9eRUhI6SQ2COkANhqVCmAC/bYxw5G4T7i//ANH1O3pUqCsMcgFOz14/C1vi6Rv8hX1XK9JjUgWuAfyruQbgFc8eSuV6iKIiiIoiKIiiLy42oi+aZrl/cO4eF2GosjqLggm9mtuCLnnYi1crX4ZUdMXxatKuKarZkDXaWWRxEM2KleJJUjVj8NwTwBsOOnnWpvRUzA+QEkLNznSE2NgmeH7DxRgPKS582J5HoOKiyYu9/VjFgs44GF2puVzN8VZdInfT5eG+/TVa9bqGmEhL3N2WNRMY7BpS/Jcww2rSUUP0c7n6m/5V2dEIQLZcpXL1wnJvmuFpRC5/erFzmtVWATsvOKwQ03JuQQf3/K9YNmu4ALJ0dmlVJLKbVJIKjiyzvaKbUQvQf1rB4W+NJL1qytBvZb7uIy30TXIcBiGkDQodjueB9aEr1oK+nrh4lQSSsLj4h5GsL3Wy1lm8fimnYrhYgi8Fwo1H3b7o9t6rKvEKOkN5CM3IbqdBS1E4s24bzO33UuA7Lovika/oP1PJrlaz9SVEvVhGUe6t4MMhj36x9vRXMTmMOHU2soHQVTNhmndrqSrMgNGuiUpjsVif5SmNfxsP6A81LMUFPq83PJY5nHYWHNX8DkEMfjkvJJzqc3+g4FR5a2STqt0HIL1seumqizLtAqsYogXk4CqL1lDROcM79Ahe0ablQxZNLPZsU1l6Rrx8yOTWx1VHD1YRrz+F5Yu7foruIxcGFSwAUW4ArQyOaodc6rM5WDXRUI4sRifExMMJ3H43Hp+Ee+9SC6Gn0AzO9h8rC7n6bBepcZDh/ssPHqkP3V3JPmSf6k14IpZ/5JTYL27WaDddiwLfzsW4Ntwn3V9/xGsm1PRuDaYefNHR5x/IV9NyHFd7AjgWBAIruoXOfG1zhYkarnpGhriAmNbVgiiIoiKIiiIoiKIknbCEthJQoN9PTm1xe3ra9aKkOMTgzey2QkCQX2XzL/osEQ726gW1Kw5O229cV+5lkOT2V8I2AZgqsudYrEqEgiLbWLHYXtYm5/StjaSngdmkdZYdI4izAuYTsdOVtO3W5sdv3tU3/wAzBGwCMKIaV0jruKtx4DDYfawJFRH1tTPsbBS2U0UY11UK9sYkcRblSbWG9j6ftxXSYXUzFoZNryPyqHEaKO5fDpzHwnYVnFwfCf8AOOldGyHiudfLbRUcXsL+Q3+W1SiQAo7WkpOmQYjEtdV0qd9TbCor3qfHGnWG7P4TDbzN3r+X9v3rVcnZbrALuZ56yodAEagcAbn9q1TSsiYXv1WyKN8rsjdEuyXNI3b7aOTSdyzG4HqVBrk8SrquQWjeGjkPldDTUMMYvlueZWoxWZRQqbWAA6Wrl2QSSu1VnbS7ikJzXEYhtMCeHjWeP7/Kpwp4YBeU68l5nJ7A80wy/s3GvjmJkfnc7A+grRLXPd1Y9AvA3XmVYx+cRRDkC3StUVNJKVsNm9opNEcVi+AYo/M8kVNd+3pt+s72WGZzu4J1gMuhwy+Eb9WO5PuTUKWeSc6+iyay2yWYvOnlYxYdS7efCr7npUqOkbGOklNh7rEycG7qXDZQkZ77EMJJB1Pwp/xH6nesH1Ln/wAcQs33PijWa5nKJ8XNiiVg8MfBkPXz0+fvxWYiipxmk1dy+V7mJ0btzU6CHCgKoLyvt1Z3Py/pXjWz1brAacuAQlkYuVocl7JvKRLjhtysAOw9ZLfEf9vHneuqoMJjgGZ4uVVVFa5+jdAtsq22AtVwoC7REURFERREURFERRF5dL7GiLA9uOz0SJqiRUeRwpYDjVcnbi5ta/rVZiLWRQmQN1Uylc57w0nRZnK8NJhLymRtIsGDG4NzY2Hz/KuWmeyp6gGqteiyi5K95p2t1EpEGdgNrV7SYRJIRotclTFACTus0MqmmOqeUKCb6UO/zPArrqbC2RjVUdRihd2Qm2CyuOIfZqq+Z5Y+55NWrIQ3YKpkqHPPWKZ4UOL6WG/Tz+Vb2vLBZaCwPOy95fksrNrLHm+/7cVGdPrpqVMbDproEwzbMmuUL2ttpjG59z0ray7uCweQ3cpOAx4Gkfmfmakspye0ob6oDRgQ0FhcLqINyPxDqPe1RsToDU0pjZodwtuHV3QVIkk1GxXnFY2NEYRRliQQQVII263FcBHh1U5/8jSMup8l27q2ANu1w170iy6Zmku8Gvf752+S8fWtszGtZZr7eHyvGlxOoW5jzeMRggaeQVP3SORVE6meXkHVbwL6uSOTNZsQ2jDjbq54H71ObTxQNzS+iZydGeqY5b2bjQ95Me8k5u3APoOlRpq5zhlj0C8DQDzKnzHOY4gdwLdB19PesIaV8hWw2aLuSyDAT4nxTkxRHcID4m9/wj8/apTpoafqxjM7nw+/0Wq7n76BXMVjocKmiJQDwqLyx9uSfWtLIZah2Z58ys+qwW9lWgyySez4o6U5EQPP/M9fatr6iOHqw6nn8JZz+16fK5muIxLWiy5A7xeJ0AGkqAfDq4RuCPO1S8Nw41JJlBsePf8A6tFVP0VrHXkth2AwGGaFMVGxmlcWZ3FmjP3o9J/lkG4I525NdZTUkdO2zQqiad8puVrhUpaV2iIoiKIiiIoiKIiiIoiimmVRdiAK8c4NF3GwXoBJsFmc9zETqYki1g/eY2G24I638jtVLWY1RsaWdvuG3qpUdJLe/Z/OSx+Jy5eMRI0nBsT+3PzrmunOa8LcquWsGUBxup8shw7IRFClwfwiuko3yOhF3WVNVRsEh0uu/wDTzfdVUegFbjNbYlahGDwUhMUY4HzrU+V1ruNvNbGxtJsGpbmeemIBgADyAevyHFKWUyOzM7I4/wCBJ4wxtnbnh/pUGJ7a60uFKHggcfWr6Gz232Cp5SWG25XIFv41YnV4r386tY2Bo0VRK8udqrSyMPiAb22Nbc3NaS0cCpElQ7XsfI7VkCCsSCFzFx+E+taKlgfGWHY6LfSOLJQ4cNVXXHaV/lfaAfEALG3Xnb2r57UYFUxyEbtXdQYtTvbcmzuSRYfFGWQmSEvvwTZfoOfnWp8YjZ1XW+qktcXHULbYbMYUiUooToV28JHIqjfDI55ub963gX30Sd8ymxLaMONt9Tn4V/f2FTBBFA3NL6cV4XnZg80wwOTxQ+OQ95Lzrbp/xH3f61GlqXy9VmjeXyjY76lVJszmxDmPDDa9jIfhXzt+I+lb208cLQ+Y68vzZM/BnqreGy6HDAyN45LXZ2sT/Ye1aXzyTnI3Qcl61ltfdWsqy6fHeIXhwx+/9+QeSDoD+I/K9X2HYKDZ8vooVRWhvVZut9lmWxYeMRwoFUeXJPUk8sfU107GNYMrRYKpc4uNyk8+Vx4WabHozIhjZsRCoGmVlsRJY/DIACCR8Vxfisl4q6dvMOe7skvjw74ncKNCpe6uS1lc6WsOPCd6Imw7RYXV3ZnjWQJ3hQsLqunWSfZd/aiKOPtVgm0EYqIiRiqEMPEQQpA/7iB7m1ERlvajCzFgkq3WV4bHYlowWcAdbAE+wNEUeG7W4R5/4cSqHIjKXItKJEMi6N97qD9NqIpMf2nw0UZk7wPZS4VCCzKrrExAJFwHYA+9EVvDZvBJK8KSo0qbsgIuvuPmPa9EV6iLxKbAmiL4/mUWMxM/f98ypqOlQdlAJFvyrka2va57mSC9ldwU9mgtKvP2iMaaJCokBKk8BrcN8wR871Tii6R2ZnZ3W6zW9rdEeR9/9rNLcEXAQ2U/Pk/lQ1fQ9RjbeKE3PNXMqliw76I1JBvewvby4qxoKoi5mdYLTVQkgFoXMwErm/wL5n9q2SYqzaIXK1xUd+270SPNsyhwyk/HJ6715SUs1a/PIbN+vcFnU1EdM3LGOt+alYVpp8VJaNWdienA9zwK6mOAABoGgVE+Q3JJ1TuPIWiTTMbte5A433t9KtIY8rFXTPvInWUygDu+B92pkTuBUGdn9grxrO60gKOUi3isB61qkla1uZxsFtjjc92VouV7wuCMi6o5Bp9Df8ulcpXfqcRydHGy45nS/guipcCzNzSuseQ19V4mi0g3dTtzp/vUT/zxlFnx796mDBchu1+3coMFmcfAUmZdiFBN7cEWG1/I1SSQP3Js081cMkG3FWcL2faZjJiTpU792p5/5H9BWqStbGMkOp5/CwsXHVMMfm0MCaFsLCyqo/IAVHippJnZitlgzdLoMvmxXixF44/wDZm9/IenNSXTx0+kWrufALw5ndrbl8phjMwiw6iNF6WVFG58gAK0QUs1U/mSvXOZG27zZJsE/fTn+IuCPhj6A8jV+I7+1XlVQvoIMzN+J5eCgw1jKmTLw4d6+s5Li+8iB4I8J+W1dBRVIqIGyDz8VX1EXRSFqYVLWlU84wPfwSw6tPeIyarXtqBF7XF+aIsl/wDTtft7Yg/bCYbpfQJYtFh4twHMj+uu3S5IoM4y+HCd9HNjxFHilfwNFc940CYYsHB+GwU6LA3+9baiKfMOzkMghZcUESWCHCMO7v3qIxkTRuO6YkvuQwseNr0RczPsv3Q704xYlTEySozRatP8UpgKN4xqJaXwttyLg0ReE7FLh1QyYxRBGMJrDRgFjhVCR+PX4dTAEix8hzeiLqf6fN4gcWCndSxRjubFRLiI8TcnvPGQU08C9+ltyJtkvZMQYl5+8DqXmkRSniRp31yWfURpJ6BRwLk2oi01EXGF6IspmnZdyW7mUxqxLFdIYAnkrf4SfmL1V1OEQTydIdCpUVW+MWCxmK7LIJXjlYsVsylrXZSBc+tmuDb0qlxLPRyZWDqlWFM9szetuqeKxDKWgwrXJ3tzpI2Y+l9qhsjDgJZhp+WUhxsSGbq7kGJxEIHfhSpNiQLFSeD6jz960VUcMpPRbheZX2GYrmfZ6znuoVMjt0Xp7+lSsLwl8z7nQDdaKqpZTM01JSzBdinkbvMWx/8AjX9TXcR07WANA0C5x0rnEuO5WtwWBjiXTGoUegreAFgSSs7nj+Nr7C/X0Arb0gDdFFc0l5Snvj936n9KiuqLG4W4Q3FinGEn1i/Uc/vU+N/SNzKukZkdZQZjgGnYRarKVJ2+8Qdx9DXPfqKZ0PRvtpr6q+wFjHh4J109FNpjwSg6rfdIHUEb1yPXqyRZdMQ2IAqthsuxGMN2vFETx95h/wCIrY+aGlFh1neywOZ+rtAtRgcuhwy2RQPPzPqT1qqlnlnddy2MbwboEnx+cPK5iw41Nwx6L7n/AA1NipWRN6SU2C8LrdViu5bkSRHvJW1yc3PA9FHQfnWiasdJ1GCzfzdGjXmVDjM5Lt3cAu24v91fc/pya2RUgAzymw+qyzW0bqU57G5LC4cyeKe/iY+R6AdBXXYNLEYz0YsR9OBVPiEbswzG4Kv5l2JV5VljcoRsQACG8rg9R53qfVQfuGFrnEXUSAthdmDVpctwQiQKN/1pTU7KeMRs2CylkdK8vcrdb1rRREURJu0+WPOkKx2umJw8xubeGKZJG+dlNhREh/8ASkwnkn8OpsaJtWpr9wI1Gjj8eo6eN73oiQZL2UxU2FDBFj1JBcM76pTFi1nLOGXwkRoVHPxW2AFEVifsDiGGKDkSNJrKlpRplJxCzprURagyqugMXaw2AsbAi+k4VLIo0hbKBpBuFsOAeoFEUtERREURFEVHMcqim/mIGtxccVg9jXizhdZNcW7GyVY7svHoAhAjZTdSAOeDcdQQdxWipo454ujcLDuWcczmOzJBiOy08hJxEoSMbkR3F/ctwPaq6lwOKI3ccylS4g4ts3RZvwxPeEaPK3Nulzyav2MawWaLKpe4vN3LQZZnKS+GTwn8X3fnWiSvhY7Jmu7ks20krhmtorc7kfyhq/3Hge3nVBW46xpLQbnkNlY09Bxdp9VhczUl2LnU2o/18quIXufE0nkFVyACR1uahjhZjsPkK3hmmY6DmsL3NhqU5wWVug12918x1+dQW4/TRzCKPW/9uHkpL8IlkjL36HgFLLApHeMToUahY2O3W44NTKhwnYcwzN4n4USAGF4DTZ23/wBSfL3kaYt3QZQRpEl2J+Z4rkanogyzTl8F1MbX8dVqsdncccYY2TbjrfgiqeOke9+XdbgABmclGHw2Ixjam1RQ326Mw/8AEH61Lc+GlGVvWd7D5XhcXb6D3TlpIcLHZQFA/wAvvz71DDZal9zqssoA10Cy+b5lNILgMFO6jgv7eQ9a6PDsJa4EmxI4KDVVvR5QBoeKa5DiY5YQEGm3l5+fv771T1okZLd/53KfCWloLVouzGMCTWYWL2VvQi9vkatMDqGxSmM/22P+KLiERewPHBbmutVIu0RFERREURFERREURFERREURFERREURFEXDRFm+1+OPd91Huzc+g9fKotRXwUovIdeXFbGU0s2jB58F86QxGQo0ya78X2HuetUNZilTKy7GlrfdWUFFBEescxVZ8PiTP4PCitpXYdDYm3AFQM8Aj62pO6lWe51xstFjO0awxHviquuzW2vsCDbpzVeyidLJ/GNCvbNZq8pDlsDzeMjSpJN2G53PA/evpFLBaJt+QXJzv/kdbmuSYOZ5WWNiiIbbWubWuSfnXPYvWgSmJ2w4K7w6lHRCQbniruYZo8ETLI+qyhlbrzax8+m/rVBFTsleCwW11CsyejvdJ8sxspVjiR3cL8KfiN+SB0Hvz5V1dJXRNH7dxzcL8B3KhrKF7j07BYjWybSZuFVYxp1G1nuArdAfNT6VQ1mFuglIJu3fTeytaSuE7L2sVfyns6qkTTuJW3K9VW++w6n1qsqK0kdHGMo48/P4W5o15lT5znqRC3W2wHJrXS0b5nLY7LHq5JJcDLMnf6lZrhkj5UDmx82/IfnVk2eKnd0QHcXd/ctZY+QZj6JjhJFxSKQCHBsR1B4Irykklo6sFutz6gryeNk8JB0/xK8zy+TATiS32TmzHoCevzrosWoRKzO3cKsoKgsdkctTlMqGWOS+1wD+n51zeGFkdW1svPTx4K1qg50Lsn4F9CWu6XPL1RFk/9QO0E2EXDdyyqZpxEzNFJLpBR3uI4iGY3UcURVU7XGHuWxEoZDh8RiHZcNJGSImUCyyvqQgG1iDq5uBRFN/6+jVJ2lw08RgiimdW7skrMSF06XIJ2N72oinzHttHEZVEM0jx4hMLpQJd3dBIum7Dw+IC5tb2oi8Ybt5A2KGFKOrF+51Ex2EugSFNIbVwbaraSdr0RT9qM7xEE2FSKJTFLPFFJIx4DlhpVRvq2vqOw9aItKKIiiIoiKIiiIoiKIs924xc0eGPcHTI7Kgb8Oo2v7/vUWsmMMJet1OwPkDSvm+EweIgSWR52vpN9RuGuDfY9a4+WeOokaMt1dCLK3Ur1l2V4ZIxMpDKRc8Hfrf1rCaonc/ozoVnE1lrhWezoxc2oRRAQknS7kg/9tgSV671aNwR0rQ+9iobq1sbrbrSZN2BjD99iPtZL3GrhfKwPX1NX1LSMgaAN1XzTukN+Co9pXXDNKSCQCCoHXUBsPmDU907Yoi88FXmAyzZRxWdy/MpSWfQYg1tRI1DyDEAgjyuDXFYg8VEpe6xPdp5d/mukpouhjDRt3qhneKjgb7Q97Je63G1z+Eb7/WsKaN8w6gytW2VzWdrUpIElxMgDhmY/DCp3Pq5+6tWkMNupCPP4USR/wDaQ+S0+Xdm1+OSwZLoyjhLdB5efzqrraiSKR0J9ealU7GPAcEwwsksjPh8Gha1iWPwR3HiJP6ClJhrqoh7tBx/xYzVDIb81DlsAileLEp9ub3Zt9S9NJ6L6fWssUp5oLNbo0cv9XtLIyXU7qNlbBPceLDubf8Ax3/8aiC1W22zx7rd/wAZ7votn2Sy6MyvKEXxAG9uvv8ASrrAczmuD29nY2VfiOhFjvutNmeWxzIUdQQRYgjmujVWsnkvY2SB9Pe6oQbqCPEBfi/X3qmlwaN8wkvYXvZT217mxlltVuEFquVAXqiKhmWUxztC0l7wSd7HY28Wlk38xZjtRFUz7s7HiCXYAydzLCuq5TTLbUGUc/CKIszkHYJ9OKXGsCs8UMOlJpZCBFqOrvJVVgbsLACw08m9ET/Ddj8Oh1apXbv1xJZnuWkRQgJ9LAbcURS4bsvDHiWxCNKpZzK0YciMuyiMsVHJKgbHa4BtfeiK/meWRz933l/spUmWxt4kvpv5jfiiK7REURFERREURFERRFVzDBLMhRxcH/PrWLmhwyu2XoJBuFlpew4kNpZXkT8LW+hIsWqvhwmnifnaPJSnVkjmZU4h7LYVbWhjFuLItTzGwm5AUbO7mm8MCqLKAKzWK7NIFUsdgBc/KhRfIs97SDGSnuoX0qRpY28Wk3Fx5HcfOqDEKwvb0YIDff7KypqYNdn/ALeygzTNB3YCxlFK7k2tbyuOfpVFDT9fV1yFYuecqX5B2amxr61BVDzMw3I8ox0Hr/WujpqJxaM2jeSrJqgA6alfWuz3ZiDCpaNAD1PJb3PJq3axrRZoUFzi43KlzDs3BM2p036lSQT6Ejke9a5KeKTV7QV6yR7OybK/gsDHEoSNAijoB/lzWxrQ0WaLLFzi43KT9quzaYlPwyLujjlT+3mKwmibKwtcso5HMNwsfl+FnYth54jqG17Eqw8wfKuSnwmeOcdEL96umVkb47uK+j4DCrGiqoAsBwLV2DRYAKjJubq1WS8RREURFERREURFERREURFERREURFERREURFERREURFERREURVsxw/eRun4lK/UEV4RcWQGxuvmkkDYddBgcyDYFVJDW2BBAsAR0NrVxtRhdT0xba44FXsVZHluTZXcj7FGUiTFbrfUsXQEm/i/Eb9OPer+iw5sIDn9pV1RVl+jdl9Bw+HVBZRarRQ1NREURFERRF47seVEXuiIoiKIiiIoiKIiiIoiKIiiIoiKIiiIoiKIiiIoiKIiiIoiKIiiIoijeJSdwKIvYFEXaIiiIoiKIiiIoiKIiiIoiKIiiIoiKIiiIoiKIiiIoiKIii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48675" name="AutoShape 4" descr="data:image/jpeg;base64,/9j/4AAQSkZJRgABAQAAAQABAAD/2wCEAAkGBxMTEhUTEhMWFRUXGBoXFxgYGBgeHhcfGhoYFxodHh0YHigiGRolHRgYIjEhJSkrLi4uFyAzODMtNygtLisBCgoKDg0OGxAQGzUiICUvLS0vMDcyLS8yNS01LS0tLS0tNy0tLS0tLy0tLS0tLS0tLS0tLS0tLS0tLS0tLS0tLf/AABEIAMsA+AMBEQACEQEDEQH/xAAbAAACAwEBAQAAAAAAAAAAAAAABQMEBgECB//EAEAQAAIBAgUBBgMGBQMDAwUAAAECAwARBAUSITFBBhMiUWFxMoGRI0JSocHRFDOx4fAHYnIVgsIWQ3MXU5Ky0v/EABsBAQACAwEBAAAAAAAAAAAAAAAEBQIDBgEH/8QANhEAAQMCBAIJAwUAAgMBAAAAAQACAwQRBRIhMUFREyIyYXGBkaHRseHwBhQjQsEzUhVy8WL/2gAMAwEAAhEDEQA/APuNERREURFERRFy9EXaIiiKPEShVLHgb0RfP857YYkJ3sIQIfgDAksB1O/hv0FUMmM/z9GwaDirGOiBZmdutN2Q7QrjcOsoGluGXyP7VbQTCUd43UOWPIU+qQtSKIiiIoiKIiiIoiKIiiIoiKIiiIoiKIiiIoiKIiiIoiKIiiIoiKIiiLL9pM0cSCCNtBKlme1yACBZb7aiTyeADVVite6kjGQalSqWDpXa7LJ5R2oxMOOWGRmkha4uwuRbqCKh0mJuydJK6449ylT0jSbMC+oxyAgEbg10A5hVap51mIgieRuFBNvPyHuTtXj3hjS48Fk1pcQAvnXaXtLi41LFkta7RhbgA9L3uT61zsOMSTSEAWHBWbqJjWX4pDBmoNsOy2DKDGzG1gf6+VV81NYmZp46jvUqOW4DCtl2edMIIgh8B8LHzJ3v8qzwiqlNYc2zt/JaKyNohObgdFvla4uK7FU69URFERRF5dwBckADkmiLkUqsNSkMDwQQQfmKIvV6Ii9ERqF7daIgsBzREXoijfEKCFLKCeASLn2HWiKS9EReiIvREA0RdoiKIiiIoiKIiiIoi8u1hc0RfL+2WZa3WeJSBGSA9x9oOGAXqtxztxtXPYlV087ug3I4qzo4pGXfwUPZvExzP3zG7WsotYKDyfU+tc5WMfE3oxtxU/tjMCtNBnf8LrEhJSxZPQj7vz6V0WB4iHwGOQ6tGnePsqqrhOYPHHfx+6zXa7tJiNBWVI9B+JRclR/yvuR6CjMWNSXMA0OgW/8AZiMB99UowWP/AIg/w8qhT+Ik3IO4t7iqiSLoR0rDdTWvL+qVa7c5EDCjRCzRgaQPIcg+9eYVVnpCx+zvqtUrMzbjcJd2WzQSBdTWtfYnrx1q+pKRrXvJ05eKra+dxY0AE819Jy/tKkUQEtyw2UAXLew9utWP7qOOPNIbKNDG6Q5W6qfJe2uGxDFASjj7rixPtWUVXHKbNK2yQPZqVWx/b2CJhdXKE27wDw+Vxc3I9bVqOIwZywG5CzFLIW5jotLl+OSaNZI2DK3BFTGPDxmbso7mlpsVmv8AUWHVHhy6NJhlxCNikVWfVHZrXRQS6B9BIAPHFZLxIMVmCx4V5Msgkw0MmLjWSXSyDQV8ciRyK3dLrCoT3f3i1utEUaZlmEkcCnESLfDYuQyRRi7mNl7jV3sQsxXmyjVYkURUcRmOLR8ViBLMs75Zh5Yk0CxkKsZNKlOVbe3+/e+1iJnmkmMw0k7Rs80y5fG3fGFC12xMhewVbNoQkhN+ODc3IoJsVNNpUSS4qCPMcCYpnjsx8StKPCihlU2Oq22oi+2xFe7FZ1jZsYyzyeH7fvYWVh3WiXTFptEAt1tsznUG1Dg0RKP9Q4I/4yZ9Bkl0QhYZYZD31jqX+GnhIeF9RsTfYi5FqIrWImxMU2YiLEzLM+KwugFEbRHIcMrMoKbqodk54Tfe5oinzbOsZh5ZsP30rsrYAQsYwS6tIwxLXVNPw2v5dLURWMJmOIlnxET4mdZmOKQQLCuiNF2gkVyvhYrYgktqLkW8OxEgyjP8Rh8DEqzSsf8ApsxS8dyMSvwpsnxJcCzdBc33oie5hj8w7zFSRSyWw+EjkjhEakSyPE97nTdrNZtIPIHnRE0/08zDESrN303fRqyd2xB1AlFLqT3UasNRNrA2+E8URbGiIoiKIiiIoigxqXRh6URfJJ8cFD4aVbsh0CxFiPum5425ri6uidDUEg6Xur6CZr4xorkeRhMMpiI7xLsCOCTuV/41XOqs8xz9k6fdZtBacqhwuJ/ioirnxf8A6kb/AFvWb2GB927LY2zmqnhpv4kmCVQrKdLMTubeQtvW+Rn7f+RvHUBaw4yAheu3OT6BHiIBZ0sLfiUeftzXuFSmVzoX7HXzWiV2UZuIRk+btJEe85sbDa17bVsqMOkjf1RotsdWx41Oqr5pliPhUMAANgbgW35Jv53rXDO5s5EizdHePqr1kuKeJYjiP/cQqrHpY7j58/KtlYenu1hvl/PZa6drY9SN1Hh8gL4kyRNsFa5B2uRYAGgrjFEAd9F5JGC66lzF0xMCgbMBp0jkEbW+taog6CQnhvdbXZXt0W1/09hbDRJA5+K7D0PUVd4TiIllfF5j/VWVcIyh44aH/Ftq6BQEGiIoi5aiLtEXAKIi1ERaiItRF2iItRFy1EXaIuAURdoiKIuE0RZXPO2SwaikTShDZyCAAeoF+SKr58RhilER1KkxUr5G5tgmnZrtBFjIRLETbgqeVPkamRytkFwtL2FhsUdqJnTDSNHfUFNre1eyEhhLd7LxgGYXXy/PsKk2GDREAAA3/UnqxPPrXDU8r2TnpNSd1fujHR2Ca5dHNEkSsCdSi48jbitLYm1Urms319F4ZWsjzO4Kc5EkDd6d77kA7Cuhp6ZgblfqQq6ape46aBZvtQuif+JjHChmVeoGx+Y5qXJSCopyOIUeKqMMwvsfqmuXZ3HiYtP4q5N1PJSy5hwV4MkoWOxELwYjRvZj4fSuspnirjGXdUs46Bxvsm0t8NIqubxuNQBJ0hvvL+tR8Xw7oyHs4hZ4XXCZpDuB9k5zdFxUWgEBgLoR0I4t+1c7T54H5+HFXDmMcMo8lnezHaGTUY5CVZTY+VxU+to2Wzt1BWmCYnquUucyvh8SskY1RzW+Ho45+osa9o4P3cZi/s36LGomEBznZbjK8SzKG4ddwPL3rZHhTqQmS/Xabi21huPMKE6vZK8ADqO0PPuK3OBxAkRXHUV1EMrZWCRuxF1CewscWngo83zKPDxNNLfSthYC5YsQqqB1YsQAPM1sWKX4btNFod50kwgQhWGICr8QuLMrMrXAPDEi29qIrcme4ZXWNp4w72KrrF2uLi3ncbiiKhg+2WCkiSVZ00yErGCQGcg6bAE7kkj6iiK1he0OHfuh3iq8yB0jZl1kMCRsCd9jwelEXnBdpsNIkTGQRmYsI1kIDNpYodrnqPzFEUOfdp0wsixGGeVmjeU90qHSkZVWZtTrsC68XO9EUydpcKygpMrExd+qAjUyaO8BANvukHfzoinweeQSMiLIokdBIIyw16SqtcgE9GHpvRExoiKIiiIoiKIiiKOdbqQKIvk2ZYhYZGw2IBGosyEAnVqYnb1ud65DEaGZk5lbx1V3TTxmMNUeRY6PD3ijdo52YsARYEdBvz/esYqqeCQTjVmxSSFsgMZ05J5D2wksVcK3Q9D+VdjE9kzBIw6FUD88bi1+4WYxWIjim70L9mTqK2BEbeY8gfyqlxXDXPBfFx3VlRVrR1ZFqUx6SxbHe1wa41rJKeXMNCFa9GD4FV4MaZAUfkf59K6yKUSsEjVVSRdG7IUrxkJBAPrb1B/uKt6Fwc496q65tmArITA4ScMP5Tnb/Yeo9qiYnRZhmCnYdWXGU7hbTDwLiAslr6Be/wDQfrWr9PU7onOkdtsP9WvHagOAjbvuVVzbADERNE2x5U/hYcGunniEjbFUFNMYXhwWXyXHsNUUlw8ZII63G21cZVwGGTu4rsYpRIwa94VztHge6P8AEMCJCBrC8e58zUWkmEl4m9nhdbpW5f5DunmUwCSMMx1Ei6eS/wB/WukwyCKJmePc7/C5zE5pHyFj9ht8q/lmI0tv02NSa6PaQKLSvvdhWz7PYqzFOh8S/rVZQO6KV1Pw7TfA7jyKuHnpIxJxHVP+HzCY5/lQxUDQlilyjqw30tG6yIbHmzKDbrVqtCQ5l2SxOIRTNjQ0qSiWMiErGto3iK6ElDm4cknvOfS4JF5XsIAbrKFF8CQoj2X+CdpLDx8Pqt/tt96iL3lnYsxNGTOriOLEQp9lYgTOrgk6zutrGwF79KIoMP2CK92P4m8a/wAMZF7rxO2FFkKtr+zU2W62bg2IvRF5X/T+xi+3DBFCSK0baZAs7YhbKsoCsGY7trGwNhaiJvnXZSHFYmObEBZESKSLumXYl3jbVe/QIRpIN9XpREtzHsS8uKM/8TZLMqRGMkRhoDAVW0gUC9n+G/IvuLETTs52cGFZ31hy8cEd9GkgQR6OdRuDcm3S/WiJ9REURFERREURFERRFje3UKoYsQVuImJJt8N1K3/OqzF4nyUpaxS6MtEnWWHzPCxTyRyLIPiB230jrxvxXLwvkia5hHBW8gDrOC5PPG7t3TBiORwSPY/eFWOG1clGQJB1T7d4UWrp21Dbt7Q/LJ7keAVoXZxcONNvTrXYsIIuOK5x9wbHgsVjzJl84HxRE3Qnp6e9Vldh8U410PMKZS1ckPZ1HJaSDHpMokjPjA3HUj9a5gRTUEnWF2njw+yuukiq2WGjgr8zCWO45G4+XNXtJJkla4bFVNXGXROadwkGZYNZVaNhs3HoeQR610Ekefq81RxSlhzjgnGUw9xGsPVfi9a8dCI25RwWBmMri88V6zCyeK/NbonXFlre2xusxmuB1yjEKChsA3+7yJ8vKotZQCZpJ3UyjxAw9XcK4Z1xkZS1pBsdxYe9cI6J1HJd2y7JsjZ2dXipRh9OFurHa6rbbSFJF9uSeaNqpBLlBIB1PeViYGObdwBOwVLs5j3dGaTcqxUnz8jXWUdUHk08h4XF/cLna6lyWmjHGx/xbfK8T4VYbld/8+VV9Wx0Zzt7TDmHeP7D01W+lkGax2dofHh8Ld4ScOgYdRereN7XsD27HVYuaWktPBepZlXdmA9zXrntaLuNggBJsAl2Iz+FeGLf8R+tRTXw3s05vAX+mi2mBw1dZvjoqkPaiMvpYaQeLkfn5VoZibelEcjS2+xNredtlmKbMwvjdmtvurM/aCIfDdvYfrXs2LUkW77nu1XrKKZ3C3ileK7Sv90Ko8yb/wCfWqqX9QucbQx+vwPlS2YaBq9355pNL2rKtcy6vQce1YsqcTJEjhYcrW9t17ko/wDjB19fdb7CSalBPUV1KqVNREURFERREURFERREURQ4vDLIpVhcEWoi+WSZXHgMRIu4jk/l34S5OpR+R9q5bG6Z5cCwab+at6GQOHWOoVTA9nw2JLq110ksw8/u7jreqqSsywZSNeX1UhwDX3C1qW0BQLFBZh6+fsa6zC69ksYtt9CqOspi11/wpXnWWJiIjG/B4PkfOroi4sVABXysiXCTmNrhgdj+IeYqBNHoQdlJY7W43W27K5i08mgDci7Hp71Aho7G0ZsN7cvD4UmSpuLyDXa/PxVvHuIJFJW4Xn9DXRQyjQqilg3apppw1mvb+pqaWB4uVXZnMNlXLg8fU81jYN2WVyd1AR0PFZHULzUJBiMO0U6st7HZv0P6GqDE6ASarocMriwZT5JjBjnEhRELo97+EnSfvbD61yslEQNe0F0bKgHbYprgMltG9hZmY89B02HB671ocHPkA3A5an2WQc1gJOnjp9VY7P5Y2G1a5ddzcDgD/PlVwwyC2VtvE29hc+RsquZ0D93X8B/p0Tlc1cLoRmt5L+/9609M2BnRumsBwb98xWf8kpzMj8z+AKB+8bc7erG5qvkxGnabtbmPM6/W/sAt7aWZ2jn27hp9LKOVVA+0f87Vr/f1k5yxN9BdbBSU8Wr/AHKpTZxCnwi5/wA862swmqnN5XW9z7LB2IQRizBfw0HuleJ7RO3wiw/zzq2p/wBPRN1dc+Og9Br7qvlxh50bYe5+PZLXxMkpsNTHyFz/AGFXcNBHFo0W8NFWyVb5N9fHX7LX9jshjLqZFuwF9zexvtbptUh7GtbsvYCS65K+mIABatSloDDzoi7eiLtERREURFERRF5ZwOaIvEWIVvhYH2INeXCJL2tyeHEwskthtseCpHBB6GvHMDxYr1ri03C+Z5PmcuFYwSjWFPgdeGHQ+/n61zddgDpX5maBT2YnEG5X7q/i8/OoSItmHNzyDyCBW2hwh1M65f5WUeXEBIzKG+C4e0JbcBQD7m3pXVQtblsTdUskjr6BJc/CYgAuAWX4Ta3yrYYmHdaxLIq3ZfEGORiqEWG5HS29a+gGuULPpyD1ytnjZIsREG1C+wPW19t/StIaQ64C3OILdUqzzByYd1CAujAabC/TjapzZmsGpsFBkp3POguV5wmFnY37rSPMm35bmoMuNUbTlDsx5NBP0091vjwqpOrhlHeQPv7JmuU/ia1RXYxOdI4rd7jb2Fyt7cNgH/JJm/8AUf6dFIMLCLeEMR6X/rVfPXTEfzTAeAA+typ0FNG03hiueZJP0sFZTUfhSw9f2qkmrqMG9i899z9dPZWTYKkiznZR3WH0+V6MLfefp0qM/GZjpGAB+eS2NoIt3XcVWmnhTk3PuTXjYcQqtbG3oP8AFkZKaDS4B9T/AKl+I7RKNkX/AD5VOp/0852sjr+HyVGlxVo7I9fhLMTnkrdbflV1BgVOz+vrr9lXSYrKdM3oLfdLnnZjySfT9zVq2mjYLfb2Cr3Tvcb/AH+q890eSbfnW9rQBZoWom/aKkTDX9fUms8ttyvBroEywEbJuo52udh+dVk+LUkGmbMeQ199lY0+G1MmtrDv/Lp5gMTMlypC362/f9q5+q/UMrzaMZR6n4V5T4VHGOubn0CsLmM1iO9d7+Ww+v8Aeq7/AMrVgEZ7XUz9pBe+Vdw+Jlj8XeafTn+taoMRnicXRuJJ56r2SnjkFnBe8r7SE4hIlcuWPiHNgOSfKrfC5q2SYF5Jad7qHWRQNj0FjwX0JTXTqoXaIiiIoiKIsX2wxeqaOBmKoysxANtdiAAbdN7ke1UuNVMsMQEel9yp1DE17iTwWLj7zB4pZYnKo11YAbN5WXqaqqOve1t26kfmqnT07Xb7K3ju0j94q4lWGo2BuCFJ4uBsK6GmxeCQ6DTmqefDpgL5r9y5m00NrO1iLEEAkr67cCrKSsgaBmcNdlXspZn3s06JJiF4ZSCCORwa0vAc3M03BWWoOV2hUUSm/hBN+QATWLJOj32XjmZ9k1w2TSsdxpHr+3NeyYzRRdt+vIan2RuHVL+y3zOidxZJYW+EdeN/esH41K4fwQm3NxDfusW4ZEDeaW55NF/dTQYGGIHjg363/T8qr5J6yY9eQN7mj/T/AIpjGU8XYjv/AOx/wLzjc2iiUs3AFaXUjLZ5AXd7iT7bLc2olccjCB3AAfdLcs7UxYh+7V9JOwuLX+dRKqqmgZdjNPzgFJio43m73En84lOjCi7s1/c1Qvrqqc2B9Ptqp7aeJguGjxP3VefNYUFhv7f5at8eD1cpu4ZfE/hWp9dCzjfuH5ZLMT2hJ+Hb86t6f9PRjt3d4aBQZcUI7IA8dSlc+ZyNydvU/tV5T4VFF2WhvufU3VbLXvfuSfYeyo6yfM1YCBg7WviohmedtF0RH0FbR3Baiea7oUevvWQYSsS4DZe4lZ9kBPtWioq6amF5XW9z6KRDSz1H/G2/fsFew2UsT4jv5LufrwKoKr9SgaQN8z8K5gwLjM7yHymcWXKm5svry35/tXO1GJVFT23E+w9ArqCjhg/422+vqrccf4E/7nP+GoLnf9j5BSbr1KqqLyNe30HyrFpcdGBEnzHtMiHRENTcWWrGlwuWY6hRpqmOIalVsDl2LxjgM/dr5Lube/H0rpKbBY4xd6qpsRe/Ri+ndm+zEOFXwKNR5bksfMk7mrVrGtFmiyiFxOpN0/rJeIoiKIiiIoiQ9p+z6YlPJ13Rhyp/bjatM0DJm5HrZHI6M3avluPmkglEcw+2UhkJJ0sAfu349ub1zNRh7oSW/wBTyVvHUNkF+KuTSri9ICnVcXO2lbc/Oq1odT3JP3UkkPGgU2G7uSIx2s4La77XNzufPp8qxkzsfn4aW8F6wAg3UGT5LeBhfbvDoPp1t6Xq0psXNPUBjuyQMw7+fiq6po2zMNu0Nj/iV4vLcQ7eAlEVmUAf7SVJPmdq21VdH0jg7VZU9KWsFloYc5MMRSY+Jep6i3X1qidTdI8Oj0upmVo1cqmA7Q/xCkqSSptb+ld3R0gfGHPOvFcrWSmOUtYLDgvOZYwxJ3jggdPM1KkMFO29rlR4WTVDsoOiVYbN4JiFcPYnfUNrEc/I2qgxOrqJm5QAANRYq9oKOKA5rkk6K1icPh4AzAqWt4dPTy4qljfPKQ0q0IjaLqiufPM56Ab1eYThzWvLr7BVOKVZyBttyvQa/ma6IQMZrZc+ZXO0XREfQVtHIBa/FdEaj196yDCV5mA2QZOgHyFePMcQzPNh3rJjZJDZgv4K1Dl0jfFZB68/SqSp/UVNHcQgvPoPzyVtBgcz9ZTlHqUyw2SLzpLer8f/AIiucqseqZtC7KOTflXUGF00OobmPfqr4iQbHxEfdUbfQfrVQXPd1tu8qxtwVhYnPNkHQDn+1ai5o715m5KOSWKPcnfzJuayDXv0C98Uhx/asX0xKWI8v1PAq1pMHklUSasii4pORPOfG5IP3V/U8n5V0UeG0tI3PMQFVPrp6h2WEJzl/Z7SLtZB6c/59agVP6ga0ZKVvmfj5W+HCi45p3XPIfn0VyTNo8OQsWppN7Bbk7edVLH1cr+mc8i3G6sSyFjcgb5LfZX2gV9KsrKTYb23/PaumgxenmlETSbnjwKqZaKSNmYp6DVooi7REURFERREURIe1PZuLFxlXG/KsOVPQg+dYvY14s5ZNcWm4XxTO8DicJLoJIk6EbLMo/o48qpJ6RsZs8XbwPL7KxjmLhdu6nixn8SgaMqJV5VuHt90+R8jVaYugdlf2Tx5d6lB/SC7d017N5zJNqQ/ZlLh7i2jTz8xW+LB2vfnOrRr4qNUV+RuX+x08FEvaVWlMcetVvu1gwJ/FY8V5iEMcp6VrQPPde0hfG3K43Kv5hkmHFmmdptVju1h9FtVVFVS7MAbbuU0RtcLuS98yhgI7lFQLsQoAuOt/wB6uMNnlifeQkg/VQK+mZMyzQARspI86gxDAbsLkEWN9+o8yPKs8VqJJQMrctuN/ryWvD6ZsFyXZr8F6xbwordyhdjwQOOvy4qojEjiOkNgrNxaB1Rqs5illlvuEud9Iuf2FW0EVuyL/RQ5ZP8AsbKzleXpGTa5231G5rocPikykv08FQYjKwuAbwTBpQKssjWi5VaHOJsFNDgpH3A0jzbaqmqx2kg0ac57vlWcGD1MuruqO/4V/C5MDzqkPpstc7U/qOpfoyzB6lXMOC00Y6/WPomkOBSMb6VHkP3O5qhlqZJ3XcS48yrWNjY25YxYKWIX/lp/3N1/U1pd/wDsrIm26mfD7eNifTgflWIf/wBQvL30AVXF5pFCOgrZHTySlDYdorMZh2qdtoRf/dfar2iwJ8mrhooFRiUcWg3S2HCzTt4iWv03AH7/ADtV8aWioW5pjr+cFV/uqmqdaIfnitDl3ZgKB3hsPwi1qqKv9SO7FM2w5n42UyHCW9qY5jyVubM4IPAg1P8AhXcmqUx1FUekkPmVaN6OIZGi3cFEuExE9jK3dJ+Bd2PuenyoZIIdGDMefBe2c7fRdlxGGwgsq+I9Buzfqa8ayepN3HT2C9JbGuYKPEyOssjd0gIKoNybfi8vatrZ4qZw6IZnDjwWJY6QEO0B4Lc9ms6MrmMtqKgG/vtv9K6XCKyaoa7pRtsVU1sDIiCzitNVwoKKIiiIoiKIiiJH2p7PxYqFkcW6hhypHBB86xc0OGUr1ri03C+JYjJZhMRHYyK1jINo5QPM8K4Gx9rVRujaJDDe4+isg8lofax+q2EeWERsGdRIy2cjfUTwPYW3PrU6Q9BCKeHUHc+O6rGWkmM8x1voFVd4IxcRNr6ppJPtsNx61ybop82V5t3romSRluZqR4nLcXiLKAIkAt4zvb2qZHNTw69o9y1uZI8cgu4DJ4YW8btLqGl3NtK+oHkDyaymmley4AbyHFYMaxrrbphjEw8CllIZttJXpuD0qLF087stlueY425kqnzPESsSq6QfxE/0G9X9Fgrm2LgqiqxWOxDT6Jlg4rDxqP6fkP1q+dAyGMvfoAqVtU6aQMZuVVweMglnKlmVeAQNtttzVNV4vOxn8DAPHf02VpBhcbnXmcSe753VvN8yjwraIYu8cncne1ULTUVwz1EhsrhrYqbqxMTnLsyjeMPIlnXcq29vUelVk0D2Psw6KQ15dvoqsHa2KWXuwSq3+K2316VtdhskbM51PJYNnZdPwka+I7nzO9V93nQLb1nKhmefpGDuPQXrfDRvkK8ORupWTx3aOWQ/Z7DzPH966OiwJztXaBV1RijI9G7qpBl8kzbhnPqDYfL96ujHRUDbyEX9/RVfS1VYbMGn5xWmy7swFs0p+X9/2qhrf1LI+7KcZRz4/ZWFPhEbNZDmPLh91exOZwYcaVtfoqjcn5dao2wzVDszjfvKtbtYLbdwVER4nEm5Jgj8vvn68VuLoKcadZ3svOs7uHuriR4fCrfwg9WYi59zWkumqTZZANYL7KkuNxGJNol7tP8A7jA7/wDEda3dFDALvNzy+V5mc7s6DmrWHy+DDAuxu33nc7/XpWt80tQco25BZNY1mvuveCwmJxp+zBihP/uEbsP9oP8AU/nV5QYLcZpVAqK8N6rFvezvZ+LCppjG53YncsfMnqa6VkbWDK0WVS55cblOazWKKIiiIoiKIuE0RfPO1H+oAWRoIoWkAJV33t62tVZVVpbdsdr96mRU17F1/JVjNG0AZW0qBstgNJHQiuWZWVEcx2+VYugZIzKQkOJ7QADQunWdl+fpXRR1Uboi4tIdbjqqh1DIJQLjLfwVfLcnxSSmVpGB5t08+D0qkqKuGRmW11cRwOar2ddokCXIF7A29aj01G8v0Wx0jWs1WZjXGYj+XGY0P3n8P0HJ+ldNT4S46uVPPicbNL+QTHB5KYiO8k7wtfgWAI6eZroKOkbCLKgra10xuNEyRQNlFqsA0BVpcTuoMxKhQXNl1Lf133H0quxWN0tK5rN9x5KwwuQR1LXO21U7jCxKWUqwNz/nlXztoqZX5SDdd1miY26X9nMbC6t3itrDXBsTfbbjcVY1uHVbLOa3QqHT11O8luYXU2PglmdGVCkSjxHgsL72HJNbqbC52wOeRruAsJq+HpQ26tJg8NCtwQwPFuvpVRnqJXZbaqwAjaLpHiM0mZe7GyjYE87eQ5q/pcELz0jhZVU+KNYMrdVHhMreRuCzeZ3t8uFq0e+iw9vXIv7quH7qtPV29lqst7LqLNKfkP1P7WrnK39Syvu2AZRz4qyp8KiZrJ1j7K/icwhw6mxUW6CqJsU1Q+7rm/FWvVa3XQcksZsTij4PsY/M8n2H71JAgp+11ney8u47aBXsJlUGHGo+J/xMbn+1aJKmWfQaDkF61gGo9VUxOfM7GPDJ3jef3V9Sa3MowwZ5TYLzPrZguVJg8iF+9xJ7yTmx+FfYfqaxkrDbJDoPfzXoZc3dqUY7PAD3UCmSToF6epPQe9eRUhI6SQ2COkANhqVCmAC/bYxw5G4T7i//ANH1O3pUqCsMcgFOz14/C1vi6Rv8hX1XK9JjUgWuAfyruQbgFc8eSuV6iKIiiIoiKIiiLy42oi+aZrl/cO4eF2GosjqLggm9mtuCLnnYi1crX4ZUdMXxatKuKarZkDXaWWRxEM2KleJJUjVj8NwTwBsOOnnWpvRUzA+QEkLNznSE2NgmeH7DxRgPKS582J5HoOKiyYu9/VjFgs44GF2puVzN8VZdInfT5eG+/TVa9bqGmEhL3N2WNRMY7BpS/Jcww2rSUUP0c7n6m/5V2dEIQLZcpXL1wnJvmuFpRC5/erFzmtVWATsvOKwQ03JuQQf3/K9YNmu4ALJ0dmlVJLKbVJIKjiyzvaKbUQvQf1rB4W+NJL1qytBvZb7uIy30TXIcBiGkDQodjueB9aEr1oK+nrh4lQSSsLj4h5GsL3Wy1lm8fimnYrhYgi8Fwo1H3b7o9t6rKvEKOkN5CM3IbqdBS1E4s24bzO33UuA7Lovika/oP1PJrlaz9SVEvVhGUe6t4MMhj36x9vRXMTmMOHU2soHQVTNhmndrqSrMgNGuiUpjsVif5SmNfxsP6A81LMUFPq83PJY5nHYWHNX8DkEMfjkvJJzqc3+g4FR5a2STqt0HIL1seumqizLtAqsYogXk4CqL1lDROcM79Ahe0ablQxZNLPZsU1l6Rrx8yOTWx1VHD1YRrz+F5Yu7foruIxcGFSwAUW4ArQyOaodc6rM5WDXRUI4sRifExMMJ3H43Hp+Ee+9SC6Gn0AzO9h8rC7n6bBepcZDh/ssPHqkP3V3JPmSf6k14IpZ/5JTYL27WaDddiwLfzsW4Ntwn3V9/xGsm1PRuDaYefNHR5x/IV9NyHFd7AjgWBAIruoXOfG1zhYkarnpGhriAmNbVgiiIoiKIiiIoiKIknbCEthJQoN9PTm1xe3ra9aKkOMTgzey2QkCQX2XzL/osEQ726gW1Kw5O229cV+5lkOT2V8I2AZgqsudYrEqEgiLbWLHYXtYm5/StjaSngdmkdZYdI4izAuYTsdOVtO3W5sdv3tU3/wAzBGwCMKIaV0jruKtx4DDYfawJFRH1tTPsbBS2U0UY11UK9sYkcRblSbWG9j6ftxXSYXUzFoZNryPyqHEaKO5fDpzHwnYVnFwfCf8AOOldGyHiudfLbRUcXsL+Q3+W1SiQAo7WkpOmQYjEtdV0qd9TbCor3qfHGnWG7P4TDbzN3r+X9v3rVcnZbrALuZ56yodAEagcAbn9q1TSsiYXv1WyKN8rsjdEuyXNI3b7aOTSdyzG4HqVBrk8SrquQWjeGjkPldDTUMMYvlueZWoxWZRQqbWAA6Wrl2QSSu1VnbS7ikJzXEYhtMCeHjWeP7/Kpwp4YBeU68l5nJ7A80wy/s3GvjmJkfnc7A+grRLXPd1Y9AvA3XmVYx+cRRDkC3StUVNJKVsNm9opNEcVi+AYo/M8kVNd+3pt+s72WGZzu4J1gMuhwy+Eb9WO5PuTUKWeSc6+iyay2yWYvOnlYxYdS7efCr7npUqOkbGOklNh7rEycG7qXDZQkZ77EMJJB1Pwp/xH6nesH1Ln/wAcQs33PijWa5nKJ8XNiiVg8MfBkPXz0+fvxWYiipxmk1dy+V7mJ0btzU6CHCgKoLyvt1Z3Py/pXjWz1brAacuAQlkYuVocl7JvKRLjhtysAOw9ZLfEf9vHneuqoMJjgGZ4uVVVFa5+jdAtsq22AtVwoC7REURFERREURFERRF5dL7GiLA9uOz0SJqiRUeRwpYDjVcnbi5ta/rVZiLWRQmQN1Uylc57w0nRZnK8NJhLymRtIsGDG4NzY2Hz/KuWmeyp6gGqteiyi5K95p2t1EpEGdgNrV7SYRJIRotclTFACTus0MqmmOqeUKCb6UO/zPArrqbC2RjVUdRihd2Qm2CyuOIfZqq+Z5Y+55NWrIQ3YKpkqHPPWKZ4UOL6WG/Tz+Vb2vLBZaCwPOy95fksrNrLHm+/7cVGdPrpqVMbDproEwzbMmuUL2ttpjG59z0ray7uCweQ3cpOAx4Gkfmfmakspye0ob6oDRgQ0FhcLqINyPxDqPe1RsToDU0pjZodwtuHV3QVIkk1GxXnFY2NEYRRliQQQVII263FcBHh1U5/8jSMup8l27q2ANu1w170iy6Zmku8Gvf752+S8fWtszGtZZr7eHyvGlxOoW5jzeMRggaeQVP3SORVE6meXkHVbwL6uSOTNZsQ2jDjbq54H71ObTxQNzS+iZydGeqY5b2bjQ95Me8k5u3APoOlRpq5zhlj0C8DQDzKnzHOY4gdwLdB19PesIaV8hWw2aLuSyDAT4nxTkxRHcID4m9/wj8/apTpoafqxjM7nw+/0Wq7n76BXMVjocKmiJQDwqLyx9uSfWtLIZah2Z58ys+qwW9lWgyySez4o6U5EQPP/M9fatr6iOHqw6nn8JZz+16fK5muIxLWiy5A7xeJ0AGkqAfDq4RuCPO1S8Nw41JJlBsePf8A6tFVP0VrHXkth2AwGGaFMVGxmlcWZ3FmjP3o9J/lkG4I525NdZTUkdO2zQqiad8puVrhUpaV2iIoiKIiiIoiKIiiIoiimmVRdiAK8c4NF3GwXoBJsFmc9zETqYki1g/eY2G24I638jtVLWY1RsaWdvuG3qpUdJLe/Z/OSx+Jy5eMRI0nBsT+3PzrmunOa8LcquWsGUBxup8shw7IRFClwfwiuko3yOhF3WVNVRsEh0uu/wDTzfdVUegFbjNbYlahGDwUhMUY4HzrU+V1ruNvNbGxtJsGpbmeemIBgADyAevyHFKWUyOzM7I4/wCBJ4wxtnbnh/pUGJ7a60uFKHggcfWr6Gz232Cp5SWG25XIFv41YnV4r386tY2Bo0VRK8udqrSyMPiAb22Nbc3NaS0cCpElQ7XsfI7VkCCsSCFzFx+E+taKlgfGWHY6LfSOLJQ4cNVXXHaV/lfaAfEALG3Xnb2r57UYFUxyEbtXdQYtTvbcmzuSRYfFGWQmSEvvwTZfoOfnWp8YjZ1XW+qktcXHULbYbMYUiUooToV28JHIqjfDI55ub963gX30Sd8ymxLaMONt9Tn4V/f2FTBBFA3NL6cV4XnZg80wwOTxQ+OQ95Lzrbp/xH3f61GlqXy9VmjeXyjY76lVJszmxDmPDDa9jIfhXzt+I+lb208cLQ+Y68vzZM/BnqreGy6HDAyN45LXZ2sT/Ye1aXzyTnI3Qcl61ltfdWsqy6fHeIXhwx+/9+QeSDoD+I/K9X2HYKDZ8vooVRWhvVZut9lmWxYeMRwoFUeXJPUk8sfU107GNYMrRYKpc4uNyk8+Vx4WabHozIhjZsRCoGmVlsRJY/DIACCR8Vxfisl4q6dvMOe7skvjw74ncKNCpe6uS1lc6WsOPCd6Imw7RYXV3ZnjWQJ3hQsLqunWSfZd/aiKOPtVgm0EYqIiRiqEMPEQQpA/7iB7m1ERlvajCzFgkq3WV4bHYlowWcAdbAE+wNEUeG7W4R5/4cSqHIjKXItKJEMi6N97qD9NqIpMf2nw0UZk7wPZS4VCCzKrrExAJFwHYA+9EVvDZvBJK8KSo0qbsgIuvuPmPa9EV6iLxKbAmiL4/mUWMxM/f98ypqOlQdlAJFvyrka2va57mSC9ldwU9mgtKvP2iMaaJCokBKk8BrcN8wR871Tii6R2ZnZ3W6zW9rdEeR9/9rNLcEXAQ2U/Pk/lQ1fQ9RjbeKE3PNXMqliw76I1JBvewvby4qxoKoi5mdYLTVQkgFoXMwErm/wL5n9q2SYqzaIXK1xUd+270SPNsyhwyk/HJ6715SUs1a/PIbN+vcFnU1EdM3LGOt+alYVpp8VJaNWdienA9zwK6mOAABoGgVE+Q3JJ1TuPIWiTTMbte5A433t9KtIY8rFXTPvInWUygDu+B92pkTuBUGdn9grxrO60gKOUi3isB61qkla1uZxsFtjjc92VouV7wuCMi6o5Bp9Df8ulcpXfqcRydHGy45nS/guipcCzNzSuseQ19V4mi0g3dTtzp/vUT/zxlFnx796mDBchu1+3coMFmcfAUmZdiFBN7cEWG1/I1SSQP3Js081cMkG3FWcL2faZjJiTpU792p5/5H9BWqStbGMkOp5/CwsXHVMMfm0MCaFsLCyqo/IAVHippJnZitlgzdLoMvmxXixF44/wDZm9/IenNSXTx0+kWrufALw5ndrbl8phjMwiw6iNF6WVFG58gAK0QUs1U/mSvXOZG27zZJsE/fTn+IuCPhj6A8jV+I7+1XlVQvoIMzN+J5eCgw1jKmTLw4d6+s5Li+8iB4I8J+W1dBRVIqIGyDz8VX1EXRSFqYVLWlU84wPfwSw6tPeIyarXtqBF7XF+aIsl/wDTtft7Yg/bCYbpfQJYtFh4twHMj+uu3S5IoM4y+HCd9HNjxFHilfwNFc940CYYsHB+GwU6LA3+9baiKfMOzkMghZcUESWCHCMO7v3qIxkTRuO6YkvuQwseNr0RczPsv3Q704xYlTEySozRatP8UpgKN4xqJaXwttyLg0ReE7FLh1QyYxRBGMJrDRgFjhVCR+PX4dTAEix8hzeiLqf6fN4gcWCndSxRjubFRLiI8TcnvPGQU08C9+ltyJtkvZMQYl5+8DqXmkRSniRp31yWfURpJ6BRwLk2oi01EXGF6IspmnZdyW7mUxqxLFdIYAnkrf4SfmL1V1OEQTydIdCpUVW+MWCxmK7LIJXjlYsVsylrXZSBc+tmuDb0qlxLPRyZWDqlWFM9szetuqeKxDKWgwrXJ3tzpI2Y+l9qhsjDgJZhp+WUhxsSGbq7kGJxEIHfhSpNiQLFSeD6jz960VUcMpPRbheZX2GYrmfZ6znuoVMjt0Xp7+lSsLwl8z7nQDdaKqpZTM01JSzBdinkbvMWx/8AjX9TXcR07WANA0C5x0rnEuO5WtwWBjiXTGoUegreAFgSSs7nj+Nr7C/X0Arb0gDdFFc0l5Snvj936n9KiuqLG4W4Q3FinGEn1i/Uc/vU+N/SNzKukZkdZQZjgGnYRarKVJ2+8Qdx9DXPfqKZ0PRvtpr6q+wFjHh4J109FNpjwSg6rfdIHUEb1yPXqyRZdMQ2IAqthsuxGMN2vFETx95h/wCIrY+aGlFh1neywOZ+rtAtRgcuhwy2RQPPzPqT1qqlnlnddy2MbwboEnx+cPK5iw41Nwx6L7n/AA1NipWRN6SU2C8LrdViu5bkSRHvJW1yc3PA9FHQfnWiasdJ1GCzfzdGjXmVDjM5Lt3cAu24v91fc/pya2RUgAzymw+qyzW0bqU57G5LC4cyeKe/iY+R6AdBXXYNLEYz0YsR9OBVPiEbswzG4Kv5l2JV5VljcoRsQACG8rg9R53qfVQfuGFrnEXUSAthdmDVpctwQiQKN/1pTU7KeMRs2CylkdK8vcrdb1rRREURJu0+WPOkKx2umJw8xubeGKZJG+dlNhREh/8ASkwnkn8OpsaJtWpr9wI1Gjj8eo6eN73oiQZL2UxU2FDBFj1JBcM76pTFi1nLOGXwkRoVHPxW2AFEVifsDiGGKDkSNJrKlpRplJxCzprURagyqugMXaw2AsbAi+k4VLIo0hbKBpBuFsOAeoFEUtERREURFEVHMcqim/mIGtxccVg9jXizhdZNcW7GyVY7svHoAhAjZTdSAOeDcdQQdxWipo454ujcLDuWcczmOzJBiOy08hJxEoSMbkR3F/ctwPaq6lwOKI3ccylS4g4ts3RZvwxPeEaPK3Nulzyav2MawWaLKpe4vN3LQZZnKS+GTwn8X3fnWiSvhY7Jmu7ks20krhmtorc7kfyhq/3Hge3nVBW46xpLQbnkNlY09Bxdp9VhczUl2LnU2o/18quIXufE0nkFVyACR1uahjhZjsPkK3hmmY6DmsL3NhqU5wWVug12918x1+dQW4/TRzCKPW/9uHkpL8IlkjL36HgFLLApHeMToUahY2O3W44NTKhwnYcwzN4n4USAGF4DTZ23/wBSfL3kaYt3QZQRpEl2J+Z4rkanogyzTl8F1MbX8dVqsdncccYY2TbjrfgiqeOke9+XdbgABmclGHw2Ixjam1RQ326Mw/8AEH61Lc+GlGVvWd7D5XhcXb6D3TlpIcLHZQFA/wAvvz71DDZal9zqssoA10Cy+b5lNILgMFO6jgv7eQ9a6PDsJa4EmxI4KDVVvR5QBoeKa5DiY5YQEGm3l5+fv771T1okZLd/53KfCWloLVouzGMCTWYWL2VvQi9vkatMDqGxSmM/22P+KLiERewPHBbmutVIu0RFERREURFERREURFERREURFERREURFEXDRFm+1+OPd91Huzc+g9fKotRXwUovIdeXFbGU0s2jB58F86QxGQo0ya78X2HuetUNZilTKy7GlrfdWUFFBEescxVZ8PiTP4PCitpXYdDYm3AFQM8Aj62pO6lWe51xstFjO0awxHviquuzW2vsCDbpzVeyidLJ/GNCvbNZq8pDlsDzeMjSpJN2G53PA/evpFLBaJt+QXJzv/kdbmuSYOZ5WWNiiIbbWubWuSfnXPYvWgSmJ2w4K7w6lHRCQbniruYZo8ETLI+qyhlbrzax8+m/rVBFTsleCwW11CsyejvdJ8sxspVjiR3cL8KfiN+SB0Hvz5V1dJXRNH7dxzcL8B3KhrKF7j07BYjWybSZuFVYxp1G1nuArdAfNT6VQ1mFuglIJu3fTeytaSuE7L2sVfyns6qkTTuJW3K9VW++w6n1qsqK0kdHGMo48/P4W5o15lT5znqRC3W2wHJrXS0b5nLY7LHq5JJcDLMnf6lZrhkj5UDmx82/IfnVk2eKnd0QHcXd/ctZY+QZj6JjhJFxSKQCHBsR1B4Irykklo6sFutz6gryeNk8JB0/xK8zy+TATiS32TmzHoCevzrosWoRKzO3cKsoKgsdkctTlMqGWOS+1wD+n51zeGFkdW1svPTx4K1qg50Lsn4F9CWu6XPL1RFk/9QO0E2EXDdyyqZpxEzNFJLpBR3uI4iGY3UcURVU7XGHuWxEoZDh8RiHZcNJGSImUCyyvqQgG1iDq5uBRFN/6+jVJ2lw08RgiimdW7skrMSF06XIJ2N72oinzHttHEZVEM0jx4hMLpQJd3dBIum7Dw+IC5tb2oi8Ybt5A2KGFKOrF+51Ex2EugSFNIbVwbaraSdr0RT9qM7xEE2FSKJTFLPFFJIx4DlhpVRvq2vqOw9aItKKIiiIoiKIiiIoiKIs924xc0eGPcHTI7Kgb8Oo2v7/vUWsmMMJet1OwPkDSvm+EweIgSWR52vpN9RuGuDfY9a4+WeOokaMt1dCLK3Ur1l2V4ZIxMpDKRc8Hfrf1rCaonc/ozoVnE1lrhWezoxc2oRRAQknS7kg/9tgSV671aNwR0rQ+9iobq1sbrbrSZN2BjD99iPtZL3GrhfKwPX1NX1LSMgaAN1XzTukN+Co9pXXDNKSCQCCoHXUBsPmDU907Yoi88FXmAyzZRxWdy/MpSWfQYg1tRI1DyDEAgjyuDXFYg8VEpe6xPdp5d/mukpouhjDRt3qhneKjgb7Q97Je63G1z+Eb7/WsKaN8w6gytW2VzWdrUpIElxMgDhmY/DCp3Pq5+6tWkMNupCPP4USR/wDaQ+S0+Xdm1+OSwZLoyjhLdB5efzqrraiSKR0J9ealU7GPAcEwwsksjPh8Gha1iWPwR3HiJP6ClJhrqoh7tBx/xYzVDIb81DlsAileLEp9ub3Zt9S9NJ6L6fWssUp5oLNbo0cv9XtLIyXU7qNlbBPceLDubf8Ax3/8aiC1W22zx7rd/wAZ7votn2Sy6MyvKEXxAG9uvv8ASrrAczmuD29nY2VfiOhFjvutNmeWxzIUdQQRYgjmujVWsnkvY2SB9Pe6oQbqCPEBfi/X3qmlwaN8wkvYXvZT217mxlltVuEFquVAXqiKhmWUxztC0l7wSd7HY28Wlk38xZjtRFUz7s7HiCXYAydzLCuq5TTLbUGUc/CKIszkHYJ9OKXGsCs8UMOlJpZCBFqOrvJVVgbsLACw08m9ET/Ddj8Oh1apXbv1xJZnuWkRQgJ9LAbcURS4bsvDHiWxCNKpZzK0YciMuyiMsVHJKgbHa4BtfeiK/meWRz933l/spUmWxt4kvpv5jfiiK7REURFERREURFERRFVzDBLMhRxcH/PrWLmhwyu2XoJBuFlpew4kNpZXkT8LW+hIsWqvhwmnifnaPJSnVkjmZU4h7LYVbWhjFuLItTzGwm5AUbO7mm8MCqLKAKzWK7NIFUsdgBc/KhRfIs97SDGSnuoX0qRpY28Wk3Fx5HcfOqDEKwvb0YIDff7KypqYNdn/ALeygzTNB3YCxlFK7k2tbyuOfpVFDT9fV1yFYuecqX5B2amxr61BVDzMw3I8ox0Hr/WujpqJxaM2jeSrJqgA6alfWuz3ZiDCpaNAD1PJb3PJq3axrRZoUFzi43KlzDs3BM2p036lSQT6Ejke9a5KeKTV7QV6yR7OybK/gsDHEoSNAijoB/lzWxrQ0WaLLFzi43KT9quzaYlPwyLujjlT+3mKwmibKwtcso5HMNwsfl+FnYth54jqG17Eqw8wfKuSnwmeOcdEL96umVkb47uK+j4DCrGiqoAsBwLV2DRYAKjJubq1WS8RREURFERREURFERREURFERREURFERREURFERREURFERREURVsxw/eRun4lK/UEV4RcWQGxuvmkkDYddBgcyDYFVJDW2BBAsAR0NrVxtRhdT0xba44FXsVZHluTZXcj7FGUiTFbrfUsXQEm/i/Eb9OPer+iw5sIDn9pV1RVl+jdl9Bw+HVBZRarRQ1NREURFERRF47seVEXuiIoiKIiiIoiKIiiIoiKIiiIoiKIiiIoiKIiiIoiKIiiIoiKIiiIoijeJSdwKIvYFEXaIiiIoiKIiiIoiKIiiIoiKIiiIoiKIiiIoiKIiiIoiKIii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97200" name="Picture 6" descr="https://micro.magnet.fsu.edu/cells/centrioles/images/centriolesfigure1.jpg"/>
          <p:cNvPicPr>
            <a:picLocks noChangeAspect="1" noChangeArrowheads="1"/>
          </p:cNvPicPr>
          <p:nvPr/>
        </p:nvPicPr>
        <p:blipFill>
          <a:blip r:embed="rId2"/>
          <a:srcRect/>
          <a:stretch>
            <a:fillRect/>
          </a:stretch>
        </p:blipFill>
        <p:spPr bwMode="auto">
          <a:xfrm>
            <a:off x="5715000" y="609600"/>
            <a:ext cx="3000375" cy="2457451"/>
          </a:xfrm>
          <a:prstGeom prst="rect">
            <a:avLst/>
          </a:prstGeom>
          <a:noFill/>
        </p:spPr>
      </p:pic>
      <p:pic>
        <p:nvPicPr>
          <p:cNvPr id="2097201" name="Picture 8" descr="http://study.com/cimages/multimages/16/698px-centrosome.svg.png"/>
          <p:cNvPicPr>
            <a:picLocks noChangeAspect="1" noChangeArrowheads="1"/>
          </p:cNvPicPr>
          <p:nvPr/>
        </p:nvPicPr>
        <p:blipFill>
          <a:blip r:embed="rId3"/>
          <a:srcRect/>
          <a:stretch>
            <a:fillRect/>
          </a:stretch>
        </p:blipFill>
        <p:spPr bwMode="auto">
          <a:xfrm>
            <a:off x="2789467" y="559533"/>
            <a:ext cx="2857500" cy="2438400"/>
          </a:xfrm>
          <a:prstGeom prst="rect">
            <a:avLst/>
          </a:prstGeom>
          <a:noFill/>
        </p:spPr>
      </p:pic>
      <p:sp>
        <p:nvSpPr>
          <p:cNvPr id="2" name="Frame 1">
            <a:extLst>
              <a:ext uri="{FF2B5EF4-FFF2-40B4-BE49-F238E27FC236}">
                <a16:creationId xmlns:a16="http://schemas.microsoft.com/office/drawing/2014/main" id="{A48B647A-881E-1642-8840-924F3108E471}"/>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http://www.sigmaaldrich.com/content/dam/sigma-aldrich/product7/020/endoplasmic_ret.eps/_jcr_content/renditions/endoplasmic_ret-medium.jpg">
            <a:extLst>
              <a:ext uri="{FF2B5EF4-FFF2-40B4-BE49-F238E27FC236}">
                <a16:creationId xmlns:a16="http://schemas.microsoft.com/office/drawing/2014/main" id="{2B5DCFC1-F5C7-2240-BC84-6E908A42240B}"/>
              </a:ext>
            </a:extLst>
          </p:cNvPr>
          <p:cNvPicPr>
            <a:picLocks noChangeAspect="1" noChangeArrowheads="1"/>
          </p:cNvPicPr>
          <p:nvPr/>
        </p:nvPicPr>
        <p:blipFill>
          <a:blip r:embed="rId2"/>
          <a:srcRect/>
          <a:stretch>
            <a:fillRect/>
          </a:stretch>
        </p:blipFill>
        <p:spPr bwMode="auto">
          <a:xfrm>
            <a:off x="1104899" y="2731830"/>
            <a:ext cx="6934200" cy="4126169"/>
          </a:xfrm>
          <a:prstGeom prst="rect">
            <a:avLst/>
          </a:prstGeom>
          <a:noFill/>
        </p:spPr>
      </p:pic>
      <p:pic>
        <p:nvPicPr>
          <p:cNvPr id="9" name="Picture 7" descr="D:\Downloads\116252-120-E654E669.jpg">
            <a:extLst>
              <a:ext uri="{FF2B5EF4-FFF2-40B4-BE49-F238E27FC236}">
                <a16:creationId xmlns:a16="http://schemas.microsoft.com/office/drawing/2014/main" id="{48654D5C-7DE0-5345-95D1-8F48EE934CC7}"/>
              </a:ext>
            </a:extLst>
          </p:cNvPr>
          <p:cNvPicPr>
            <a:picLocks noChangeAspect="1" noChangeArrowheads="1"/>
          </p:cNvPicPr>
          <p:nvPr/>
        </p:nvPicPr>
        <p:blipFill>
          <a:blip r:embed="rId3"/>
          <a:srcRect/>
          <a:stretch>
            <a:fillRect/>
          </a:stretch>
        </p:blipFill>
        <p:spPr bwMode="auto">
          <a:xfrm>
            <a:off x="914399" y="2434590"/>
            <a:ext cx="6994407" cy="4271009"/>
          </a:xfrm>
          <a:prstGeom prst="rect">
            <a:avLst/>
          </a:prstGeom>
          <a:noFill/>
        </p:spPr>
      </p:pic>
      <p:pic>
        <p:nvPicPr>
          <p:cNvPr id="2097202" name="Picture 2" descr="http://faculty.southwest.tn.edu/rburkett/Cell%20s19.jpg"/>
          <p:cNvPicPr>
            <a:picLocks noChangeAspect="1" noChangeArrowheads="1"/>
          </p:cNvPicPr>
          <p:nvPr/>
        </p:nvPicPr>
        <p:blipFill>
          <a:blip r:embed="rId4"/>
          <a:srcRect/>
          <a:stretch>
            <a:fillRect/>
          </a:stretch>
        </p:blipFill>
        <p:spPr bwMode="auto">
          <a:xfrm>
            <a:off x="1276468" y="2653393"/>
            <a:ext cx="6591063" cy="4041321"/>
          </a:xfrm>
          <a:prstGeom prst="rect">
            <a:avLst/>
          </a:prstGeom>
          <a:noFill/>
        </p:spPr>
      </p:pic>
      <p:sp>
        <p:nvSpPr>
          <p:cNvPr id="2" name="TextBox 1">
            <a:extLst>
              <a:ext uri="{FF2B5EF4-FFF2-40B4-BE49-F238E27FC236}">
                <a16:creationId xmlns:a16="http://schemas.microsoft.com/office/drawing/2014/main" id="{597C1581-28AC-DC4D-BA29-1911519B753B}"/>
              </a:ext>
            </a:extLst>
          </p:cNvPr>
          <p:cNvSpPr txBox="1"/>
          <p:nvPr/>
        </p:nvSpPr>
        <p:spPr>
          <a:xfrm>
            <a:off x="114299" y="361951"/>
            <a:ext cx="8915400" cy="207264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bn-IN" sz="3600" b="1" dirty="0">
                <a:solidFill>
                  <a:srgbClr val="FF0000"/>
                </a:solidFill>
                <a:latin typeface="NikoshBAN" pitchFamily="2" charset="0"/>
                <a:cs typeface="NikoshBAN" pitchFamily="2" charset="0"/>
              </a:rPr>
              <a:t>রাইবোসোমঃ</a:t>
            </a:r>
            <a:r>
              <a:rPr lang="bn-IN" sz="3200" b="1" dirty="0">
                <a:solidFill>
                  <a:schemeClr val="tx2">
                    <a:lumMod val="50000"/>
                  </a:schemeClr>
                </a:solidFill>
                <a:latin typeface="NikoshBAN" pitchFamily="2" charset="0"/>
                <a:cs typeface="NikoshBAN" pitchFamily="2" charset="0"/>
              </a:rPr>
              <a:t> উদ্ভিদ ও প্রাণি উভয় কোষে দেখা যায়। পর্দাবিহীন। আমিষ </a:t>
            </a:r>
          </a:p>
          <a:p>
            <a:r>
              <a:rPr lang="bn-IN" sz="3200" b="1" dirty="0">
                <a:solidFill>
                  <a:schemeClr val="tx2">
                    <a:lumMod val="50000"/>
                  </a:schemeClr>
                </a:solidFill>
                <a:latin typeface="NikoshBAN" pitchFamily="2" charset="0"/>
                <a:cs typeface="NikoshBAN" pitchFamily="2" charset="0"/>
              </a:rPr>
              <a:t>আমিষ সংশ্লেষনে সাহায্য করে। প্রয়োজনীয় উৎসেচক সরবরাহ করে।   </a:t>
            </a:r>
            <a:r>
              <a:rPr lang="bn-IN" sz="2400" b="1" dirty="0">
                <a:solidFill>
                  <a:schemeClr val="accent2">
                    <a:lumMod val="50000"/>
                  </a:schemeClr>
                </a:solidFill>
                <a:latin typeface="NikoshBAN" pitchFamily="2" charset="0"/>
                <a:cs typeface="NikoshBAN" pitchFamily="2" charset="0"/>
              </a:rPr>
              <a:t>  </a:t>
            </a:r>
            <a:r>
              <a:rPr lang="bn-IN" sz="2400" dirty="0">
                <a:solidFill>
                  <a:srgbClr val="FF0000"/>
                </a:solidFill>
                <a:latin typeface="NikoshBAN" pitchFamily="2" charset="0"/>
                <a:cs typeface="NikoshBAN" pitchFamily="2" charset="0"/>
              </a:rPr>
              <a:t> </a:t>
            </a:r>
            <a:endParaRPr lang="en-US" sz="1600" dirty="0">
              <a:solidFill>
                <a:srgbClr val="FF0000"/>
              </a:solidFill>
              <a:latin typeface="NikoshBAN" pitchFamily="2" charset="0"/>
              <a:cs typeface="NikoshBAN" pitchFamily="2" charset="0"/>
            </a:endParaRPr>
          </a:p>
        </p:txBody>
      </p:sp>
      <p:sp>
        <p:nvSpPr>
          <p:cNvPr id="7" name="TextBox 5">
            <a:extLst>
              <a:ext uri="{FF2B5EF4-FFF2-40B4-BE49-F238E27FC236}">
                <a16:creationId xmlns:a16="http://schemas.microsoft.com/office/drawing/2014/main" id="{EC57DF9A-EFF4-EB49-BEB3-FEC53A0F203C}"/>
              </a:ext>
            </a:extLst>
          </p:cNvPr>
          <p:cNvSpPr txBox="1"/>
          <p:nvPr/>
        </p:nvSpPr>
        <p:spPr>
          <a:xfrm>
            <a:off x="114299" y="361951"/>
            <a:ext cx="8874124" cy="2139047"/>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IN" sz="3700" b="1" dirty="0">
                <a:solidFill>
                  <a:srgbClr val="FF0000"/>
                </a:solidFill>
                <a:latin typeface="NikoshBAN" pitchFamily="2" charset="0"/>
                <a:cs typeface="NikoshBAN" pitchFamily="2" charset="0"/>
              </a:rPr>
              <a:t>গোলগি বস্তুঃ </a:t>
            </a:r>
            <a:r>
              <a:rPr lang="bn-IN" sz="3200" b="1" dirty="0">
                <a:solidFill>
                  <a:schemeClr val="tx2">
                    <a:lumMod val="50000"/>
                  </a:schemeClr>
                </a:solidFill>
                <a:latin typeface="NikoshBAN" pitchFamily="2" charset="0"/>
                <a:cs typeface="NikoshBAN" pitchFamily="2" charset="0"/>
              </a:rPr>
              <a:t>প্রধানতঃ প্রাণি কোষে থাকে। তবে, অনেক উদ্ভিদ কোষেও দেখা যায়। বিভিন্ন উৎসেচকের পানি বিয়োজন সম্পন্ন করে</a:t>
            </a:r>
            <a:r>
              <a:rPr lang="bn-IN" sz="3200" b="1">
                <a:solidFill>
                  <a:schemeClr val="tx2">
                    <a:lumMod val="50000"/>
                  </a:schemeClr>
                </a:solidFill>
                <a:latin typeface="NikoshBAN" pitchFamily="2" charset="0"/>
                <a:cs typeface="NikoshBAN" pitchFamily="2" charset="0"/>
              </a:rPr>
              <a:t>।    </a:t>
            </a:r>
            <a:endParaRPr lang="en-GB" sz="3200" b="1">
              <a:solidFill>
                <a:schemeClr val="tx2">
                  <a:lumMod val="50000"/>
                </a:schemeClr>
              </a:solidFill>
              <a:latin typeface="NikoshBAN" pitchFamily="2" charset="0"/>
              <a:cs typeface="NikoshBAN" pitchFamily="2" charset="0"/>
            </a:endParaRPr>
          </a:p>
          <a:p>
            <a:pPr algn="ctr"/>
            <a:endParaRPr lang="en-GB" sz="1600">
              <a:solidFill>
                <a:srgbClr val="FF0000"/>
              </a:solidFill>
              <a:latin typeface="NikoshBAN" pitchFamily="2" charset="0"/>
              <a:cs typeface="NikoshBAN" pitchFamily="2" charset="0"/>
            </a:endParaRPr>
          </a:p>
          <a:p>
            <a:pPr algn="ctr"/>
            <a:endParaRPr lang="en-US" sz="1600" dirty="0">
              <a:solidFill>
                <a:srgbClr val="FF0000"/>
              </a:solidFill>
              <a:latin typeface="NikoshBAN" pitchFamily="2" charset="0"/>
              <a:cs typeface="NikoshBAN" pitchFamily="2" charset="0"/>
            </a:endParaRPr>
          </a:p>
        </p:txBody>
      </p:sp>
      <p:sp>
        <p:nvSpPr>
          <p:cNvPr id="11" name="TextBox 3">
            <a:extLst>
              <a:ext uri="{FF2B5EF4-FFF2-40B4-BE49-F238E27FC236}">
                <a16:creationId xmlns:a16="http://schemas.microsoft.com/office/drawing/2014/main" id="{8E42F08E-E186-8C46-80AB-6ECE1380B771}"/>
              </a:ext>
            </a:extLst>
          </p:cNvPr>
          <p:cNvSpPr txBox="1"/>
          <p:nvPr/>
        </p:nvSpPr>
        <p:spPr>
          <a:xfrm>
            <a:off x="155577" y="361951"/>
            <a:ext cx="8915400" cy="236988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IN" sz="3800" b="1" dirty="0">
                <a:solidFill>
                  <a:srgbClr val="C00000"/>
                </a:solidFill>
                <a:latin typeface="NikoshBAN" pitchFamily="2" charset="0"/>
                <a:cs typeface="NikoshBAN" pitchFamily="2" charset="0"/>
              </a:rPr>
              <a:t>এন্ডোপ্লাজমিক রেটিকুলামঃ</a:t>
            </a:r>
            <a:r>
              <a:rPr lang="bn-IN" sz="3600" b="1" dirty="0">
                <a:solidFill>
                  <a:schemeClr val="tx2">
                    <a:lumMod val="50000"/>
                  </a:schemeClr>
                </a:solidFill>
                <a:latin typeface="NikoshBAN" pitchFamily="2" charset="0"/>
                <a:cs typeface="NikoshBAN" pitchFamily="2" charset="0"/>
              </a:rPr>
              <a:t> এন্ডোপ্লাজমিক রেটিকুলামের গায়ে রাইবোসোম লেগে থাকে</a:t>
            </a:r>
            <a:r>
              <a:rPr lang="bn-IN" sz="3600" b="1">
                <a:solidFill>
                  <a:schemeClr val="tx2">
                    <a:lumMod val="50000"/>
                  </a:schemeClr>
                </a:solidFill>
                <a:latin typeface="NikoshBAN" pitchFamily="2" charset="0"/>
                <a:cs typeface="NikoshBAN" pitchFamily="2" charset="0"/>
              </a:rPr>
              <a:t>।  </a:t>
            </a:r>
            <a:r>
              <a:rPr lang="bn-IN" sz="2800" b="1">
                <a:solidFill>
                  <a:schemeClr val="accent2">
                    <a:lumMod val="50000"/>
                  </a:schemeClr>
                </a:solidFill>
                <a:latin typeface="NikoshBAN" pitchFamily="2" charset="0"/>
                <a:cs typeface="NikoshBAN" pitchFamily="2" charset="0"/>
              </a:rPr>
              <a:t>  </a:t>
            </a:r>
            <a:r>
              <a:rPr lang="bn-IN" sz="2800">
                <a:solidFill>
                  <a:srgbClr val="FF0000"/>
                </a:solidFill>
                <a:latin typeface="NikoshBAN" pitchFamily="2" charset="0"/>
                <a:cs typeface="NikoshBAN" pitchFamily="2" charset="0"/>
              </a:rPr>
              <a:t> </a:t>
            </a:r>
            <a:endParaRPr lang="en-GB" sz="2800">
              <a:solidFill>
                <a:srgbClr val="FF0000"/>
              </a:solidFill>
              <a:latin typeface="NikoshBAN" pitchFamily="2" charset="0"/>
              <a:cs typeface="NikoshBAN" pitchFamily="2" charset="0"/>
            </a:endParaRPr>
          </a:p>
          <a:p>
            <a:pPr algn="ctr"/>
            <a:endParaRPr lang="en-GB" sz="2800">
              <a:solidFill>
                <a:srgbClr val="FF0000"/>
              </a:solidFill>
              <a:latin typeface="NikoshBAN" pitchFamily="2" charset="0"/>
              <a:cs typeface="NikoshBAN" pitchFamily="2" charset="0"/>
            </a:endParaRPr>
          </a:p>
          <a:p>
            <a:pPr algn="ctr"/>
            <a:endParaRPr lang="en-GB" sz="2800">
              <a:solidFill>
                <a:srgbClr val="FF0000"/>
              </a:solidFill>
              <a:latin typeface="NikoshBAN" pitchFamily="2" charset="0"/>
              <a:cs typeface="NikoshBAN" pitchFamily="2" charset="0"/>
            </a:endParaRPr>
          </a:p>
          <a:p>
            <a:pPr algn="ctr"/>
            <a:endParaRPr lang="en-US" dirty="0">
              <a:solidFill>
                <a:srgbClr val="FF0000"/>
              </a:solidFill>
              <a:latin typeface="NikoshBAN" pitchFamily="2" charset="0"/>
              <a:cs typeface="NikoshBAN" pitchFamily="2" charset="0"/>
            </a:endParaRPr>
          </a:p>
        </p:txBody>
      </p:sp>
      <p:sp>
        <p:nvSpPr>
          <p:cNvPr id="3" name="Frame 2">
            <a:extLst>
              <a:ext uri="{FF2B5EF4-FFF2-40B4-BE49-F238E27FC236}">
                <a16:creationId xmlns:a16="http://schemas.microsoft.com/office/drawing/2014/main" id="{F4A996BB-4FE7-0C4B-9880-23F0EF7CFFAC}"/>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2097202"/>
                                        </p:tgtEl>
                                        <p:attrNameLst>
                                          <p:attrName>style.visibility</p:attrName>
                                        </p:attrNameLst>
                                      </p:cBhvr>
                                      <p:to>
                                        <p:strVal val="visible"/>
                                      </p:to>
                                    </p:set>
                                    <p:animEffect transition="in" filter="checkerboard(across)">
                                      <p:cBhvr>
                                        <p:cTn id="16" dur="500"/>
                                        <p:tgtEl>
                                          <p:spTgt spid="2097202"/>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500" fill="hold"/>
                                        <p:tgtEl>
                                          <p:spTgt spid="9"/>
                                        </p:tgtEl>
                                        <p:attrNameLst>
                                          <p:attrName>ppt_w</p:attrName>
                                        </p:attrNameLst>
                                      </p:cBhvr>
                                      <p:tavLst>
                                        <p:tav tm="0">
                                          <p:val>
                                            <p:fltVal val="0"/>
                                          </p:val>
                                        </p:tav>
                                        <p:tav tm="100000">
                                          <p:val>
                                            <p:strVal val="#ppt_w"/>
                                          </p:val>
                                        </p:tav>
                                      </p:tavLst>
                                    </p:anim>
                                    <p:anim calcmode="lin" valueType="num">
                                      <p:cBhvr>
                                        <p:cTn id="27" dur="500" fill="hold"/>
                                        <p:tgtEl>
                                          <p:spTgt spid="9"/>
                                        </p:tgtEl>
                                        <p:attrNameLst>
                                          <p:attrName>ppt_h</p:attrName>
                                        </p:attrNameLst>
                                      </p:cBhvr>
                                      <p:tavLst>
                                        <p:tav tm="0">
                                          <p:val>
                                            <p:fltVal val="0"/>
                                          </p:val>
                                        </p:tav>
                                        <p:tav tm="100000">
                                          <p:val>
                                            <p:strVal val="#ppt_h"/>
                                          </p:val>
                                        </p:tav>
                                      </p:tavLst>
                                    </p:anim>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41" presetClass="entr" presetSubtype="0" fill="hold" grpId="0" nodeType="clickEffect">
                                  <p:stCondLst>
                                    <p:cond delay="0"/>
                                  </p:stCondLst>
                                  <p:iterate type="lt">
                                    <p:tmPct val="10000"/>
                                  </p:iterate>
                                  <p:childTnLst>
                                    <p:set>
                                      <p:cBhvr>
                                        <p:cTn id="32" dur="1" fill="hold">
                                          <p:stCondLst>
                                            <p:cond delay="0"/>
                                          </p:stCondLst>
                                        </p:cTn>
                                        <p:tgtEl>
                                          <p:spTgt spid="11"/>
                                        </p:tgtEl>
                                        <p:attrNameLst>
                                          <p:attrName>style.visibility</p:attrName>
                                        </p:attrNameLst>
                                      </p:cBhvr>
                                      <p:to>
                                        <p:strVal val="visible"/>
                                      </p:to>
                                    </p:set>
                                    <p:anim calcmode="lin" valueType="num">
                                      <p:cBhvr>
                                        <p:cTn id="33"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11"/>
                                        </p:tgtEl>
                                        <p:attrNameLst>
                                          <p:attrName>ppt_y</p:attrName>
                                        </p:attrNameLst>
                                      </p:cBhvr>
                                      <p:tavLst>
                                        <p:tav tm="0">
                                          <p:val>
                                            <p:strVal val="#ppt_y"/>
                                          </p:val>
                                        </p:tav>
                                        <p:tav tm="100000">
                                          <p:val>
                                            <p:strVal val="#ppt_y"/>
                                          </p:val>
                                        </p:tav>
                                      </p:tavLst>
                                    </p:anim>
                                    <p:anim calcmode="lin" valueType="num">
                                      <p:cBhvr>
                                        <p:cTn id="35"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9" presetClass="entr" presetSubtype="1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0" fill="hold"/>
                                        <p:tgtEl>
                                          <p:spTgt spid="13"/>
                                        </p:tgtEl>
                                        <p:attrNameLst>
                                          <p:attrName>ppt_w</p:attrName>
                                        </p:attrNameLst>
                                      </p:cBhvr>
                                      <p:tavLst>
                                        <p:tav tm="0" fmla="#ppt_w*sin(2.5*pi*$)">
                                          <p:val>
                                            <p:fltVal val="0"/>
                                          </p:val>
                                        </p:tav>
                                        <p:tav tm="100000">
                                          <p:val>
                                            <p:fltVal val="1"/>
                                          </p:val>
                                        </p:tav>
                                      </p:tavLst>
                                    </p:anim>
                                    <p:anim calcmode="lin" valueType="num">
                                      <p:cBhvr>
                                        <p:cTn id="43" dur="5000" fill="hold"/>
                                        <p:tgtEl>
                                          <p:spTgt spid="1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4" name="Rectangle 1"/>
          <p:cNvSpPr/>
          <p:nvPr/>
        </p:nvSpPr>
        <p:spPr>
          <a:xfrm>
            <a:off x="2553031" y="811742"/>
            <a:ext cx="3801504" cy="1896080"/>
          </a:xfrm>
          <a:prstGeom prst="rect">
            <a:avLst/>
          </a:prstGeom>
          <a:noFill/>
        </p:spPr>
        <p:txBody>
          <a:bodyPr wrap="none" lIns="91440" tIns="45720" rIns="91440" bIns="45720">
            <a:prstTxWarp prst="textChevron">
              <a:avLst>
                <a:gd name="adj" fmla="val 50000"/>
              </a:avLst>
            </a:prstTxWarp>
            <a:spAutoFit/>
          </a:bodyPr>
          <a:lstStyle/>
          <a:p>
            <a:pPr algn="ctr"/>
            <a:r>
              <a:rPr lang="bn-BD"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জোড়ায় কাজ</a:t>
            </a:r>
            <a:endPar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1048685" name="Flowchart: Punched Tape 3"/>
          <p:cNvSpPr/>
          <p:nvPr/>
        </p:nvSpPr>
        <p:spPr>
          <a:xfrm>
            <a:off x="457200" y="2898321"/>
            <a:ext cx="8305799" cy="3605893"/>
          </a:xfrm>
          <a:prstGeom prst="flowChartPunchedTap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bn-BD" sz="3600" b="1" dirty="0">
                <a:solidFill>
                  <a:srgbClr val="FF0000"/>
                </a:solidFill>
                <a:latin typeface="NikoshBAN" panose="02000000000000000000" pitchFamily="2" charset="0"/>
                <a:cs typeface="NikoshBAN" panose="02000000000000000000" pitchFamily="2" charset="0"/>
              </a:rPr>
              <a:t>১। উদ্ভিদ কোষ ও প্রাণি কোষের মধ্যে পার্থক্য নির্নয় কর।</a:t>
            </a:r>
            <a:endParaRPr lang="en-US" sz="3600" b="1" dirty="0">
              <a:solidFill>
                <a:srgbClr val="FF0000"/>
              </a:solidFill>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E091E20A-6C01-AB4B-8925-3191D6D83864}"/>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48684"/>
                                        </p:tgtEl>
                                        <p:attrNameLst>
                                          <p:attrName>style.visibility</p:attrName>
                                        </p:attrNameLst>
                                      </p:cBhvr>
                                      <p:to>
                                        <p:strVal val="visible"/>
                                      </p:to>
                                    </p:set>
                                    <p:animEffect transition="in" filter="barn(inVertical)">
                                      <p:cBhvr>
                                        <p:cTn id="7" dur="500"/>
                                        <p:tgtEl>
                                          <p:spTgt spid="104868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48685"/>
                                        </p:tgtEl>
                                        <p:attrNameLst>
                                          <p:attrName>style.visibility</p:attrName>
                                        </p:attrNameLst>
                                      </p:cBhvr>
                                      <p:to>
                                        <p:strVal val="visible"/>
                                      </p:to>
                                    </p:set>
                                    <p:animEffect transition="in" filter="barn(inVertical)">
                                      <p:cBhvr>
                                        <p:cTn id="12" dur="500"/>
                                        <p:tgtEl>
                                          <p:spTgt spid="1048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84" grpId="0"/>
      <p:bldP spid="104868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3295055" y="1215255"/>
            <a:ext cx="2439591" cy="499245"/>
          </a:xfrm>
          <a:prstGeom prst="ellipse">
            <a:avLst/>
          </a:prstGeom>
          <a:solidFill>
            <a:schemeClr val="tx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tx1"/>
                </a:solidFill>
                <a:latin typeface="NikoshBAN" pitchFamily="2" charset="0"/>
                <a:cs typeface="NikoshBAN" pitchFamily="2" charset="0"/>
              </a:rPr>
              <a:t>পরিচিতি</a:t>
            </a:r>
            <a:endParaRPr lang="en-US" sz="3000" dirty="0">
              <a:solidFill>
                <a:schemeClr val="tx1"/>
              </a:solidFill>
              <a:latin typeface="NikoshBAN" pitchFamily="2" charset="0"/>
              <a:cs typeface="NikoshBAN" pitchFamily="2" charset="0"/>
            </a:endParaRPr>
          </a:p>
        </p:txBody>
      </p:sp>
      <p:sp>
        <p:nvSpPr>
          <p:cNvPr id="8" name="Wave 7"/>
          <p:cNvSpPr/>
          <p:nvPr/>
        </p:nvSpPr>
        <p:spPr>
          <a:xfrm rot="5400000">
            <a:off x="3057525" y="3743325"/>
            <a:ext cx="3086100" cy="171450"/>
          </a:xfrm>
          <a:prstGeom prst="wave">
            <a:avLst>
              <a:gd name="adj1" fmla="val 20000"/>
              <a:gd name="adj2" fmla="val -10000"/>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 name="Frame 6">
            <a:extLst>
              <a:ext uri="{FF2B5EF4-FFF2-40B4-BE49-F238E27FC236}">
                <a16:creationId xmlns:a16="http://schemas.microsoft.com/office/drawing/2014/main" id="{49756AED-03C8-E749-B8A4-610C2D0442AE}"/>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pic>
        <p:nvPicPr>
          <p:cNvPr id="11" name="Picture 11">
            <a:extLst>
              <a:ext uri="{FF2B5EF4-FFF2-40B4-BE49-F238E27FC236}">
                <a16:creationId xmlns:a16="http://schemas.microsoft.com/office/drawing/2014/main" id="{0C88CB73-1A65-DF42-B3FC-30491F3555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746" y="1333813"/>
            <a:ext cx="2233433" cy="1904374"/>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2" name="TextBox 1">
            <a:extLst>
              <a:ext uri="{FF2B5EF4-FFF2-40B4-BE49-F238E27FC236}">
                <a16:creationId xmlns:a16="http://schemas.microsoft.com/office/drawing/2014/main" id="{B53A9A36-6052-9C4F-8096-AB3C3E9D65C8}"/>
              </a:ext>
            </a:extLst>
          </p:cNvPr>
          <p:cNvSpPr txBox="1"/>
          <p:nvPr/>
        </p:nvSpPr>
        <p:spPr>
          <a:xfrm>
            <a:off x="85725" y="3429000"/>
            <a:ext cx="4514850" cy="2031325"/>
          </a:xfrm>
          <a:prstGeom prst="rect">
            <a:avLst/>
          </a:prstGeom>
          <a:noFill/>
        </p:spPr>
        <p:txBody>
          <a:bodyPr wrap="square" rtlCol="0">
            <a:spAutoFit/>
          </a:bodyPr>
          <a:lstStyle/>
          <a:p>
            <a:pPr algn="ctr"/>
            <a:r>
              <a:rPr lang="en-GB" sz="2100" b="1">
                <a:solidFill>
                  <a:schemeClr val="accent6"/>
                </a:solidFill>
              </a:rPr>
              <a:t>করুনা কান্ত অধিকারী </a:t>
            </a:r>
          </a:p>
          <a:p>
            <a:pPr algn="ctr"/>
            <a:r>
              <a:rPr lang="en-GB" sz="2100"/>
              <a:t>সহকারী শিক্ষক (বিজ্ঞান)</a:t>
            </a:r>
          </a:p>
          <a:p>
            <a:pPr algn="ctr"/>
            <a:r>
              <a:rPr lang="en-GB" sz="2100">
                <a:solidFill>
                  <a:schemeClr val="accent1">
                    <a:lumMod val="75000"/>
                  </a:schemeClr>
                </a:solidFill>
              </a:rPr>
              <a:t>ডিমলা তিতপাড়া আদর্শ উচ্চ বিদ্যালয় </a:t>
            </a:r>
          </a:p>
          <a:p>
            <a:pPr algn="ctr"/>
            <a:r>
              <a:rPr lang="en-GB" sz="2100"/>
              <a:t>ডিমলা নীলফামারী</a:t>
            </a:r>
          </a:p>
          <a:p>
            <a:pPr algn="ctr"/>
            <a:r>
              <a:rPr lang="en-GB" sz="2100"/>
              <a:t>মোবাইলঃ </a:t>
            </a:r>
            <a:r>
              <a:rPr lang="en-GB" sz="2100">
                <a:solidFill>
                  <a:srgbClr val="FF0000"/>
                </a:solidFill>
              </a:rPr>
              <a:t>০১৭৩৭ ৪৭৮২৮৪</a:t>
            </a:r>
          </a:p>
          <a:p>
            <a:pPr algn="ctr"/>
            <a:r>
              <a:rPr lang="en-GB" sz="2100"/>
              <a:t>ই মেইলঃ </a:t>
            </a:r>
            <a:r>
              <a:rPr lang="en-GB" sz="2100">
                <a:hlinkClick r:id="rId3"/>
              </a:rPr>
              <a:t>karunakanto@yahoo.com</a:t>
            </a:r>
            <a:r>
              <a:rPr lang="en-GB" sz="2100"/>
              <a:t> </a:t>
            </a:r>
          </a:p>
        </p:txBody>
      </p:sp>
      <p:sp>
        <p:nvSpPr>
          <p:cNvPr id="3" name="TextBox 2">
            <a:extLst>
              <a:ext uri="{FF2B5EF4-FFF2-40B4-BE49-F238E27FC236}">
                <a16:creationId xmlns:a16="http://schemas.microsoft.com/office/drawing/2014/main" id="{141485DD-C746-3048-AAF2-4E191F331BCF}"/>
              </a:ext>
            </a:extLst>
          </p:cNvPr>
          <p:cNvSpPr txBox="1"/>
          <p:nvPr/>
        </p:nvSpPr>
        <p:spPr>
          <a:xfrm rot="10800000" flipV="1">
            <a:off x="5266727" y="3226645"/>
            <a:ext cx="3296846" cy="1477328"/>
          </a:xfrm>
          <a:prstGeom prst="rect">
            <a:avLst/>
          </a:prstGeom>
          <a:noFill/>
        </p:spPr>
        <p:txBody>
          <a:bodyPr wrap="square" rtlCol="0">
            <a:spAutoFit/>
          </a:bodyPr>
          <a:lstStyle/>
          <a:p>
            <a:pPr algn="ctr"/>
            <a:r>
              <a:rPr lang="en-GB" sz="3000"/>
              <a:t>শ্রেণীঃ নবম/দশম</a:t>
            </a:r>
          </a:p>
          <a:p>
            <a:pPr algn="ctr"/>
            <a:r>
              <a:rPr lang="en-GB" sz="3000"/>
              <a:t>বিষয়ঃ জীব বিজ্ঞান </a:t>
            </a:r>
          </a:p>
          <a:p>
            <a:pPr algn="ctr"/>
            <a:r>
              <a:rPr lang="en-GB" sz="3000"/>
              <a:t>অধ্যায়ঃ দ্বিতীয় </a:t>
            </a:r>
            <a:endParaRPr lang="en-US" sz="3000"/>
          </a:p>
        </p:txBody>
      </p:sp>
    </p:spTree>
    <p:extLst>
      <p:ext uri="{BB962C8B-B14F-4D97-AF65-F5344CB8AC3E}">
        <p14:creationId xmlns:p14="http://schemas.microsoft.com/office/powerpoint/2010/main" val="231627473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 calcmode="lin" valueType="num">
                                      <p:cBhvr>
                                        <p:cTn id="16"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41" presetClass="entr" presetSubtype="0" fill="hold" grpId="0" nodeType="clickEffect">
                                  <p:stCondLst>
                                    <p:cond delay="0"/>
                                  </p:stCondLst>
                                  <p:iterate type="lt">
                                    <p:tmPct val="10000"/>
                                  </p:iterate>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209" name="Picture 1"/>
          <p:cNvPicPr>
            <a:picLocks noChangeAspect="1"/>
          </p:cNvPicPr>
          <p:nvPr/>
        </p:nvPicPr>
        <p:blipFill>
          <a:blip r:embed="rId2" cstate="print"/>
          <a:stretch>
            <a:fillRect/>
          </a:stretch>
        </p:blipFill>
        <p:spPr>
          <a:xfrm>
            <a:off x="836225" y="869195"/>
            <a:ext cx="1230834" cy="1641112"/>
          </a:xfrm>
          <a:prstGeom prst="rect">
            <a:avLst/>
          </a:prstGeom>
        </p:spPr>
      </p:pic>
      <p:sp>
        <p:nvSpPr>
          <p:cNvPr id="1048691" name="Rectangle 2"/>
          <p:cNvSpPr/>
          <p:nvPr/>
        </p:nvSpPr>
        <p:spPr>
          <a:xfrm>
            <a:off x="3291723" y="1017430"/>
            <a:ext cx="3702348" cy="1268569"/>
          </a:xfrm>
          <a:prstGeom prst="rect">
            <a:avLst/>
          </a:prstGeom>
          <a:noFill/>
        </p:spPr>
        <p:txBody>
          <a:bodyPr wrap="none" lIns="91440" tIns="45720" rIns="91440" bIns="45720">
            <a:prstTxWarp prst="textChevron">
              <a:avLst>
                <a:gd name="adj" fmla="val 49116"/>
              </a:avLst>
            </a:prstTxWarp>
            <a:spAutoFit/>
          </a:bodyPr>
          <a:lstStyle/>
          <a:p>
            <a:r>
              <a:rPr lang="bn-BD" sz="5400" b="1"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মূল্যায়ন</a:t>
            </a:r>
            <a:endParaRPr lang="en-US" sz="5400" b="1"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1048692" name="Horizontal Scroll 3"/>
          <p:cNvSpPr/>
          <p:nvPr/>
        </p:nvSpPr>
        <p:spPr>
          <a:xfrm>
            <a:off x="652702" y="2286000"/>
            <a:ext cx="7895651" cy="4038599"/>
          </a:xfrm>
          <a:prstGeom prst="horizontalScroll">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r>
              <a:rPr lang="bn-BD" sz="3600" dirty="0">
                <a:solidFill>
                  <a:srgbClr val="FF3300"/>
                </a:solidFill>
                <a:latin typeface="NikoshBAN" panose="02000000000000000000" pitchFamily="2" charset="0"/>
                <a:cs typeface="NikoshBAN" panose="02000000000000000000" pitchFamily="2" charset="0"/>
              </a:rPr>
              <a:t>১। শুধু উদ্ভিদ কোষে পাওয়া যায় এমন কোষীয় অঙ্গাণু গুলোর নাম লিখ।</a:t>
            </a:r>
          </a:p>
          <a:p>
            <a:r>
              <a:rPr lang="bn-BD" sz="3600" dirty="0">
                <a:solidFill>
                  <a:srgbClr val="FF3300"/>
                </a:solidFill>
                <a:latin typeface="NikoshBAN" panose="02000000000000000000" pitchFamily="2" charset="0"/>
                <a:cs typeface="NikoshBAN" panose="02000000000000000000" pitchFamily="2" charset="0"/>
              </a:rPr>
              <a:t>২। নিউক্লিয়াসকে কোষের মস্তিষ্ক বলা হয় কেন?</a:t>
            </a:r>
          </a:p>
          <a:p>
            <a:r>
              <a:rPr lang="bn-BD" sz="3600" dirty="0">
                <a:solidFill>
                  <a:srgbClr val="FF3300"/>
                </a:solidFill>
                <a:latin typeface="NikoshBAN" panose="02000000000000000000" pitchFamily="2" charset="0"/>
                <a:cs typeface="NikoshBAN" panose="02000000000000000000" pitchFamily="2" charset="0"/>
              </a:rPr>
              <a:t>৩। প্লাস্টিড কত প্রকার ও কি কি?</a:t>
            </a:r>
            <a:endParaRPr lang="en-US" sz="3600" dirty="0">
              <a:solidFill>
                <a:srgbClr val="FF3300"/>
              </a:solidFill>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20DE3259-C8FD-4047-8E8E-30385202BCE2}"/>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97209"/>
                                        </p:tgtEl>
                                        <p:attrNameLst>
                                          <p:attrName>style.visibility</p:attrName>
                                        </p:attrNameLst>
                                      </p:cBhvr>
                                      <p:to>
                                        <p:strVal val="visible"/>
                                      </p:to>
                                    </p:set>
                                    <p:animEffect transition="in" filter="wheel(1)">
                                      <p:cBhvr>
                                        <p:cTn id="7" dur="2000"/>
                                        <p:tgtEl>
                                          <p:spTgt spid="209720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48691"/>
                                        </p:tgtEl>
                                        <p:attrNameLst>
                                          <p:attrName>style.visibility</p:attrName>
                                        </p:attrNameLst>
                                      </p:cBhvr>
                                      <p:to>
                                        <p:strVal val="visible"/>
                                      </p:to>
                                    </p:set>
                                    <p:animEffect transition="in" filter="barn(inVertical)">
                                      <p:cBhvr>
                                        <p:cTn id="12" dur="500"/>
                                        <p:tgtEl>
                                          <p:spTgt spid="104869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48692"/>
                                        </p:tgtEl>
                                        <p:attrNameLst>
                                          <p:attrName>style.visibility</p:attrName>
                                        </p:attrNameLst>
                                      </p:cBhvr>
                                      <p:to>
                                        <p:strVal val="visible"/>
                                      </p:to>
                                    </p:set>
                                    <p:animEffect transition="in" filter="barn(inVertical)">
                                      <p:cBhvr>
                                        <p:cTn id="17" dur="500"/>
                                        <p:tgtEl>
                                          <p:spTgt spid="104869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048692">
                                            <p:txEl>
                                              <p:pRg st="0" end="0"/>
                                            </p:txEl>
                                          </p:spTgt>
                                        </p:tgtEl>
                                        <p:attrNameLst>
                                          <p:attrName>style.visibility</p:attrName>
                                        </p:attrNameLst>
                                      </p:cBhvr>
                                      <p:to>
                                        <p:strVal val="visible"/>
                                      </p:to>
                                    </p:set>
                                    <p:animEffect transition="in" filter="circle(in)">
                                      <p:cBhvr>
                                        <p:cTn id="22" dur="2000"/>
                                        <p:tgtEl>
                                          <p:spTgt spid="104869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48692">
                                            <p:txEl>
                                              <p:pRg st="1" end="1"/>
                                            </p:txEl>
                                          </p:spTgt>
                                        </p:tgtEl>
                                        <p:attrNameLst>
                                          <p:attrName>style.visibility</p:attrName>
                                        </p:attrNameLst>
                                      </p:cBhvr>
                                      <p:to>
                                        <p:strVal val="visible"/>
                                      </p:to>
                                    </p:set>
                                    <p:animEffect transition="in" filter="circle(in)">
                                      <p:cBhvr>
                                        <p:cTn id="27" dur="2000"/>
                                        <p:tgtEl>
                                          <p:spTgt spid="1048692">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1048692">
                                            <p:txEl>
                                              <p:pRg st="2" end="2"/>
                                            </p:txEl>
                                          </p:spTgt>
                                        </p:tgtEl>
                                        <p:attrNameLst>
                                          <p:attrName>style.visibility</p:attrName>
                                        </p:attrNameLst>
                                      </p:cBhvr>
                                      <p:to>
                                        <p:strVal val="visible"/>
                                      </p:to>
                                    </p:set>
                                    <p:animEffect transition="in" filter="circle(in)">
                                      <p:cBhvr>
                                        <p:cTn id="32" dur="2000"/>
                                        <p:tgtEl>
                                          <p:spTgt spid="10486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1" grpId="0"/>
      <p:bldP spid="104869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Rectangle 2"/>
          <p:cNvSpPr/>
          <p:nvPr/>
        </p:nvSpPr>
        <p:spPr>
          <a:xfrm>
            <a:off x="2948814" y="817923"/>
            <a:ext cx="3246371" cy="1674254"/>
          </a:xfrm>
          <a:prstGeom prst="rect">
            <a:avLst/>
          </a:prstGeom>
          <a:ln>
            <a:noFill/>
          </a:ln>
        </p:spPr>
        <p:style>
          <a:lnRef idx="2">
            <a:schemeClr val="dk1"/>
          </a:lnRef>
          <a:fillRef idx="1">
            <a:schemeClr val="lt1"/>
          </a:fillRef>
          <a:effectRef idx="0">
            <a:schemeClr val="dk1"/>
          </a:effectRef>
          <a:fontRef idx="minor">
            <a:schemeClr val="dk1"/>
          </a:fontRef>
        </p:style>
        <p:txBody>
          <a:bodyPr wrap="none" lIns="91440" tIns="45720" rIns="91440" bIns="45720">
            <a:prstTxWarp prst="textTriangle">
              <a:avLst/>
            </a:prstTxWarp>
            <a:spAutoFit/>
          </a:bodyPr>
          <a:lstStyle/>
          <a:p>
            <a:pPr algn="ctr"/>
            <a:r>
              <a:rPr lang="bn-BD" sz="8000" b="1"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rPr>
              <a:t>বাড়ির কাজ</a:t>
            </a:r>
            <a:endParaRPr lang="en-US" sz="8000" b="1" cap="none" spc="0" dirty="0">
              <a:pattFill prst="dkUpDiag">
                <a:fgClr>
                  <a:schemeClr val="bg1">
                    <a:lumMod val="50000"/>
                  </a:schemeClr>
                </a:fgClr>
                <a:bgClr>
                  <a:schemeClr val="tx1">
                    <a:lumMod val="75000"/>
                    <a:lumOff val="25000"/>
                  </a:schemeClr>
                </a:bgClr>
              </a:pattFill>
              <a:effectLst>
                <a:outerShdw blurRad="38100" dist="19050" dir="2700000" algn="tl" rotWithShape="0">
                  <a:schemeClr val="dk1">
                    <a:lumMod val="50000"/>
                    <a:alpha val="40000"/>
                  </a:schemeClr>
                </a:outerShdw>
              </a:effectLst>
              <a:latin typeface="NikoshBAN" panose="02000000000000000000" pitchFamily="2" charset="0"/>
              <a:cs typeface="NikoshBAN" panose="02000000000000000000" pitchFamily="2" charset="0"/>
            </a:endParaRPr>
          </a:p>
        </p:txBody>
      </p:sp>
      <p:sp>
        <p:nvSpPr>
          <p:cNvPr id="1048694" name="Snip Diagonal Corner Rectangle 3"/>
          <p:cNvSpPr/>
          <p:nvPr/>
        </p:nvSpPr>
        <p:spPr>
          <a:xfrm>
            <a:off x="381000" y="3102429"/>
            <a:ext cx="8458200" cy="2764971"/>
          </a:xfrm>
          <a:prstGeom prst="snip2Diag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bn-BD" sz="4900" b="1" dirty="0">
                <a:solidFill>
                  <a:srgbClr val="4C554B"/>
                </a:solidFill>
                <a:latin typeface="NikoshBAN" panose="02000000000000000000" pitchFamily="2" charset="0"/>
                <a:cs typeface="NikoshBAN" panose="02000000000000000000" pitchFamily="2" charset="0"/>
              </a:rPr>
              <a:t>একটি আদর্শ প্রাণি কোষের চিহ্নিত চিত্র অংকন করে আনবে।</a:t>
            </a:r>
            <a:endParaRPr lang="en-US" sz="4900" b="1" dirty="0">
              <a:solidFill>
                <a:srgbClr val="4C554B"/>
              </a:solidFill>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05985C3D-E595-E84F-90B0-4136DA8886D0}"/>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48693"/>
                                        </p:tgtEl>
                                        <p:attrNameLst>
                                          <p:attrName>style.visibility</p:attrName>
                                        </p:attrNameLst>
                                      </p:cBhvr>
                                      <p:to>
                                        <p:strVal val="visible"/>
                                      </p:to>
                                    </p:set>
                                    <p:anim calcmode="lin" valueType="num">
                                      <p:cBhvr>
                                        <p:cTn id="7" dur="1000" fill="hold"/>
                                        <p:tgtEl>
                                          <p:spTgt spid="1048693"/>
                                        </p:tgtEl>
                                        <p:attrNameLst>
                                          <p:attrName>ppt_w</p:attrName>
                                        </p:attrNameLst>
                                      </p:cBhvr>
                                      <p:tavLst>
                                        <p:tav tm="0">
                                          <p:val>
                                            <p:fltVal val="0"/>
                                          </p:val>
                                        </p:tav>
                                        <p:tav tm="100000">
                                          <p:val>
                                            <p:strVal val="#ppt_w"/>
                                          </p:val>
                                        </p:tav>
                                      </p:tavLst>
                                    </p:anim>
                                    <p:anim calcmode="lin" valueType="num">
                                      <p:cBhvr>
                                        <p:cTn id="8" dur="1000" fill="hold"/>
                                        <p:tgtEl>
                                          <p:spTgt spid="1048693"/>
                                        </p:tgtEl>
                                        <p:attrNameLst>
                                          <p:attrName>ppt_h</p:attrName>
                                        </p:attrNameLst>
                                      </p:cBhvr>
                                      <p:tavLst>
                                        <p:tav tm="0">
                                          <p:val>
                                            <p:fltVal val="0"/>
                                          </p:val>
                                        </p:tav>
                                        <p:tav tm="100000">
                                          <p:val>
                                            <p:strVal val="#ppt_h"/>
                                          </p:val>
                                        </p:tav>
                                      </p:tavLst>
                                    </p:anim>
                                    <p:anim calcmode="lin" valueType="num">
                                      <p:cBhvr>
                                        <p:cTn id="9" dur="1000" fill="hold"/>
                                        <p:tgtEl>
                                          <p:spTgt spid="1048693"/>
                                        </p:tgtEl>
                                        <p:attrNameLst>
                                          <p:attrName>style.rotation</p:attrName>
                                        </p:attrNameLst>
                                      </p:cBhvr>
                                      <p:tavLst>
                                        <p:tav tm="0">
                                          <p:val>
                                            <p:fltVal val="90"/>
                                          </p:val>
                                        </p:tav>
                                        <p:tav tm="100000">
                                          <p:val>
                                            <p:fltVal val="0"/>
                                          </p:val>
                                        </p:tav>
                                      </p:tavLst>
                                    </p:anim>
                                    <p:animEffect transition="in" filter="fade">
                                      <p:cBhvr>
                                        <p:cTn id="10" dur="1000"/>
                                        <p:tgtEl>
                                          <p:spTgt spid="104869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48694"/>
                                        </p:tgtEl>
                                        <p:attrNameLst>
                                          <p:attrName>style.visibility</p:attrName>
                                        </p:attrNameLst>
                                      </p:cBhvr>
                                      <p:to>
                                        <p:strVal val="visible"/>
                                      </p:to>
                                    </p:set>
                                    <p:animEffect transition="in" filter="barn(inVertical)">
                                      <p:cBhvr>
                                        <p:cTn id="15" dur="500"/>
                                        <p:tgtEl>
                                          <p:spTgt spid="104869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48694">
                                            <p:txEl>
                                              <p:pRg st="0" end="0"/>
                                            </p:txEl>
                                          </p:spTgt>
                                        </p:tgtEl>
                                        <p:attrNameLst>
                                          <p:attrName>style.visibility</p:attrName>
                                        </p:attrNameLst>
                                      </p:cBhvr>
                                      <p:to>
                                        <p:strVal val="visible"/>
                                      </p:to>
                                    </p:set>
                                    <p:animEffect transition="in" filter="circle(in)">
                                      <p:cBhvr>
                                        <p:cTn id="20" dur="2000"/>
                                        <p:tgtEl>
                                          <p:spTgt spid="104869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3" grpId="0" animBg="1"/>
      <p:bldP spid="104869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5" name="Rectangle 4"/>
          <p:cNvSpPr/>
          <p:nvPr/>
        </p:nvSpPr>
        <p:spPr>
          <a:xfrm>
            <a:off x="463466" y="1451594"/>
            <a:ext cx="8217067" cy="3954811"/>
          </a:xfrm>
          <a:prstGeom prst="rect">
            <a:avLst/>
          </a:prstGeom>
          <a:noFill/>
        </p:spPr>
        <p:txBody>
          <a:bodyPr wrap="none" lIns="91440" tIns="45720" rIns="91440" bIns="45720">
            <a:prstTxWarp prst="textWave1">
              <a:avLst>
                <a:gd name="adj1" fmla="val 20000"/>
                <a:gd name="adj2" fmla="val 2850"/>
              </a:avLst>
            </a:prstTxWarp>
            <a:spAutoFit/>
          </a:bodyPr>
          <a:lstStyle/>
          <a:p>
            <a:pPr algn="ctr"/>
            <a:r>
              <a:rPr lang="bn-BD" sz="5400" b="1" dirty="0">
                <a:ln w="9525">
                  <a:solidFill>
                    <a:srgbClr val="00B0F0"/>
                  </a:solidFill>
                  <a:prstDash val="solid"/>
                </a:ln>
                <a:solidFill>
                  <a:srgbClr val="FF33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ধন্যবাদ</a:t>
            </a:r>
            <a:endParaRPr lang="en-US" sz="5400" b="1" dirty="0">
              <a:ln w="9525">
                <a:solidFill>
                  <a:srgbClr val="00B0F0"/>
                </a:solidFill>
                <a:prstDash val="solid"/>
              </a:ln>
              <a:solidFill>
                <a:srgbClr val="FF33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ADA03C9F-6D67-1F47-BB81-6C1B9283DA3D}"/>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48695"/>
                                        </p:tgtEl>
                                        <p:attrNameLst>
                                          <p:attrName>style.visibility</p:attrName>
                                        </p:attrNameLst>
                                      </p:cBhvr>
                                      <p:to>
                                        <p:strVal val="visible"/>
                                      </p:to>
                                    </p:set>
                                    <p:anim calcmode="lin" valueType="num">
                                      <p:cBhvr>
                                        <p:cTn id="7" dur="1000" fill="hold"/>
                                        <p:tgtEl>
                                          <p:spTgt spid="1048695"/>
                                        </p:tgtEl>
                                        <p:attrNameLst>
                                          <p:attrName>ppt_w</p:attrName>
                                        </p:attrNameLst>
                                      </p:cBhvr>
                                      <p:tavLst>
                                        <p:tav tm="0">
                                          <p:val>
                                            <p:fltVal val="0"/>
                                          </p:val>
                                        </p:tav>
                                        <p:tav tm="100000">
                                          <p:val>
                                            <p:strVal val="#ppt_w"/>
                                          </p:val>
                                        </p:tav>
                                      </p:tavLst>
                                    </p:anim>
                                    <p:anim calcmode="lin" valueType="num">
                                      <p:cBhvr>
                                        <p:cTn id="8" dur="1000" fill="hold"/>
                                        <p:tgtEl>
                                          <p:spTgt spid="1048695"/>
                                        </p:tgtEl>
                                        <p:attrNameLst>
                                          <p:attrName>ppt_h</p:attrName>
                                        </p:attrNameLst>
                                      </p:cBhvr>
                                      <p:tavLst>
                                        <p:tav tm="0">
                                          <p:val>
                                            <p:fltVal val="0"/>
                                          </p:val>
                                        </p:tav>
                                        <p:tav tm="100000">
                                          <p:val>
                                            <p:strVal val="#ppt_h"/>
                                          </p:val>
                                        </p:tav>
                                      </p:tavLst>
                                    </p:anim>
                                    <p:anim calcmode="lin" valueType="num">
                                      <p:cBhvr>
                                        <p:cTn id="9" dur="1000" fill="hold"/>
                                        <p:tgtEl>
                                          <p:spTgt spid="1048695"/>
                                        </p:tgtEl>
                                        <p:attrNameLst>
                                          <p:attrName>style.rotation</p:attrName>
                                        </p:attrNameLst>
                                      </p:cBhvr>
                                      <p:tavLst>
                                        <p:tav tm="0">
                                          <p:val>
                                            <p:fltVal val="90"/>
                                          </p:val>
                                        </p:tav>
                                        <p:tav tm="100000">
                                          <p:val>
                                            <p:fltVal val="0"/>
                                          </p:val>
                                        </p:tav>
                                      </p:tavLst>
                                    </p:anim>
                                    <p:animEffect transition="in" filter="fade">
                                      <p:cBhvr>
                                        <p:cTn id="10" dur="1000"/>
                                        <p:tgtEl>
                                          <p:spTgt spid="1048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4" name="Picture 4" descr="https://encrypted-tbn1.gstatic.com/images?q=tbn:ANd9GcReULISYFDYyZDPyCfOZP8U2Dqmk7E5c4MuKCs_IlZ-3VEkgfTL"/>
          <p:cNvPicPr>
            <a:picLocks noChangeAspect="1" noChangeArrowheads="1"/>
          </p:cNvPicPr>
          <p:nvPr/>
        </p:nvPicPr>
        <p:blipFill>
          <a:blip r:embed="rId2"/>
          <a:srcRect/>
          <a:stretch>
            <a:fillRect/>
          </a:stretch>
        </p:blipFill>
        <p:spPr bwMode="auto">
          <a:xfrm>
            <a:off x="2082538" y="1524000"/>
            <a:ext cx="6832862" cy="5118054"/>
          </a:xfrm>
          <a:prstGeom prst="rect">
            <a:avLst/>
          </a:prstGeom>
          <a:noFill/>
        </p:spPr>
      </p:pic>
      <p:sp>
        <p:nvSpPr>
          <p:cNvPr id="1048599" name="Down Arrow Callout 3"/>
          <p:cNvSpPr/>
          <p:nvPr/>
        </p:nvSpPr>
        <p:spPr>
          <a:xfrm>
            <a:off x="651782" y="304800"/>
            <a:ext cx="7840436" cy="1536654"/>
          </a:xfrm>
          <a:prstGeom prst="downArrowCallout">
            <a:avLst>
              <a:gd name="adj1" fmla="val 25000"/>
              <a:gd name="adj2" fmla="val 25000"/>
              <a:gd name="adj3" fmla="val 18801"/>
              <a:gd name="adj4" fmla="val 64977"/>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3600" dirty="0">
                <a:solidFill>
                  <a:schemeClr val="tx1"/>
                </a:solidFill>
                <a:latin typeface="NikoshBAN" pitchFamily="2" charset="0"/>
                <a:cs typeface="NikoshBAN" pitchFamily="2" charset="0"/>
              </a:rPr>
              <a:t>এটি কীসের ছবি ? কী দ্বারা তৈরী করা হয় ?</a:t>
            </a:r>
            <a:endParaRPr lang="en-US" sz="3600" dirty="0">
              <a:solidFill>
                <a:schemeClr val="tx1"/>
              </a:solidFill>
              <a:latin typeface="NikoshBAN" pitchFamily="2" charset="0"/>
              <a:cs typeface="NikoshBAN" pitchFamily="2" charset="0"/>
            </a:endParaRPr>
          </a:p>
        </p:txBody>
      </p:sp>
      <p:pic>
        <p:nvPicPr>
          <p:cNvPr id="2097155" name="Picture 6" descr="https://encrypted-tbn0.gstatic.com/images?q=tbn:ANd9GcQfSV68v9IGwxiTU1QjQc1X8dXsgz2llRSILrm85Ehb-ZcX6VD2gA"/>
          <p:cNvPicPr>
            <a:picLocks noChangeAspect="1" noChangeArrowheads="1"/>
          </p:cNvPicPr>
          <p:nvPr/>
        </p:nvPicPr>
        <p:blipFill>
          <a:blip r:embed="rId3"/>
          <a:srcRect l="13714" r="58857"/>
          <a:stretch>
            <a:fillRect/>
          </a:stretch>
        </p:blipFill>
        <p:spPr bwMode="auto">
          <a:xfrm>
            <a:off x="142511" y="1523999"/>
            <a:ext cx="2832194" cy="5118053"/>
          </a:xfrm>
          <a:prstGeom prst="rect">
            <a:avLst/>
          </a:prstGeom>
          <a:noFill/>
        </p:spPr>
      </p:pic>
      <p:sp>
        <p:nvSpPr>
          <p:cNvPr id="1048600" name="Rectangle 6"/>
          <p:cNvSpPr/>
          <p:nvPr/>
        </p:nvSpPr>
        <p:spPr>
          <a:xfrm>
            <a:off x="2799312" y="4512129"/>
            <a:ext cx="6116088" cy="2041071"/>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dirty="0">
                <a:solidFill>
                  <a:srgbClr val="C00000"/>
                </a:solidFill>
                <a:latin typeface="NikoshBAN" pitchFamily="2" charset="0"/>
                <a:cs typeface="NikoshBAN" pitchFamily="2" charset="0"/>
              </a:rPr>
              <a:t>ইটের উপর ইট সাজিয়ে দালান তৈরী হয়। </a:t>
            </a:r>
            <a:endParaRPr lang="en-US" sz="4000" dirty="0">
              <a:solidFill>
                <a:srgbClr val="C00000"/>
              </a:solidFill>
              <a:latin typeface="NikoshBAN" pitchFamily="2" charset="0"/>
              <a:cs typeface="NikoshBAN" pitchFamily="2" charset="0"/>
            </a:endParaRPr>
          </a:p>
        </p:txBody>
      </p:sp>
      <p:sp>
        <p:nvSpPr>
          <p:cNvPr id="2" name="TextBox 3">
            <a:extLst>
              <a:ext uri="{FF2B5EF4-FFF2-40B4-BE49-F238E27FC236}">
                <a16:creationId xmlns:a16="http://schemas.microsoft.com/office/drawing/2014/main" id="{42A8D061-F25E-2E40-AD85-422B0BCB5F45}"/>
              </a:ext>
            </a:extLst>
          </p:cNvPr>
          <p:cNvSpPr txBox="1"/>
          <p:nvPr/>
        </p:nvSpPr>
        <p:spPr>
          <a:xfrm>
            <a:off x="220745" y="304799"/>
            <a:ext cx="8694655"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4000" dirty="0">
                <a:latin typeface="NikoshBAN" pitchFamily="2" charset="0"/>
                <a:cs typeface="NikoshBAN" pitchFamily="2" charset="0"/>
              </a:rPr>
              <a:t>এ জীবগুলোর দেহ কী দ্বারা তৈরী ?  </a:t>
            </a:r>
            <a:endParaRPr lang="en-US" sz="4000" dirty="0">
              <a:latin typeface="NikoshBAN" pitchFamily="2" charset="0"/>
              <a:cs typeface="NikoshBAN" pitchFamily="2" charset="0"/>
            </a:endParaRPr>
          </a:p>
        </p:txBody>
      </p:sp>
      <p:pic>
        <p:nvPicPr>
          <p:cNvPr id="3" name="Picture 2" descr="https://encrypted-tbn2.gstatic.com/images?q=tbn:ANd9GcQ-Zk4nXmV9CCEEPgkP_lBuoqfc0gaFbrk54XDXrOF7o7nx0yqiKA">
            <a:extLst>
              <a:ext uri="{FF2B5EF4-FFF2-40B4-BE49-F238E27FC236}">
                <a16:creationId xmlns:a16="http://schemas.microsoft.com/office/drawing/2014/main" id="{571EDB29-0DFC-2141-8AFD-D475878746B8}"/>
              </a:ext>
            </a:extLst>
          </p:cNvPr>
          <p:cNvPicPr>
            <a:picLocks noChangeAspect="1" noChangeArrowheads="1"/>
          </p:cNvPicPr>
          <p:nvPr/>
        </p:nvPicPr>
        <p:blipFill>
          <a:blip r:embed="rId4"/>
          <a:srcRect/>
          <a:stretch>
            <a:fillRect/>
          </a:stretch>
        </p:blipFill>
        <p:spPr bwMode="auto">
          <a:xfrm>
            <a:off x="142511" y="1135435"/>
            <a:ext cx="3853907" cy="5506618"/>
          </a:xfrm>
          <a:prstGeom prst="rect">
            <a:avLst/>
          </a:prstGeom>
          <a:noFill/>
        </p:spPr>
      </p:pic>
      <p:pic>
        <p:nvPicPr>
          <p:cNvPr id="4" name="Picture 4" descr="https://encrypted-tbn3.gstatic.com/images?q=tbn:ANd9GcRtZw29seRH_s2E42XdO-IzIqDgq1GoxJK0wq1Rj3YJE8FhclRM">
            <a:extLst>
              <a:ext uri="{FF2B5EF4-FFF2-40B4-BE49-F238E27FC236}">
                <a16:creationId xmlns:a16="http://schemas.microsoft.com/office/drawing/2014/main" id="{65C1E51C-4F7F-104B-BDC5-6757E794C5EC}"/>
              </a:ext>
            </a:extLst>
          </p:cNvPr>
          <p:cNvPicPr>
            <a:picLocks noChangeAspect="1" noChangeArrowheads="1"/>
          </p:cNvPicPr>
          <p:nvPr/>
        </p:nvPicPr>
        <p:blipFill>
          <a:blip r:embed="rId5"/>
          <a:srcRect l="2925" r="31261"/>
          <a:stretch>
            <a:fillRect/>
          </a:stretch>
        </p:blipFill>
        <p:spPr bwMode="auto">
          <a:xfrm>
            <a:off x="3996418" y="1135434"/>
            <a:ext cx="4918982" cy="5517818"/>
          </a:xfrm>
          <a:prstGeom prst="rect">
            <a:avLst/>
          </a:prstGeom>
          <a:noFill/>
        </p:spPr>
      </p:pic>
      <p:sp>
        <p:nvSpPr>
          <p:cNvPr id="5" name="Frame 4">
            <a:extLst>
              <a:ext uri="{FF2B5EF4-FFF2-40B4-BE49-F238E27FC236}">
                <a16:creationId xmlns:a16="http://schemas.microsoft.com/office/drawing/2014/main" id="{D1AC2BEF-ED21-2046-8787-D25DB56DF623}"/>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097154"/>
                                        </p:tgtEl>
                                        <p:attrNameLst>
                                          <p:attrName>style.visibility</p:attrName>
                                        </p:attrNameLst>
                                      </p:cBhvr>
                                      <p:to>
                                        <p:strVal val="visible"/>
                                      </p:to>
                                    </p:set>
                                    <p:animEffect transition="in" filter="randombar(horizontal)">
                                      <p:cBhvr>
                                        <p:cTn id="7" dur="500"/>
                                        <p:tgtEl>
                                          <p:spTgt spid="209715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48599"/>
                                        </p:tgtEl>
                                        <p:attrNameLst>
                                          <p:attrName>style.visibility</p:attrName>
                                        </p:attrNameLst>
                                      </p:cBhvr>
                                      <p:to>
                                        <p:strVal val="visible"/>
                                      </p:to>
                                    </p:set>
                                    <p:anim calcmode="lin" valueType="num">
                                      <p:cBhvr additive="base">
                                        <p:cTn id="12" dur="500" fill="hold"/>
                                        <p:tgtEl>
                                          <p:spTgt spid="1048599"/>
                                        </p:tgtEl>
                                        <p:attrNameLst>
                                          <p:attrName>ppt_x</p:attrName>
                                        </p:attrNameLst>
                                      </p:cBhvr>
                                      <p:tavLst>
                                        <p:tav tm="0">
                                          <p:val>
                                            <p:strVal val="#ppt_x"/>
                                          </p:val>
                                        </p:tav>
                                        <p:tav tm="100000">
                                          <p:val>
                                            <p:strVal val="#ppt_x"/>
                                          </p:val>
                                        </p:tav>
                                      </p:tavLst>
                                    </p:anim>
                                    <p:anim calcmode="lin" valueType="num">
                                      <p:cBhvr additive="base">
                                        <p:cTn id="13" dur="500" fill="hold"/>
                                        <p:tgtEl>
                                          <p:spTgt spid="104859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4" presetClass="entr" presetSubtype="0" fill="hold" nodeType="clickEffect">
                                  <p:stCondLst>
                                    <p:cond delay="0"/>
                                  </p:stCondLst>
                                  <p:childTnLst>
                                    <p:set>
                                      <p:cBhvr>
                                        <p:cTn id="17" dur="1" fill="hold">
                                          <p:stCondLst>
                                            <p:cond delay="0"/>
                                          </p:stCondLst>
                                        </p:cTn>
                                        <p:tgtEl>
                                          <p:spTgt spid="2097155"/>
                                        </p:tgtEl>
                                        <p:attrNameLst>
                                          <p:attrName>style.visibility</p:attrName>
                                        </p:attrNameLst>
                                      </p:cBhvr>
                                      <p:to>
                                        <p:strVal val="visible"/>
                                      </p:to>
                                    </p:set>
                                    <p:anim to="" calcmode="lin" valueType="num">
                                      <p:cBhvr>
                                        <p:cTn id="18" dur="1" fill="hold"/>
                                        <p:tgtEl>
                                          <p:spTgt spid="2097155"/>
                                        </p:tgtEl>
                                      </p:cBhvr>
                                    </p:anim>
                                  </p:childTnLst>
                                </p:cTn>
                              </p:par>
                            </p:childTnLst>
                          </p:cTn>
                        </p:par>
                      </p:childTnLst>
                    </p:cTn>
                  </p:par>
                  <p:par>
                    <p:cTn id="19" fill="hold">
                      <p:stCondLst>
                        <p:cond delay="indefinite"/>
                      </p:stCondLst>
                      <p:childTnLst>
                        <p:par>
                          <p:cTn id="20" fill="hold">
                            <p:stCondLst>
                              <p:cond delay="0"/>
                            </p:stCondLst>
                            <p:childTnLst>
                              <p:par>
                                <p:cTn id="21" presetID="24" presetClass="entr" presetSubtype="0" fill="hold" grpId="0" nodeType="clickEffect">
                                  <p:stCondLst>
                                    <p:cond delay="0"/>
                                  </p:stCondLst>
                                  <p:childTnLst>
                                    <p:set>
                                      <p:cBhvr>
                                        <p:cTn id="22" dur="1" fill="hold">
                                          <p:stCondLst>
                                            <p:cond delay="0"/>
                                          </p:stCondLst>
                                        </p:cTn>
                                        <p:tgtEl>
                                          <p:spTgt spid="1048600"/>
                                        </p:tgtEl>
                                        <p:attrNameLst>
                                          <p:attrName>style.visibility</p:attrName>
                                        </p:attrNameLst>
                                      </p:cBhvr>
                                      <p:to>
                                        <p:strVal val="visible"/>
                                      </p:to>
                                    </p:set>
                                    <p:anim to="" calcmode="lin" valueType="num">
                                      <p:cBhvr>
                                        <p:cTn id="23" dur="1" fill="hold"/>
                                        <p:tgtEl>
                                          <p:spTgt spid="1048600"/>
                                        </p:tgtEl>
                                      </p:cBhvr>
                                    </p:anim>
                                  </p:childTnLst>
                                </p:cTn>
                              </p:par>
                            </p:childTnLst>
                          </p:cTn>
                        </p:par>
                      </p:childTnLst>
                    </p:cTn>
                  </p:par>
                  <p:par>
                    <p:cTn id="24" fill="hold">
                      <p:stCondLst>
                        <p:cond delay="indefinite"/>
                      </p:stCondLst>
                      <p:childTnLst>
                        <p:par>
                          <p:cTn id="25" fill="hold">
                            <p:stCondLst>
                              <p:cond delay="0"/>
                            </p:stCondLst>
                            <p:childTnLst>
                              <p:par>
                                <p:cTn id="26" presetID="24" presetClass="entr" presetSubtype="0"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to="" calcmode="lin" valueType="num">
                                      <p:cBhvr>
                                        <p:cTn id="28" dur="1" fill="hold"/>
                                        <p:tgtEl>
                                          <p:spTgt spid="2"/>
                                        </p:tgtEl>
                                      </p:cBhvr>
                                    </p:anim>
                                  </p:childTnLst>
                                </p:cTn>
                              </p:par>
                            </p:childTnLst>
                          </p:cTn>
                        </p:par>
                      </p:childTnLst>
                    </p:cTn>
                  </p:par>
                  <p:par>
                    <p:cTn id="29" fill="hold">
                      <p:stCondLst>
                        <p:cond delay="indefinite"/>
                      </p:stCondLst>
                      <p:childTnLst>
                        <p:par>
                          <p:cTn id="30" fill="hold">
                            <p:stCondLst>
                              <p:cond delay="0"/>
                            </p:stCondLst>
                            <p:childTnLst>
                              <p:par>
                                <p:cTn id="31" presetID="24" presetClass="entr" presetSubtype="0" fill="hold" nodeType="clickEffect">
                                  <p:stCondLst>
                                    <p:cond delay="0"/>
                                  </p:stCondLst>
                                  <p:childTnLst>
                                    <p:set>
                                      <p:cBhvr>
                                        <p:cTn id="32" dur="1" fill="hold">
                                          <p:stCondLst>
                                            <p:cond delay="0"/>
                                          </p:stCondLst>
                                        </p:cTn>
                                        <p:tgtEl>
                                          <p:spTgt spid="3"/>
                                        </p:tgtEl>
                                        <p:attrNameLst>
                                          <p:attrName>style.visibility</p:attrName>
                                        </p:attrNameLst>
                                      </p:cBhvr>
                                      <p:to>
                                        <p:strVal val="visible"/>
                                      </p:to>
                                    </p:set>
                                    <p:anim to="" calcmode="lin" valueType="num">
                                      <p:cBhvr>
                                        <p:cTn id="33" dur="1" fill="hold"/>
                                        <p:tgtEl>
                                          <p:spTgt spid="3"/>
                                        </p:tgtEl>
                                      </p:cBhvr>
                                    </p:anim>
                                  </p:childTnLst>
                                </p:cTn>
                              </p:par>
                            </p:childTnLst>
                          </p:cTn>
                        </p:par>
                      </p:childTnLst>
                    </p:cTn>
                  </p:par>
                  <p:par>
                    <p:cTn id="34" fill="hold">
                      <p:stCondLst>
                        <p:cond delay="indefinite"/>
                      </p:stCondLst>
                      <p:childTnLst>
                        <p:par>
                          <p:cTn id="35" fill="hold">
                            <p:stCondLst>
                              <p:cond delay="0"/>
                            </p:stCondLst>
                            <p:childTnLst>
                              <p:par>
                                <p:cTn id="36" presetID="24" presetClass="entr" presetSubtype="0" fill="hold" nodeType="clickEffect">
                                  <p:stCondLst>
                                    <p:cond delay="0"/>
                                  </p:stCondLst>
                                  <p:childTnLst>
                                    <p:set>
                                      <p:cBhvr>
                                        <p:cTn id="37" dur="1" fill="hold">
                                          <p:stCondLst>
                                            <p:cond delay="0"/>
                                          </p:stCondLst>
                                        </p:cTn>
                                        <p:tgtEl>
                                          <p:spTgt spid="4"/>
                                        </p:tgtEl>
                                        <p:attrNameLst>
                                          <p:attrName>style.visibility</p:attrName>
                                        </p:attrNameLst>
                                      </p:cBhvr>
                                      <p:to>
                                        <p:strVal val="visible"/>
                                      </p:to>
                                    </p:set>
                                    <p:anim to="" calcmode="lin" valueType="num">
                                      <p:cBhvr>
                                        <p:cTn id="38" dur="1" fill="hold"/>
                                        <p:tgtEl>
                                          <p:spTgt spid="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599" grpId="0" animBg="1"/>
      <p:bldP spid="1048600"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2" descr="http://nerdbranding.com/wp-content/uploads/2013/04/microscopeBig2-1000.jpg"/>
          <p:cNvPicPr>
            <a:picLocks noChangeAspect="1" noChangeArrowheads="1"/>
          </p:cNvPicPr>
          <p:nvPr/>
        </p:nvPicPr>
        <p:blipFill>
          <a:blip r:embed="rId2"/>
          <a:srcRect l="20833" r="16667"/>
          <a:stretch>
            <a:fillRect/>
          </a:stretch>
        </p:blipFill>
        <p:spPr bwMode="auto">
          <a:xfrm>
            <a:off x="5067300" y="1120725"/>
            <a:ext cx="3810000" cy="4572188"/>
          </a:xfrm>
          <a:prstGeom prst="rect">
            <a:avLst/>
          </a:prstGeom>
          <a:noFill/>
        </p:spPr>
      </p:pic>
      <p:pic>
        <p:nvPicPr>
          <p:cNvPr id="2097159" name="Picture 2" descr="https://encrypted-tbn1.gstatic.com/images?q=tbn:ANd9GcSJNkzP0ahITp5Kau0pTzM7gz8HKGBuZsjuwbHEbuABJHpTy7eO"/>
          <p:cNvPicPr>
            <a:picLocks noChangeAspect="1" noChangeArrowheads="1"/>
          </p:cNvPicPr>
          <p:nvPr/>
        </p:nvPicPr>
        <p:blipFill>
          <a:blip r:embed="rId3"/>
          <a:srcRect/>
          <a:stretch>
            <a:fillRect/>
          </a:stretch>
        </p:blipFill>
        <p:spPr bwMode="auto">
          <a:xfrm>
            <a:off x="266700" y="1769496"/>
            <a:ext cx="4800600" cy="3842435"/>
          </a:xfrm>
          <a:prstGeom prst="rect">
            <a:avLst/>
          </a:prstGeom>
          <a:noFill/>
        </p:spPr>
      </p:pic>
      <p:sp>
        <p:nvSpPr>
          <p:cNvPr id="1048602" name="TextBox 3"/>
          <p:cNvSpPr txBox="1"/>
          <p:nvPr/>
        </p:nvSpPr>
        <p:spPr>
          <a:xfrm>
            <a:off x="266700" y="276163"/>
            <a:ext cx="8439149" cy="707886"/>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bn-BD" sz="4000" b="1" dirty="0">
                <a:latin typeface="NikoshBAN" pitchFamily="2" charset="0"/>
                <a:cs typeface="NikoshBAN" pitchFamily="2" charset="0"/>
              </a:rPr>
              <a:t>জীব দেহ কোষ দ্বারা তৈরী।  </a:t>
            </a:r>
            <a:endParaRPr lang="en-US" sz="4000" b="1" dirty="0">
              <a:latin typeface="NikoshBAN" pitchFamily="2" charset="0"/>
              <a:cs typeface="NikoshBAN" pitchFamily="2" charset="0"/>
            </a:endParaRPr>
          </a:p>
        </p:txBody>
      </p:sp>
      <p:sp>
        <p:nvSpPr>
          <p:cNvPr id="1048603" name="TextBox 4"/>
          <p:cNvSpPr txBox="1"/>
          <p:nvPr/>
        </p:nvSpPr>
        <p:spPr>
          <a:xfrm>
            <a:off x="228598" y="980628"/>
            <a:ext cx="8439150" cy="707886"/>
          </a:xfrm>
          <a:prstGeom prst="rect">
            <a:avLst/>
          </a:prstGeom>
          <a:noFill/>
        </p:spPr>
        <p:txBody>
          <a:bodyPr wrap="square" rtlCol="0">
            <a:spAutoFit/>
          </a:bodyPr>
          <a:lstStyle/>
          <a:p>
            <a:pPr algn="ctr"/>
            <a:r>
              <a:rPr lang="bn-BD" sz="4000" dirty="0">
                <a:latin typeface="NikoshBAN" pitchFamily="2" charset="0"/>
                <a:cs typeface="NikoshBAN" pitchFamily="2" charset="0"/>
              </a:rPr>
              <a:t>কোষের পর কোষ সাজিয়ে দেহ তৈরী হয়।  </a:t>
            </a:r>
            <a:endParaRPr lang="en-US" sz="4000" dirty="0">
              <a:latin typeface="NikoshBAN" pitchFamily="2" charset="0"/>
              <a:cs typeface="NikoshBAN" pitchFamily="2" charset="0"/>
            </a:endParaRPr>
          </a:p>
        </p:txBody>
      </p:sp>
      <p:sp>
        <p:nvSpPr>
          <p:cNvPr id="1048604" name="TextBox 5"/>
          <p:cNvSpPr txBox="1"/>
          <p:nvPr/>
        </p:nvSpPr>
        <p:spPr>
          <a:xfrm>
            <a:off x="266700" y="5530541"/>
            <a:ext cx="8792936" cy="1323439"/>
          </a:xfrm>
          <a:prstGeom prst="rect">
            <a:avLst/>
          </a:prstGeom>
          <a:noFill/>
        </p:spPr>
        <p:txBody>
          <a:bodyPr wrap="square" rtlCol="0">
            <a:spAutoFit/>
          </a:bodyPr>
          <a:lstStyle/>
          <a:p>
            <a:pPr algn="ctr"/>
            <a:r>
              <a:rPr lang="bn-BD" sz="4000" dirty="0">
                <a:latin typeface="NikoshBAN" pitchFamily="2" charset="0"/>
                <a:cs typeface="NikoshBAN" pitchFamily="2" charset="0"/>
              </a:rPr>
              <a:t>অনুবীক্ষণ যন্ত্রের নিচে জীব দেহের অংশ বিশেষের দৃশ্য  </a:t>
            </a:r>
            <a:endParaRPr lang="en-US" sz="4000" dirty="0">
              <a:latin typeface="NikoshBAN" pitchFamily="2" charset="0"/>
              <a:cs typeface="NikoshBAN" pitchFamily="2" charset="0"/>
            </a:endParaRPr>
          </a:p>
        </p:txBody>
      </p:sp>
      <p:sp>
        <p:nvSpPr>
          <p:cNvPr id="2" name="Frame 1">
            <a:extLst>
              <a:ext uri="{FF2B5EF4-FFF2-40B4-BE49-F238E27FC236}">
                <a16:creationId xmlns:a16="http://schemas.microsoft.com/office/drawing/2014/main" id="{CC9D3C68-3DA9-3441-8F64-4766DEC738B9}"/>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048603"/>
                                        </p:tgtEl>
                                        <p:attrNameLst>
                                          <p:attrName>style.visibility</p:attrName>
                                        </p:attrNameLst>
                                      </p:cBhvr>
                                      <p:to>
                                        <p:strVal val="visible"/>
                                      </p:to>
                                    </p:set>
                                    <p:anim to="" calcmode="lin" valueType="num">
                                      <p:cBhvr>
                                        <p:cTn id="7" dur="1" fill="hold"/>
                                        <p:tgtEl>
                                          <p:spTgt spid="1048603"/>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097159"/>
                                        </p:tgtEl>
                                        <p:attrNameLst>
                                          <p:attrName>style.visibility</p:attrName>
                                        </p:attrNameLst>
                                      </p:cBhvr>
                                      <p:to>
                                        <p:strVal val="visible"/>
                                      </p:to>
                                    </p:set>
                                    <p:anim to="" calcmode="lin" valueType="num">
                                      <p:cBhvr>
                                        <p:cTn id="12" dur="1" fill="hold"/>
                                        <p:tgtEl>
                                          <p:spTgt spid="2097159"/>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097158"/>
                                        </p:tgtEl>
                                        <p:attrNameLst>
                                          <p:attrName>style.visibility</p:attrName>
                                        </p:attrNameLst>
                                      </p:cBhvr>
                                      <p:to>
                                        <p:strVal val="visible"/>
                                      </p:to>
                                    </p:set>
                                    <p:anim to="" calcmode="lin" valueType="num">
                                      <p:cBhvr>
                                        <p:cTn id="17" dur="1" fill="hold"/>
                                        <p:tgtEl>
                                          <p:spTgt spid="2097158"/>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48604"/>
                                        </p:tgtEl>
                                        <p:attrNameLst>
                                          <p:attrName>style.visibility</p:attrName>
                                        </p:attrNameLst>
                                      </p:cBhvr>
                                      <p:to>
                                        <p:strVal val="visible"/>
                                      </p:to>
                                    </p:set>
                                    <p:anim to="" calcmode="lin" valueType="num">
                                      <p:cBhvr>
                                        <p:cTn id="22" dur="1" fill="hold"/>
                                        <p:tgtEl>
                                          <p:spTgt spid="1048604"/>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3" grpId="0"/>
      <p:bldP spid="104860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Rectangle 2"/>
          <p:cNvSpPr/>
          <p:nvPr/>
        </p:nvSpPr>
        <p:spPr>
          <a:xfrm>
            <a:off x="170089" y="307130"/>
            <a:ext cx="8803822" cy="1228246"/>
          </a:xfrm>
          <a:prstGeom prst="rect">
            <a:avLst/>
          </a:prstGeom>
        </p:spPr>
        <p:style>
          <a:lnRef idx="0">
            <a:schemeClr val="accent2"/>
          </a:lnRef>
          <a:fillRef idx="3">
            <a:schemeClr val="accent2"/>
          </a:fillRef>
          <a:effectRef idx="3">
            <a:schemeClr val="accent2"/>
          </a:effectRef>
          <a:fontRef idx="minor">
            <a:schemeClr val="lt1"/>
          </a:fontRef>
        </p:style>
        <p:txBody>
          <a:bodyPr wrap="none" lIns="91440" tIns="45720" rIns="91440" bIns="45720">
            <a:prstTxWarp prst="textDoubleWave1">
              <a:avLst>
                <a:gd name="adj1" fmla="val 0"/>
                <a:gd name="adj2" fmla="val 6378"/>
              </a:avLst>
            </a:prstTxWarp>
            <a:spAutoFit/>
          </a:bodyPr>
          <a:lstStyle/>
          <a:p>
            <a:pPr algn="ctr"/>
            <a:r>
              <a:rPr lang="bn-BD"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পাঠ শিরোনাম</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sp>
        <p:nvSpPr>
          <p:cNvPr id="1048606" name="Rectangle 3"/>
          <p:cNvSpPr/>
          <p:nvPr/>
        </p:nvSpPr>
        <p:spPr>
          <a:xfrm>
            <a:off x="1102359" y="5215738"/>
            <a:ext cx="6939281" cy="967739"/>
          </a:xfrm>
          <a:prstGeom prst="rect">
            <a:avLst/>
          </a:prstGeom>
          <a:noFill/>
        </p:spPr>
        <p:txBody>
          <a:bodyPr wrap="none" lIns="91440" tIns="45720" rIns="91440" bIns="45720">
            <a:spAutoFit/>
          </a:bodyPr>
          <a:lstStyle/>
          <a:p>
            <a:pPr algn="ctr"/>
            <a:r>
              <a:rPr lang="bn-BD" sz="5900" b="1" dirty="0">
                <a:ln w="13462">
                  <a:solidFill>
                    <a:schemeClr val="bg1"/>
                  </a:solidFill>
                  <a:prstDash val="solid"/>
                </a:ln>
                <a:solidFill>
                  <a:srgbClr val="C00000"/>
                </a:solidFill>
                <a:effectLst>
                  <a:outerShdw dist="38100" dir="2700000" algn="bl" rotWithShape="0">
                    <a:schemeClr val="accent5"/>
                  </a:outerShdw>
                </a:effectLst>
                <a:latin typeface="NikoshBAN" pitchFamily="2" charset="0"/>
                <a:cs typeface="NikoshBAN" pitchFamily="2" charset="0"/>
              </a:rPr>
              <a:t>কোষ ও কোষীয় অঙ্গাণু</a:t>
            </a:r>
            <a:endParaRPr lang="en-US" sz="5900" b="1" cap="none" spc="0" dirty="0">
              <a:ln w="13462">
                <a:solidFill>
                  <a:schemeClr val="bg1"/>
                </a:solidFill>
                <a:prstDash val="solid"/>
              </a:ln>
              <a:solidFill>
                <a:srgbClr val="C00000"/>
              </a:solidFill>
              <a:effectLst>
                <a:outerShdw dist="38100" dir="2700000" algn="bl" rotWithShape="0">
                  <a:schemeClr val="accent5"/>
                </a:outerShdw>
              </a:effectLst>
              <a:latin typeface="NikoshBAN" pitchFamily="2" charset="0"/>
              <a:cs typeface="NikoshBAN" pitchFamily="2" charset="0"/>
            </a:endParaRPr>
          </a:p>
        </p:txBody>
      </p:sp>
      <p:pic>
        <p:nvPicPr>
          <p:cNvPr id="2097160" name="Picture 4"/>
          <p:cNvPicPr>
            <a:picLocks noChangeAspect="1"/>
          </p:cNvPicPr>
          <p:nvPr/>
        </p:nvPicPr>
        <p:blipFill>
          <a:blip r:embed="rId2"/>
          <a:stretch>
            <a:fillRect/>
          </a:stretch>
        </p:blipFill>
        <p:spPr>
          <a:xfrm>
            <a:off x="170089" y="1847850"/>
            <a:ext cx="8803822" cy="3257550"/>
          </a:xfrm>
          <a:prstGeom prst="rect">
            <a:avLst/>
          </a:prstGeom>
        </p:spPr>
      </p:pic>
      <p:sp>
        <p:nvSpPr>
          <p:cNvPr id="2" name="Frame 1">
            <a:extLst>
              <a:ext uri="{FF2B5EF4-FFF2-40B4-BE49-F238E27FC236}">
                <a16:creationId xmlns:a16="http://schemas.microsoft.com/office/drawing/2014/main" id="{35F6CFC5-E707-934C-9221-3CCFA71437A1}"/>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097160"/>
                                        </p:tgtEl>
                                        <p:attrNameLst>
                                          <p:attrName>style.visibility</p:attrName>
                                        </p:attrNameLst>
                                      </p:cBhvr>
                                      <p:to>
                                        <p:strVal val="visible"/>
                                      </p:to>
                                    </p:set>
                                    <p:anim calcmode="lin" valueType="num">
                                      <p:cBhvr>
                                        <p:cTn id="7" dur="1000" fill="hold"/>
                                        <p:tgtEl>
                                          <p:spTgt spid="2097160"/>
                                        </p:tgtEl>
                                        <p:attrNameLst>
                                          <p:attrName>ppt_w</p:attrName>
                                        </p:attrNameLst>
                                      </p:cBhvr>
                                      <p:tavLst>
                                        <p:tav tm="0">
                                          <p:val>
                                            <p:fltVal val="0"/>
                                          </p:val>
                                        </p:tav>
                                        <p:tav tm="100000">
                                          <p:val>
                                            <p:strVal val="#ppt_w"/>
                                          </p:val>
                                        </p:tav>
                                      </p:tavLst>
                                    </p:anim>
                                    <p:anim calcmode="lin" valueType="num">
                                      <p:cBhvr>
                                        <p:cTn id="8" dur="1000" fill="hold"/>
                                        <p:tgtEl>
                                          <p:spTgt spid="2097160"/>
                                        </p:tgtEl>
                                        <p:attrNameLst>
                                          <p:attrName>ppt_h</p:attrName>
                                        </p:attrNameLst>
                                      </p:cBhvr>
                                      <p:tavLst>
                                        <p:tav tm="0">
                                          <p:val>
                                            <p:fltVal val="0"/>
                                          </p:val>
                                        </p:tav>
                                        <p:tav tm="100000">
                                          <p:val>
                                            <p:strVal val="#ppt_h"/>
                                          </p:val>
                                        </p:tav>
                                      </p:tavLst>
                                    </p:anim>
                                    <p:anim calcmode="lin" valueType="num">
                                      <p:cBhvr>
                                        <p:cTn id="9" dur="1000" fill="hold"/>
                                        <p:tgtEl>
                                          <p:spTgt spid="2097160"/>
                                        </p:tgtEl>
                                        <p:attrNameLst>
                                          <p:attrName>style.rotation</p:attrName>
                                        </p:attrNameLst>
                                      </p:cBhvr>
                                      <p:tavLst>
                                        <p:tav tm="0">
                                          <p:val>
                                            <p:fltVal val="90"/>
                                          </p:val>
                                        </p:tav>
                                        <p:tav tm="100000">
                                          <p:val>
                                            <p:fltVal val="0"/>
                                          </p:val>
                                        </p:tav>
                                      </p:tavLst>
                                    </p:anim>
                                    <p:animEffect transition="in" filter="fade">
                                      <p:cBhvr>
                                        <p:cTn id="10" dur="1000"/>
                                        <p:tgtEl>
                                          <p:spTgt spid="209716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48605"/>
                                        </p:tgtEl>
                                        <p:attrNameLst>
                                          <p:attrName>style.visibility</p:attrName>
                                        </p:attrNameLst>
                                      </p:cBhvr>
                                      <p:to>
                                        <p:strVal val="visible"/>
                                      </p:to>
                                    </p:set>
                                    <p:animEffect transition="in" filter="fade">
                                      <p:cBhvr>
                                        <p:cTn id="15" dur="500"/>
                                        <p:tgtEl>
                                          <p:spTgt spid="104860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48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5" grpId="0" animBg="1"/>
      <p:bldP spid="104860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Rectangle 1"/>
          <p:cNvSpPr/>
          <p:nvPr/>
        </p:nvSpPr>
        <p:spPr>
          <a:xfrm>
            <a:off x="2760446" y="163286"/>
            <a:ext cx="3623108" cy="1107996"/>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spAutoFit/>
          </a:bodyPr>
          <a:lstStyle/>
          <a:p>
            <a:pPr algn="ctr"/>
            <a:r>
              <a:rPr lang="bn-BD" sz="6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শিখনফল</a:t>
            </a:r>
            <a:endParaRPr lang="en-US" sz="6600" b="1"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2" name="Horizontal Scroll 2">
            <a:extLst>
              <a:ext uri="{FF2B5EF4-FFF2-40B4-BE49-F238E27FC236}">
                <a16:creationId xmlns:a16="http://schemas.microsoft.com/office/drawing/2014/main" id="{D2CE2461-D546-F54A-9F18-DCE2B4C25531}"/>
              </a:ext>
            </a:extLst>
          </p:cNvPr>
          <p:cNvSpPr/>
          <p:nvPr/>
        </p:nvSpPr>
        <p:spPr>
          <a:xfrm>
            <a:off x="152400" y="789215"/>
            <a:ext cx="8839200" cy="5905499"/>
          </a:xfrm>
          <a:prstGeom prst="horizontalScroll">
            <a:avLst/>
          </a:prstGeom>
        </p:spPr>
        <p:style>
          <a:lnRef idx="1">
            <a:schemeClr val="accent1"/>
          </a:lnRef>
          <a:fillRef idx="2">
            <a:schemeClr val="accent1"/>
          </a:fillRef>
          <a:effectRef idx="1">
            <a:schemeClr val="accent1"/>
          </a:effectRef>
          <a:fontRef idx="minor">
            <a:schemeClr val="dk1"/>
          </a:fontRef>
        </p:style>
        <p:txBody>
          <a:bodyPr rtlCol="0" anchor="ctr"/>
          <a:lstStyle/>
          <a:p>
            <a:r>
              <a:rPr lang="bn-BD" sz="3600" dirty="0">
                <a:solidFill>
                  <a:schemeClr val="tx1"/>
                </a:solidFill>
                <a:latin typeface="NikoshBAN" panose="02000000000000000000" pitchFamily="2" charset="0"/>
                <a:cs typeface="NikoshBAN" panose="02000000000000000000" pitchFamily="2" charset="0"/>
              </a:rPr>
              <a:t>১।</a:t>
            </a:r>
            <a:r>
              <a:rPr lang="en-US"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কোষ কী ? ইহার পরিচয় বলতে পারবে। </a:t>
            </a:r>
          </a:p>
          <a:p>
            <a:r>
              <a:rPr lang="bn-IN" sz="3600" dirty="0">
                <a:solidFill>
                  <a:schemeClr val="tx1"/>
                </a:solidFill>
                <a:latin typeface="NikoshBAN" panose="02000000000000000000" pitchFamily="2" charset="0"/>
                <a:cs typeface="NikoshBAN" panose="02000000000000000000" pitchFamily="2" charset="0"/>
              </a:rPr>
              <a:t>২। </a:t>
            </a:r>
            <a:r>
              <a:rPr lang="bn-BD" sz="3600" dirty="0">
                <a:solidFill>
                  <a:schemeClr val="tx1"/>
                </a:solidFill>
                <a:latin typeface="NikoshBAN" panose="02000000000000000000" pitchFamily="2" charset="0"/>
                <a:cs typeface="NikoshBAN" panose="02000000000000000000" pitchFamily="2" charset="0"/>
              </a:rPr>
              <a:t>কোষের প্রকারভেদ বলতে পারবে।</a:t>
            </a:r>
          </a:p>
          <a:p>
            <a:r>
              <a:rPr lang="bn-IN" sz="3600" dirty="0">
                <a:solidFill>
                  <a:schemeClr val="tx1"/>
                </a:solidFill>
                <a:latin typeface="NikoshBAN" panose="02000000000000000000" pitchFamily="2" charset="0"/>
                <a:cs typeface="NikoshBAN" panose="02000000000000000000" pitchFamily="2" charset="0"/>
              </a:rPr>
              <a:t>৩</a:t>
            </a:r>
            <a:r>
              <a:rPr lang="bn-BD"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 </a:t>
            </a:r>
            <a:r>
              <a:rPr lang="bn-BD" sz="3600" dirty="0">
                <a:solidFill>
                  <a:schemeClr val="tx1"/>
                </a:solidFill>
                <a:latin typeface="NikoshBAN" panose="02000000000000000000" pitchFamily="2" charset="0"/>
                <a:cs typeface="NikoshBAN" panose="02000000000000000000" pitchFamily="2" charset="0"/>
              </a:rPr>
              <a:t>উদ্ভিদ ও প্রাণিকোষের</a:t>
            </a:r>
            <a:r>
              <a:rPr lang="bn-IN" sz="3600" dirty="0">
                <a:solidFill>
                  <a:schemeClr val="tx1"/>
                </a:solidFill>
                <a:latin typeface="NikoshBAN" panose="02000000000000000000" pitchFamily="2" charset="0"/>
                <a:cs typeface="NikoshBAN" panose="02000000000000000000" pitchFamily="2" charset="0"/>
              </a:rPr>
              <a:t> প্রার্থক্য</a:t>
            </a:r>
            <a:r>
              <a:rPr lang="bn-BD" sz="3600" dirty="0">
                <a:solidFill>
                  <a:schemeClr val="tx1"/>
                </a:solidFill>
                <a:latin typeface="NikoshBAN" panose="02000000000000000000" pitchFamily="2" charset="0"/>
                <a:cs typeface="NikoshBAN" panose="02000000000000000000" pitchFamily="2" charset="0"/>
              </a:rPr>
              <a:t> করতে পারবে।</a:t>
            </a:r>
          </a:p>
          <a:p>
            <a:r>
              <a:rPr lang="bn-IN" sz="3600" dirty="0">
                <a:solidFill>
                  <a:schemeClr val="tx1"/>
                </a:solidFill>
                <a:latin typeface="NikoshBAN" panose="02000000000000000000" pitchFamily="2" charset="0"/>
                <a:cs typeface="NikoshBAN" panose="02000000000000000000" pitchFamily="2" charset="0"/>
              </a:rPr>
              <a:t>৪</a:t>
            </a:r>
            <a:r>
              <a:rPr lang="bn-BD" sz="3600" dirty="0">
                <a:solidFill>
                  <a:schemeClr val="tx1"/>
                </a:solidFill>
                <a:latin typeface="NikoshBAN" panose="02000000000000000000" pitchFamily="2" charset="0"/>
                <a:cs typeface="NikoshBAN" panose="02000000000000000000" pitchFamily="2" charset="0"/>
              </a:rPr>
              <a:t>।</a:t>
            </a:r>
            <a:r>
              <a:rPr lang="en-US" sz="3600" dirty="0">
                <a:solidFill>
                  <a:schemeClr val="tx1"/>
                </a:solidFill>
                <a:latin typeface="NikoshBAN" panose="02000000000000000000" pitchFamily="2" charset="0"/>
                <a:cs typeface="NikoshBAN" panose="02000000000000000000" pitchFamily="2" charset="0"/>
              </a:rPr>
              <a:t> </a:t>
            </a:r>
            <a:r>
              <a:rPr lang="bn-BD" sz="3600" dirty="0">
                <a:solidFill>
                  <a:schemeClr val="tx1"/>
                </a:solidFill>
                <a:latin typeface="NikoshBAN" panose="02000000000000000000" pitchFamily="2" charset="0"/>
                <a:cs typeface="NikoshBAN" panose="02000000000000000000" pitchFamily="2" charset="0"/>
              </a:rPr>
              <a:t>কোষের প্রধান অঙ্গাণু</a:t>
            </a:r>
            <a:r>
              <a:rPr lang="bn-IN" sz="3600" dirty="0">
                <a:solidFill>
                  <a:schemeClr val="tx1"/>
                </a:solidFill>
                <a:latin typeface="NikoshBAN" panose="02000000000000000000" pitchFamily="2" charset="0"/>
                <a:cs typeface="NikoshBAN" panose="02000000000000000000" pitchFamily="2" charset="0"/>
              </a:rPr>
              <a:t>র নাম</a:t>
            </a:r>
            <a:r>
              <a:rPr lang="bn-BD" sz="3600" dirty="0">
                <a:solidFill>
                  <a:schemeClr val="tx1"/>
                </a:solidFill>
                <a:latin typeface="NikoshBAN" panose="02000000000000000000" pitchFamily="2" charset="0"/>
                <a:cs typeface="NikoshBAN" panose="02000000000000000000" pitchFamily="2" charset="0"/>
              </a:rPr>
              <a:t> </a:t>
            </a:r>
            <a:r>
              <a:rPr lang="bn-IN" sz="3600" dirty="0">
                <a:solidFill>
                  <a:schemeClr val="tx1"/>
                </a:solidFill>
                <a:latin typeface="NikoshBAN" panose="02000000000000000000" pitchFamily="2" charset="0"/>
                <a:cs typeface="NikoshBAN" panose="02000000000000000000" pitchFamily="2" charset="0"/>
              </a:rPr>
              <a:t>ও ইহাদের</a:t>
            </a:r>
            <a:r>
              <a:rPr lang="bn-BD" sz="3600" dirty="0">
                <a:solidFill>
                  <a:schemeClr val="tx1"/>
                </a:solidFill>
                <a:latin typeface="NikoshBAN" panose="02000000000000000000" pitchFamily="2" charset="0"/>
                <a:cs typeface="NikoshBAN" panose="02000000000000000000" pitchFamily="2" charset="0"/>
              </a:rPr>
              <a:t> কাজ ব্যাখ্যা </a:t>
            </a:r>
            <a:endParaRPr lang="bn-IN" sz="3600" dirty="0">
              <a:solidFill>
                <a:schemeClr val="tx1"/>
              </a:solidFill>
              <a:latin typeface="NikoshBAN" panose="02000000000000000000" pitchFamily="2" charset="0"/>
              <a:cs typeface="NikoshBAN" panose="02000000000000000000" pitchFamily="2" charset="0"/>
            </a:endParaRPr>
          </a:p>
          <a:p>
            <a:r>
              <a:rPr lang="bn-IN" sz="3600" dirty="0">
                <a:solidFill>
                  <a:schemeClr val="tx1"/>
                </a:solidFill>
                <a:latin typeface="NikoshBAN" panose="02000000000000000000" pitchFamily="2" charset="0"/>
                <a:cs typeface="NikoshBAN" panose="02000000000000000000" pitchFamily="2" charset="0"/>
              </a:rPr>
              <a:t>     </a:t>
            </a:r>
            <a:r>
              <a:rPr lang="bn-BD" sz="3600" dirty="0">
                <a:solidFill>
                  <a:schemeClr val="tx1"/>
                </a:solidFill>
                <a:latin typeface="NikoshBAN" panose="02000000000000000000" pitchFamily="2" charset="0"/>
                <a:cs typeface="NikoshBAN" panose="02000000000000000000" pitchFamily="2" charset="0"/>
              </a:rPr>
              <a:t>করতে পারবে।</a:t>
            </a:r>
            <a:endParaRPr lang="en-US" sz="36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3" name="Frame 2">
            <a:extLst>
              <a:ext uri="{FF2B5EF4-FFF2-40B4-BE49-F238E27FC236}">
                <a16:creationId xmlns:a16="http://schemas.microsoft.com/office/drawing/2014/main" id="{A292B64B-4AAA-EE4C-972B-581C30C0D1F2}"/>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048607"/>
                                        </p:tgtEl>
                                        <p:attrNameLst>
                                          <p:attrName>style.visibility</p:attrName>
                                        </p:attrNameLst>
                                      </p:cBhvr>
                                      <p:to>
                                        <p:strVal val="visible"/>
                                      </p:to>
                                    </p:set>
                                    <p:anim calcmode="lin" valueType="num">
                                      <p:cBhvr>
                                        <p:cTn id="7" dur="1000" fill="hold"/>
                                        <p:tgtEl>
                                          <p:spTgt spid="1048607"/>
                                        </p:tgtEl>
                                        <p:attrNameLst>
                                          <p:attrName>ppt_w</p:attrName>
                                        </p:attrNameLst>
                                      </p:cBhvr>
                                      <p:tavLst>
                                        <p:tav tm="0">
                                          <p:val>
                                            <p:fltVal val="0"/>
                                          </p:val>
                                        </p:tav>
                                        <p:tav tm="100000">
                                          <p:val>
                                            <p:strVal val="#ppt_w"/>
                                          </p:val>
                                        </p:tav>
                                      </p:tavLst>
                                    </p:anim>
                                    <p:anim calcmode="lin" valueType="num">
                                      <p:cBhvr>
                                        <p:cTn id="8" dur="1000" fill="hold"/>
                                        <p:tgtEl>
                                          <p:spTgt spid="1048607"/>
                                        </p:tgtEl>
                                        <p:attrNameLst>
                                          <p:attrName>ppt_h</p:attrName>
                                        </p:attrNameLst>
                                      </p:cBhvr>
                                      <p:tavLst>
                                        <p:tav tm="0">
                                          <p:val>
                                            <p:fltVal val="0"/>
                                          </p:val>
                                        </p:tav>
                                        <p:tav tm="100000">
                                          <p:val>
                                            <p:strVal val="#ppt_h"/>
                                          </p:val>
                                        </p:tav>
                                      </p:tavLst>
                                    </p:anim>
                                    <p:anim calcmode="lin" valueType="num">
                                      <p:cBhvr>
                                        <p:cTn id="9" dur="1000" fill="hold"/>
                                        <p:tgtEl>
                                          <p:spTgt spid="1048607"/>
                                        </p:tgtEl>
                                        <p:attrNameLst>
                                          <p:attrName>style.rotation</p:attrName>
                                        </p:attrNameLst>
                                      </p:cBhvr>
                                      <p:tavLst>
                                        <p:tav tm="0">
                                          <p:val>
                                            <p:fltVal val="90"/>
                                          </p:val>
                                        </p:tav>
                                        <p:tav tm="100000">
                                          <p:val>
                                            <p:fltVal val="0"/>
                                          </p:val>
                                        </p:tav>
                                      </p:tavLst>
                                    </p:anim>
                                    <p:animEffect transition="in" filter="fade">
                                      <p:cBhvr>
                                        <p:cTn id="10" dur="1000"/>
                                        <p:tgtEl>
                                          <p:spTgt spid="104860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07" grpId="0"/>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2097160"/>
          <p:cNvPicPr>
            <a:picLocks/>
          </p:cNvPicPr>
          <p:nvPr>
            <a:videoFile r:link="rId2"/>
            <p:extLst>
              <p:ext uri="{DAA4B4D4-6D71-4841-9C94-3DE7FCFB9230}">
                <p14:media xmlns:p14="http://schemas.microsoft.com/office/powerpoint/2010/main" r:embed="rId1"/>
              </p:ext>
            </p:extLst>
          </p:nvPr>
        </p:nvPicPr>
        <p:blipFill>
          <a:blip r:embed="rId4"/>
          <a:stretch>
            <a:fillRect/>
          </a:stretch>
        </p:blipFill>
        <p:spPr>
          <a:xfrm>
            <a:off x="1454727" y="1095759"/>
            <a:ext cx="6151666" cy="4673669"/>
          </a:xfrm>
          <a:prstGeom prst="rect">
            <a:avLst/>
          </a:prstGeom>
        </p:spPr>
      </p:pic>
      <p:sp>
        <p:nvSpPr>
          <p:cNvPr id="1048609" name="TextBox 1048608"/>
          <p:cNvSpPr txBox="1"/>
          <p:nvPr/>
        </p:nvSpPr>
        <p:spPr>
          <a:xfrm>
            <a:off x="785400" y="320989"/>
            <a:ext cx="7066709" cy="661720"/>
          </a:xfrm>
          <a:prstGeom prst="rect">
            <a:avLst/>
          </a:prstGeom>
        </p:spPr>
        <p:txBody>
          <a:bodyPr wrap="square" rtlCol="0">
            <a:spAutoFit/>
          </a:bodyPr>
          <a:lstStyle/>
          <a:p>
            <a:pPr algn="ctr"/>
            <a:r>
              <a:rPr lang="en-US" altLang="en-US" sz="3700" b="1">
                <a:solidFill>
                  <a:srgbClr val="FF0000"/>
                </a:solidFill>
              </a:rPr>
              <a:t>ভিডিও টি ভাল করে দেখ ও শোন</a:t>
            </a:r>
            <a:endParaRPr lang="en-US" sz="3700" b="1">
              <a:solidFill>
                <a:srgbClr val="FF0000"/>
              </a:solidFill>
            </a:endParaRPr>
          </a:p>
        </p:txBody>
      </p:sp>
      <p:sp>
        <p:nvSpPr>
          <p:cNvPr id="2" name="Frame 1">
            <a:extLst>
              <a:ext uri="{FF2B5EF4-FFF2-40B4-BE49-F238E27FC236}">
                <a16:creationId xmlns:a16="http://schemas.microsoft.com/office/drawing/2014/main" id="{D6436269-18F8-3843-A502-204AD677D49A}"/>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p:transition spd="slow">
    <p:cover/>
  </p:transition>
  <p:timing>
    <p:tnLst>
      <p:par>
        <p:cTn id="1" dur="indefinite" restart="never" nodeType="tmRoot">
          <p:childTnLst>
            <p:seq concurrent="1" nextAc="seek">
              <p:cTn id="2" restart="whenNotActive" fill="hold" evtFilter="cancelBubble" nodeType="interactiveSeq"/>
            </p:seq>
            <p:seq concurrent="1" nextAc="seek">
              <p:cTn id="3" restart="whenNotActive" fill="hold" evtFilter="cancelBubble" nodeType="interactiveSeq">
                <p:stCondLst>
                  <p:cond evt="onClick" delay="0">
                    <p:tgtEl>
                      <p:spTgt spid="2097161"/>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2097161"/>
                                        </p:tgtEl>
                                      </p:cBhvr>
                                    </p:cmd>
                                  </p:childTnLst>
                                </p:cTn>
                              </p:par>
                            </p:childTnLst>
                          </p:cTn>
                        </p:par>
                      </p:childTnLst>
                    </p:cTn>
                  </p:par>
                </p:childTnLst>
              </p:cTn>
              <p:nextCondLst>
                <p:cond evt="onClick" delay="0">
                  <p:tgtEl>
                    <p:spTgt spid="2097161"/>
                  </p:tgtEl>
                </p:cond>
              </p:nextCondLst>
            </p:seq>
            <p:video>
              <p:cMediaNode vol="80000">
                <p:cTn id="8" fill="hold" display="0">
                  <p:stCondLst>
                    <p:cond delay="indefinite"/>
                  </p:stCondLst>
                </p:cTn>
                <p:tgtEl>
                  <p:spTgt spid="2097161"/>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70" name="Picture 1"/>
          <p:cNvPicPr>
            <a:picLocks noChangeAspect="1"/>
          </p:cNvPicPr>
          <p:nvPr/>
        </p:nvPicPr>
        <p:blipFill>
          <a:blip r:embed="rId2"/>
          <a:srcRect t="21557"/>
          <a:stretch>
            <a:fillRect/>
          </a:stretch>
        </p:blipFill>
        <p:spPr>
          <a:xfrm>
            <a:off x="2057400" y="228600"/>
            <a:ext cx="5715000" cy="3354302"/>
          </a:xfrm>
          <a:prstGeom prst="rect">
            <a:avLst/>
          </a:prstGeom>
        </p:spPr>
      </p:pic>
      <p:sp>
        <p:nvSpPr>
          <p:cNvPr id="1048615" name="TextBox 2"/>
          <p:cNvSpPr txBox="1"/>
          <p:nvPr/>
        </p:nvSpPr>
        <p:spPr>
          <a:xfrm>
            <a:off x="2286000" y="3200400"/>
            <a:ext cx="2514600" cy="1158240"/>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আদি কোষঃ নিউক্লিয়াসে আবরণ নেইঃ ব্যাক্টেরিয়া।</a:t>
            </a:r>
            <a:endParaRPr lang="en-US" sz="2400" dirty="0">
              <a:latin typeface="NikoshBAN" panose="02000000000000000000" pitchFamily="2" charset="0"/>
              <a:cs typeface="NikoshBAN" panose="02000000000000000000" pitchFamily="2" charset="0"/>
            </a:endParaRPr>
          </a:p>
        </p:txBody>
      </p:sp>
      <p:sp>
        <p:nvSpPr>
          <p:cNvPr id="1048616" name="TextBox 3"/>
          <p:cNvSpPr txBox="1"/>
          <p:nvPr/>
        </p:nvSpPr>
        <p:spPr>
          <a:xfrm>
            <a:off x="5105400" y="3124200"/>
            <a:ext cx="2514600" cy="1158240"/>
          </a:xfrm>
          <a:prstGeom prst="rect">
            <a:avLst/>
          </a:prstGeom>
          <a:noFill/>
        </p:spPr>
        <p:txBody>
          <a:bodyPr wrap="square" rtlCol="0">
            <a:spAutoFit/>
          </a:bodyPr>
          <a:lstStyle/>
          <a:p>
            <a:r>
              <a:rPr lang="bn-BD" sz="2400" dirty="0">
                <a:latin typeface="NikoshBAN" panose="02000000000000000000" pitchFamily="2" charset="0"/>
                <a:cs typeface="NikoshBAN" panose="02000000000000000000" pitchFamily="2" charset="0"/>
              </a:rPr>
              <a:t>প্রকৃত কোষঃ নিউক্লিয়াসে আবরণ আছে। </a:t>
            </a:r>
            <a:endParaRPr lang="en-US" sz="2400" dirty="0">
              <a:latin typeface="NikoshBAN" panose="02000000000000000000" pitchFamily="2" charset="0"/>
              <a:cs typeface="NikoshBAN" panose="02000000000000000000" pitchFamily="2" charset="0"/>
            </a:endParaRPr>
          </a:p>
        </p:txBody>
      </p:sp>
      <p:pic>
        <p:nvPicPr>
          <p:cNvPr id="2097171" name="Picture 4"/>
          <p:cNvPicPr>
            <a:picLocks noChangeAspect="1"/>
          </p:cNvPicPr>
          <p:nvPr/>
        </p:nvPicPr>
        <p:blipFill rotWithShape="1">
          <a:blip r:embed="rId3" cstate="print"/>
          <a:srcRect t="20537" b="6621"/>
          <a:stretch>
            <a:fillRect/>
          </a:stretch>
        </p:blipFill>
        <p:spPr>
          <a:xfrm>
            <a:off x="1104431" y="4770075"/>
            <a:ext cx="1371599" cy="1247253"/>
          </a:xfrm>
          <a:prstGeom prst="rect">
            <a:avLst/>
          </a:prstGeom>
        </p:spPr>
      </p:pic>
      <p:pic>
        <p:nvPicPr>
          <p:cNvPr id="2097172" name="Picture 5"/>
          <p:cNvPicPr>
            <a:picLocks noChangeAspect="1"/>
          </p:cNvPicPr>
          <p:nvPr/>
        </p:nvPicPr>
        <p:blipFill>
          <a:blip r:embed="rId4"/>
          <a:stretch>
            <a:fillRect/>
          </a:stretch>
        </p:blipFill>
        <p:spPr>
          <a:xfrm>
            <a:off x="5295435" y="4442895"/>
            <a:ext cx="2058334" cy="1574433"/>
          </a:xfrm>
          <a:prstGeom prst="rect">
            <a:avLst/>
          </a:prstGeom>
        </p:spPr>
      </p:pic>
      <p:sp>
        <p:nvSpPr>
          <p:cNvPr id="1048617" name="TextBox 6"/>
          <p:cNvSpPr txBox="1"/>
          <p:nvPr/>
        </p:nvSpPr>
        <p:spPr>
          <a:xfrm>
            <a:off x="1108982" y="6017328"/>
            <a:ext cx="2049236" cy="523220"/>
          </a:xfrm>
          <a:prstGeom prst="rect">
            <a:avLst/>
          </a:prstGeom>
          <a:noFill/>
        </p:spPr>
        <p:txBody>
          <a:bodyPr wrap="square" rtlCol="0">
            <a:spAutoFit/>
          </a:bodyPr>
          <a:lstStyle/>
          <a:p>
            <a:r>
              <a:rPr lang="bn-BD" sz="2800" dirty="0">
                <a:latin typeface="NikoshBAN" panose="02000000000000000000" pitchFamily="2" charset="0"/>
                <a:cs typeface="NikoshBAN" panose="02000000000000000000" pitchFamily="2" charset="0"/>
              </a:rPr>
              <a:t>দেহ কোষ</a:t>
            </a:r>
            <a:endParaRPr lang="en-US" sz="2800" dirty="0">
              <a:latin typeface="NikoshBAN" panose="02000000000000000000" pitchFamily="2" charset="0"/>
              <a:cs typeface="NikoshBAN" panose="02000000000000000000" pitchFamily="2" charset="0"/>
            </a:endParaRPr>
          </a:p>
        </p:txBody>
      </p:sp>
      <p:sp>
        <p:nvSpPr>
          <p:cNvPr id="1048618" name="TextBox 7"/>
          <p:cNvSpPr txBox="1"/>
          <p:nvPr/>
        </p:nvSpPr>
        <p:spPr>
          <a:xfrm>
            <a:off x="4911544" y="6182380"/>
            <a:ext cx="2514599" cy="523220"/>
          </a:xfrm>
          <a:prstGeom prst="rect">
            <a:avLst/>
          </a:prstGeom>
          <a:noFill/>
        </p:spPr>
        <p:txBody>
          <a:bodyPr wrap="square" rtlCol="0">
            <a:spAutoFit/>
          </a:bodyPr>
          <a:lstStyle/>
          <a:p>
            <a:pPr algn="ctr"/>
            <a:r>
              <a:rPr lang="bn-BD" sz="2800" dirty="0">
                <a:latin typeface="NikoshBAN" panose="02000000000000000000" pitchFamily="2" charset="0"/>
                <a:cs typeface="NikoshBAN" panose="02000000000000000000" pitchFamily="2" charset="0"/>
              </a:rPr>
              <a:t>জনন কোষ</a:t>
            </a:r>
            <a:endParaRPr lang="en-US" sz="2800" dirty="0">
              <a:latin typeface="NikoshBAN" panose="02000000000000000000" pitchFamily="2" charset="0"/>
              <a:cs typeface="NikoshBAN" panose="02000000000000000000" pitchFamily="2" charset="0"/>
            </a:endParaRPr>
          </a:p>
        </p:txBody>
      </p:sp>
      <p:sp>
        <p:nvSpPr>
          <p:cNvPr id="1048619" name="TextBox 8"/>
          <p:cNvSpPr txBox="1"/>
          <p:nvPr/>
        </p:nvSpPr>
        <p:spPr>
          <a:xfrm>
            <a:off x="228599" y="152400"/>
            <a:ext cx="1371599" cy="1384995"/>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bn-IN" sz="2800" b="1" dirty="0">
                <a:latin typeface="NikoshBAN" panose="02000000000000000000" pitchFamily="2" charset="0"/>
                <a:cs typeface="NikoshBAN" panose="02000000000000000000" pitchFamily="2" charset="0"/>
              </a:rPr>
              <a:t>কোষের প্রকার ভেদ </a:t>
            </a:r>
            <a:endParaRPr lang="en-US" sz="2800" b="1" dirty="0">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BC2B6D27-0A6D-9F42-8A8A-BC66F1A6C26B}"/>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097170"/>
                                        </p:tgtEl>
                                        <p:attrNameLst>
                                          <p:attrName>style.visibility</p:attrName>
                                        </p:attrNameLst>
                                      </p:cBhvr>
                                      <p:to>
                                        <p:strVal val="visible"/>
                                      </p:to>
                                    </p:set>
                                    <p:anim to="" calcmode="lin" valueType="num">
                                      <p:cBhvr>
                                        <p:cTn id="7" dur="1" fill="hold"/>
                                        <p:tgtEl>
                                          <p:spTgt spid="2097170"/>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1048615"/>
                                        </p:tgtEl>
                                        <p:attrNameLst>
                                          <p:attrName>style.visibility</p:attrName>
                                        </p:attrNameLst>
                                      </p:cBhvr>
                                      <p:to>
                                        <p:strVal val="visible"/>
                                      </p:to>
                                    </p:set>
                                    <p:anim to="" calcmode="lin" valueType="num">
                                      <p:cBhvr>
                                        <p:cTn id="12" dur="1" fill="hold"/>
                                        <p:tgtEl>
                                          <p:spTgt spid="1048615"/>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1048616"/>
                                        </p:tgtEl>
                                        <p:attrNameLst>
                                          <p:attrName>style.visibility</p:attrName>
                                        </p:attrNameLst>
                                      </p:cBhvr>
                                      <p:to>
                                        <p:strVal val="visible"/>
                                      </p:to>
                                    </p:set>
                                    <p:anim to="" calcmode="lin" valueType="num">
                                      <p:cBhvr>
                                        <p:cTn id="17" dur="1" fill="hold"/>
                                        <p:tgtEl>
                                          <p:spTgt spid="1048616"/>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097171"/>
                                        </p:tgtEl>
                                        <p:attrNameLst>
                                          <p:attrName>style.visibility</p:attrName>
                                        </p:attrNameLst>
                                      </p:cBhvr>
                                      <p:to>
                                        <p:strVal val="visible"/>
                                      </p:to>
                                    </p:set>
                                    <p:anim to="" calcmode="lin" valueType="num">
                                      <p:cBhvr>
                                        <p:cTn id="22" dur="1" fill="hold"/>
                                        <p:tgtEl>
                                          <p:spTgt spid="2097171"/>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097172"/>
                                        </p:tgtEl>
                                        <p:attrNameLst>
                                          <p:attrName>style.visibility</p:attrName>
                                        </p:attrNameLst>
                                      </p:cBhvr>
                                      <p:to>
                                        <p:strVal val="visible"/>
                                      </p:to>
                                    </p:set>
                                    <p:anim to="" calcmode="lin" valueType="num">
                                      <p:cBhvr>
                                        <p:cTn id="27" dur="1" fill="hold"/>
                                        <p:tgtEl>
                                          <p:spTgt spid="2097172"/>
                                        </p:tgtEl>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1048617"/>
                                        </p:tgtEl>
                                        <p:attrNameLst>
                                          <p:attrName>style.visibility</p:attrName>
                                        </p:attrNameLst>
                                      </p:cBhvr>
                                      <p:to>
                                        <p:strVal val="visible"/>
                                      </p:to>
                                    </p:set>
                                    <p:anim to="" calcmode="lin" valueType="num">
                                      <p:cBhvr>
                                        <p:cTn id="32" dur="1" fill="hold"/>
                                        <p:tgtEl>
                                          <p:spTgt spid="1048617"/>
                                        </p:tgtEl>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48618"/>
                                        </p:tgtEl>
                                        <p:attrNameLst>
                                          <p:attrName>style.visibility</p:attrName>
                                        </p:attrNameLst>
                                      </p:cBhvr>
                                      <p:to>
                                        <p:strVal val="visible"/>
                                      </p:to>
                                    </p:set>
                                    <p:anim to="" calcmode="lin" valueType="num">
                                      <p:cBhvr>
                                        <p:cTn id="37" dur="1" fill="hold"/>
                                        <p:tgtEl>
                                          <p:spTgt spid="1048618"/>
                                        </p:tgtEl>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048619"/>
                                        </p:tgtEl>
                                        <p:attrNameLst>
                                          <p:attrName>style.visibility</p:attrName>
                                        </p:attrNameLst>
                                      </p:cBhvr>
                                      <p:to>
                                        <p:strVal val="visible"/>
                                      </p:to>
                                    </p:set>
                                    <p:anim to="" calcmode="lin" valueType="num">
                                      <p:cBhvr>
                                        <p:cTn id="42" dur="1" fill="hold"/>
                                        <p:tgtEl>
                                          <p:spTgt spid="104861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15" grpId="0"/>
      <p:bldP spid="1048616" grpId="0"/>
      <p:bldP spid="1048617" grpId="0"/>
      <p:bldP spid="1048618" grpId="0"/>
      <p:bldP spid="10486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Rectangle 2"/>
          <p:cNvSpPr/>
          <p:nvPr/>
        </p:nvSpPr>
        <p:spPr>
          <a:xfrm>
            <a:off x="2961246" y="1479074"/>
            <a:ext cx="3221507" cy="923330"/>
          </a:xfrm>
          <a:prstGeom prst="rect">
            <a:avLst/>
          </a:prstGeom>
          <a:noFill/>
        </p:spPr>
        <p:txBody>
          <a:bodyPr wrap="none" lIns="91440" tIns="45720" rIns="91440" bIns="45720">
            <a:prstTxWarp prst="textDeflate">
              <a:avLst/>
            </a:prstTxWarp>
            <a:spAutoFit/>
          </a:bodyPr>
          <a:lstStyle/>
          <a:p>
            <a:pPr algn="ctr"/>
            <a:r>
              <a:rPr lang="bn-BD"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rPr>
              <a:t>একক কাজ</a:t>
            </a:r>
            <a:endPar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NikoshBAN" panose="02000000000000000000" pitchFamily="2" charset="0"/>
              <a:cs typeface="NikoshBAN" panose="02000000000000000000" pitchFamily="2" charset="0"/>
            </a:endParaRPr>
          </a:p>
        </p:txBody>
      </p:sp>
      <p:sp>
        <p:nvSpPr>
          <p:cNvPr id="1048621" name="Flowchart: Manual Input 4"/>
          <p:cNvSpPr/>
          <p:nvPr/>
        </p:nvSpPr>
        <p:spPr>
          <a:xfrm>
            <a:off x="1272289" y="3013240"/>
            <a:ext cx="6599420" cy="2439783"/>
          </a:xfrm>
          <a:prstGeom prst="flowChartManualInput">
            <a:avLst/>
          </a:prstGeom>
          <a:blipFill>
            <a:blip r:embed="rId2"/>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n-BD" sz="2800" dirty="0">
                <a:solidFill>
                  <a:schemeClr val="tx1">
                    <a:lumMod val="95000"/>
                    <a:lumOff val="5000"/>
                  </a:schemeClr>
                </a:solidFill>
                <a:latin typeface="NikoshBAN" panose="02000000000000000000" pitchFamily="2" charset="0"/>
                <a:cs typeface="NikoshBAN" panose="02000000000000000000" pitchFamily="2" charset="0"/>
              </a:rPr>
              <a:t>১।</a:t>
            </a:r>
            <a:r>
              <a:rPr lang="en-US" sz="2800" dirty="0">
                <a:solidFill>
                  <a:schemeClr val="tx1">
                    <a:lumMod val="95000"/>
                    <a:lumOff val="5000"/>
                  </a:schemeClr>
                </a:solidFill>
                <a:latin typeface="NikoshBAN" panose="02000000000000000000" pitchFamily="2" charset="0"/>
                <a:cs typeface="NikoshBAN" panose="02000000000000000000" pitchFamily="2" charset="0"/>
              </a:rPr>
              <a:t> </a:t>
            </a:r>
            <a:r>
              <a:rPr lang="bn-BD" sz="2800" dirty="0">
                <a:solidFill>
                  <a:schemeClr val="tx1">
                    <a:lumMod val="95000"/>
                    <a:lumOff val="5000"/>
                  </a:schemeClr>
                </a:solidFill>
                <a:latin typeface="NikoshBAN" panose="02000000000000000000" pitchFamily="2" charset="0"/>
                <a:cs typeface="NikoshBAN" panose="02000000000000000000" pitchFamily="2" charset="0"/>
              </a:rPr>
              <a:t>নিউক্লিয়াসের সংগঠনের ভিত্তিতে কোষ কত প্রকার ও কি কি? </a:t>
            </a:r>
          </a:p>
          <a:p>
            <a:r>
              <a:rPr lang="bn-BD" sz="2800" dirty="0">
                <a:solidFill>
                  <a:schemeClr val="tx1">
                    <a:lumMod val="95000"/>
                    <a:lumOff val="5000"/>
                  </a:schemeClr>
                </a:solidFill>
                <a:latin typeface="NikoshBAN" panose="02000000000000000000" pitchFamily="2" charset="0"/>
                <a:cs typeface="NikoshBAN" panose="02000000000000000000" pitchFamily="2" charset="0"/>
              </a:rPr>
              <a:t>২।</a:t>
            </a:r>
            <a:r>
              <a:rPr lang="en-US" sz="2800" dirty="0">
                <a:solidFill>
                  <a:schemeClr val="tx1">
                    <a:lumMod val="95000"/>
                    <a:lumOff val="5000"/>
                  </a:schemeClr>
                </a:solidFill>
                <a:latin typeface="NikoshBAN" panose="02000000000000000000" pitchFamily="2" charset="0"/>
                <a:cs typeface="NikoshBAN" panose="02000000000000000000" pitchFamily="2" charset="0"/>
              </a:rPr>
              <a:t> </a:t>
            </a:r>
            <a:r>
              <a:rPr lang="bn-BD" sz="2800" dirty="0">
                <a:solidFill>
                  <a:schemeClr val="tx1">
                    <a:lumMod val="95000"/>
                    <a:lumOff val="5000"/>
                  </a:schemeClr>
                </a:solidFill>
                <a:latin typeface="NikoshBAN" panose="02000000000000000000" pitchFamily="2" charset="0"/>
                <a:cs typeface="NikoshBAN" panose="02000000000000000000" pitchFamily="2" charset="0"/>
              </a:rPr>
              <a:t>কাজের ভিত্তিতে প্রকৃত কোষ কত প্রকার ও কি কি? </a:t>
            </a:r>
            <a:endParaRPr lang="en-US" sz="2800" dirty="0">
              <a:solidFill>
                <a:schemeClr val="tx1">
                  <a:lumMod val="95000"/>
                  <a:lumOff val="5000"/>
                </a:schemeClr>
              </a:solidFill>
              <a:latin typeface="NikoshBAN" panose="02000000000000000000" pitchFamily="2" charset="0"/>
              <a:cs typeface="NikoshBAN" panose="02000000000000000000" pitchFamily="2" charset="0"/>
            </a:endParaRPr>
          </a:p>
        </p:txBody>
      </p:sp>
      <p:sp>
        <p:nvSpPr>
          <p:cNvPr id="2" name="Frame 1">
            <a:extLst>
              <a:ext uri="{FF2B5EF4-FFF2-40B4-BE49-F238E27FC236}">
                <a16:creationId xmlns:a16="http://schemas.microsoft.com/office/drawing/2014/main" id="{CB615CC0-CA0C-5E46-BF3D-71D5F2FFB63A}"/>
              </a:ext>
            </a:extLst>
          </p:cNvPr>
          <p:cNvSpPr/>
          <p:nvPr/>
        </p:nvSpPr>
        <p:spPr>
          <a:xfrm>
            <a:off x="0" y="0"/>
            <a:ext cx="9144000" cy="6858000"/>
          </a:xfrm>
          <a:prstGeom prst="frame">
            <a:avLst>
              <a:gd name="adj1" fmla="val 214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350">
              <a:solidFill>
                <a:schemeClr val="tx1"/>
              </a:solidFill>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48620"/>
                                        </p:tgtEl>
                                        <p:attrNameLst>
                                          <p:attrName>style.visibility</p:attrName>
                                        </p:attrNameLst>
                                      </p:cBhvr>
                                      <p:to>
                                        <p:strVal val="visible"/>
                                      </p:to>
                                    </p:set>
                                    <p:animEffect transition="in" filter="circle(in)">
                                      <p:cBhvr>
                                        <p:cTn id="7" dur="2000"/>
                                        <p:tgtEl>
                                          <p:spTgt spid="10486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48621"/>
                                        </p:tgtEl>
                                        <p:attrNameLst>
                                          <p:attrName>style.visibility</p:attrName>
                                        </p:attrNameLst>
                                      </p:cBhvr>
                                      <p:to>
                                        <p:strVal val="visible"/>
                                      </p:to>
                                    </p:set>
                                    <p:anim calcmode="lin" valueType="num">
                                      <p:cBhvr additive="base">
                                        <p:cTn id="12" dur="500" fill="hold"/>
                                        <p:tgtEl>
                                          <p:spTgt spid="1048621"/>
                                        </p:tgtEl>
                                        <p:attrNameLst>
                                          <p:attrName>ppt_x</p:attrName>
                                        </p:attrNameLst>
                                      </p:cBhvr>
                                      <p:tavLst>
                                        <p:tav tm="0">
                                          <p:val>
                                            <p:strVal val="#ppt_x"/>
                                          </p:val>
                                        </p:tav>
                                        <p:tav tm="100000">
                                          <p:val>
                                            <p:strVal val="#ppt_x"/>
                                          </p:val>
                                        </p:tav>
                                      </p:tavLst>
                                    </p:anim>
                                    <p:anim calcmode="lin" valueType="num">
                                      <p:cBhvr additive="base">
                                        <p:cTn id="13" dur="500" fill="hold"/>
                                        <p:tgtEl>
                                          <p:spTgt spid="104862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48621">
                                            <p:txEl>
                                              <p:pRg st="0" end="0"/>
                                            </p:txEl>
                                          </p:spTgt>
                                        </p:tgtEl>
                                        <p:attrNameLst>
                                          <p:attrName>style.visibility</p:attrName>
                                        </p:attrNameLst>
                                      </p:cBhvr>
                                      <p:to>
                                        <p:strVal val="visible"/>
                                      </p:to>
                                    </p:set>
                                    <p:animEffect transition="in" filter="wipe(down)">
                                      <p:cBhvr>
                                        <p:cTn id="18" dur="500"/>
                                        <p:tgtEl>
                                          <p:spTgt spid="10486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048621">
                                            <p:txEl>
                                              <p:pRg st="1" end="1"/>
                                            </p:txEl>
                                          </p:spTgt>
                                        </p:tgtEl>
                                        <p:attrNameLst>
                                          <p:attrName>style.visibility</p:attrName>
                                        </p:attrNameLst>
                                      </p:cBhvr>
                                      <p:to>
                                        <p:strVal val="visible"/>
                                      </p:to>
                                    </p:set>
                                    <p:animEffect transition="in" filter="wipe(down)">
                                      <p:cBhvr>
                                        <p:cTn id="23" dur="500"/>
                                        <p:tgtEl>
                                          <p:spTgt spid="10486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20" grpId="0"/>
      <p:bldP spid="10486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22</Slides>
  <Notes>2</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multimedia</dc:creator>
  <cp:lastModifiedBy>Unknown User</cp:lastModifiedBy>
  <cp:revision>6</cp:revision>
  <dcterms:created xsi:type="dcterms:W3CDTF">2006-08-13T12:00:00Z</dcterms:created>
  <dcterms:modified xsi:type="dcterms:W3CDTF">2019-10-26T11:24:42Z</dcterms:modified>
</cp:coreProperties>
</file>