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7" r:id="rId2"/>
    <p:sldId id="288" r:id="rId3"/>
    <p:sldId id="289" r:id="rId4"/>
    <p:sldId id="290" r:id="rId5"/>
    <p:sldId id="291" r:id="rId6"/>
    <p:sldId id="257" r:id="rId7"/>
    <p:sldId id="263" r:id="rId8"/>
    <p:sldId id="266" r:id="rId9"/>
    <p:sldId id="267" r:id="rId10"/>
    <p:sldId id="268" r:id="rId11"/>
    <p:sldId id="270" r:id="rId12"/>
    <p:sldId id="286" r:id="rId13"/>
    <p:sldId id="279" r:id="rId14"/>
    <p:sldId id="271" r:id="rId15"/>
    <p:sldId id="265" r:id="rId16"/>
    <p:sldId id="273" r:id="rId17"/>
    <p:sldId id="274" r:id="rId18"/>
    <p:sldId id="272" r:id="rId19"/>
    <p:sldId id="277" r:id="rId20"/>
    <p:sldId id="283" r:id="rId21"/>
    <p:sldId id="27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CC"/>
    <a:srgbClr val="4CEA7D"/>
    <a:srgbClr val="F8A968"/>
    <a:srgbClr val="FF9933"/>
    <a:srgbClr val="FCAAEA"/>
    <a:srgbClr val="FCDBC0"/>
    <a:srgbClr val="AA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84307" autoAdjust="0"/>
  </p:normalViewPr>
  <p:slideViewPr>
    <p:cSldViewPr>
      <p:cViewPr varScale="1">
        <p:scale>
          <a:sx n="62" d="100"/>
          <a:sy n="62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0C48D-9F12-420A-A062-645269B7E496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FF65-82EF-4AE1-9613-B58EA6ECC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FF65-82EF-4AE1-9613-B58EA6ECC7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8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FF65-82EF-4AE1-9613-B58EA6ECC7C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5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8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100000">
              <a:srgbClr val="4CEA7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21" y="-754"/>
            <a:ext cx="9181723" cy="6831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752508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 </a:t>
            </a:r>
            <a:endParaRPr lang="en-US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54" y="144440"/>
            <a:ext cx="1010446" cy="1027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2872"/>
            <a:ext cx="1811608" cy="99890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54321" y="20472"/>
            <a:ext cx="9198321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04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say: </a:t>
            </a:r>
            <a:endParaRPr lang="en-US" sz="44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5410200" y="2133600"/>
            <a:ext cx="1676400" cy="1828800"/>
          </a:xfrm>
          <a:prstGeom prst="star6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en-US" sz="60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334000"/>
            <a:ext cx="3200400" cy="1143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eight</a:t>
            </a:r>
            <a:endParaRPr lang="en-US" sz="80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685800" y="1447800"/>
            <a:ext cx="1280160" cy="10928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1371600"/>
            <a:ext cx="45720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2286000" y="1447800"/>
            <a:ext cx="1280160" cy="1092826"/>
          </a:xfrm>
          <a:prstGeom prst="rect">
            <a:avLst/>
          </a:prstGeom>
        </p:spPr>
      </p:pic>
      <p:pic>
        <p:nvPicPr>
          <p:cNvPr id="14" name="Picture 13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3810000" y="1447800"/>
            <a:ext cx="1280160" cy="1092826"/>
          </a:xfrm>
          <a:prstGeom prst="rect">
            <a:avLst/>
          </a:prstGeom>
        </p:spPr>
      </p:pic>
      <p:pic>
        <p:nvPicPr>
          <p:cNvPr id="15" name="Picture 14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2209800" y="2666994"/>
            <a:ext cx="1280160" cy="1092826"/>
          </a:xfrm>
          <a:prstGeom prst="rect">
            <a:avLst/>
          </a:prstGeom>
        </p:spPr>
      </p:pic>
      <p:pic>
        <p:nvPicPr>
          <p:cNvPr id="16" name="Picture 15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762000" y="2667000"/>
            <a:ext cx="1280160" cy="1092826"/>
          </a:xfrm>
          <a:prstGeom prst="rect">
            <a:avLst/>
          </a:prstGeom>
        </p:spPr>
      </p:pic>
      <p:pic>
        <p:nvPicPr>
          <p:cNvPr id="17" name="Picture 16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3733800" y="2743200"/>
            <a:ext cx="1280160" cy="1092826"/>
          </a:xfrm>
          <a:prstGeom prst="rect">
            <a:avLst/>
          </a:prstGeom>
        </p:spPr>
      </p:pic>
      <p:pic>
        <p:nvPicPr>
          <p:cNvPr id="18" name="Picture 17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1524000" y="3886200"/>
            <a:ext cx="1280160" cy="1092826"/>
          </a:xfrm>
          <a:prstGeom prst="rect">
            <a:avLst/>
          </a:prstGeom>
        </p:spPr>
      </p:pic>
      <p:pic>
        <p:nvPicPr>
          <p:cNvPr id="19" name="Picture 18" descr="13521912-tomato-over-white-background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2895600" y="3886200"/>
            <a:ext cx="1280160" cy="1092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8000">
        <p14:honeycomb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04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say: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6400800" y="1752600"/>
            <a:ext cx="1600200" cy="1676400"/>
          </a:xfrm>
          <a:prstGeom prst="star6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endParaRPr lang="en-US" sz="60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5181600"/>
            <a:ext cx="3200400" cy="91440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72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3733800" y="3733800"/>
            <a:ext cx="1005840" cy="969040"/>
          </a:xfrm>
          <a:prstGeom prst="ellipse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1295400"/>
            <a:ext cx="52578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2667000" y="3733800"/>
            <a:ext cx="1005840" cy="969040"/>
          </a:xfrm>
          <a:prstGeom prst="ellipse">
            <a:avLst/>
          </a:prstGeom>
        </p:spPr>
      </p:pic>
      <p:pic>
        <p:nvPicPr>
          <p:cNvPr id="19" name="Picture 18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1600200" y="3733800"/>
            <a:ext cx="1005840" cy="969040"/>
          </a:xfrm>
          <a:prstGeom prst="ellipse">
            <a:avLst/>
          </a:prstGeom>
        </p:spPr>
      </p:pic>
      <p:pic>
        <p:nvPicPr>
          <p:cNvPr id="20" name="Picture 19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609600" y="3733800"/>
            <a:ext cx="1005840" cy="969040"/>
          </a:xfrm>
          <a:prstGeom prst="ellipse">
            <a:avLst/>
          </a:prstGeom>
        </p:spPr>
      </p:pic>
      <p:pic>
        <p:nvPicPr>
          <p:cNvPr id="21" name="Picture 20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2743200" y="2514600"/>
            <a:ext cx="1005840" cy="969040"/>
          </a:xfrm>
          <a:prstGeom prst="ellipse">
            <a:avLst/>
          </a:prstGeom>
        </p:spPr>
      </p:pic>
      <p:pic>
        <p:nvPicPr>
          <p:cNvPr id="22" name="Picture 21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1752600" y="2514600"/>
            <a:ext cx="1005840" cy="969040"/>
          </a:xfrm>
          <a:prstGeom prst="ellipse">
            <a:avLst/>
          </a:prstGeom>
        </p:spPr>
      </p:pic>
      <p:pic>
        <p:nvPicPr>
          <p:cNvPr id="23" name="Picture 22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685800" y="2514600"/>
            <a:ext cx="1005840" cy="969040"/>
          </a:xfrm>
          <a:prstGeom prst="ellipse">
            <a:avLst/>
          </a:prstGeom>
        </p:spPr>
      </p:pic>
      <p:pic>
        <p:nvPicPr>
          <p:cNvPr id="24" name="Picture 23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2194560" y="1524000"/>
            <a:ext cx="1005840" cy="969040"/>
          </a:xfrm>
          <a:prstGeom prst="ellipse">
            <a:avLst/>
          </a:prstGeom>
        </p:spPr>
      </p:pic>
      <p:pic>
        <p:nvPicPr>
          <p:cNvPr id="25" name="Picture 24" descr="Beautiful-Rose-Wallpaper-98.jpg"/>
          <p:cNvPicPr>
            <a:picLocks noChangeAspect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>
          <a:xfrm>
            <a:off x="1051560" y="1447800"/>
            <a:ext cx="1005840" cy="969040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8000">
        <p:checker/>
      </p:transition>
    </mc:Choice>
    <mc:Fallback xmlns="">
      <p:transition spd="slow" advTm="2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04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say: </a:t>
            </a:r>
            <a:endParaRPr lang="en-US" sz="44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6400800" y="1752600"/>
            <a:ext cx="1600200" cy="1676400"/>
          </a:xfrm>
          <a:prstGeom prst="star6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9050" y="5181600"/>
            <a:ext cx="3200400" cy="91440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</a:t>
            </a:r>
            <a:endParaRPr lang="en-US" sz="72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1295400"/>
            <a:ext cx="52578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275484" y="1772164"/>
            <a:ext cx="1554480" cy="719756"/>
          </a:xfrm>
          <a:prstGeom prst="rect">
            <a:avLst/>
          </a:prstGeom>
        </p:spPr>
      </p:pic>
      <p:pic>
        <p:nvPicPr>
          <p:cNvPr id="36" name="Picture 35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961284" y="1772164"/>
            <a:ext cx="1554480" cy="719756"/>
          </a:xfrm>
          <a:prstGeom prst="rect">
            <a:avLst/>
          </a:prstGeom>
        </p:spPr>
      </p:pic>
      <p:pic>
        <p:nvPicPr>
          <p:cNvPr id="38" name="Picture 37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1723285" y="1772163"/>
            <a:ext cx="1554480" cy="719756"/>
          </a:xfrm>
          <a:prstGeom prst="rect">
            <a:avLst/>
          </a:prstGeom>
        </p:spPr>
      </p:pic>
      <p:pic>
        <p:nvPicPr>
          <p:cNvPr id="39" name="Picture 38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2409083" y="1772162"/>
            <a:ext cx="1554480" cy="719756"/>
          </a:xfrm>
          <a:prstGeom prst="rect">
            <a:avLst/>
          </a:prstGeom>
        </p:spPr>
      </p:pic>
      <p:pic>
        <p:nvPicPr>
          <p:cNvPr id="40" name="Picture 39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3094885" y="1772163"/>
            <a:ext cx="1554480" cy="719756"/>
          </a:xfrm>
          <a:prstGeom prst="rect">
            <a:avLst/>
          </a:prstGeom>
        </p:spPr>
      </p:pic>
      <p:pic>
        <p:nvPicPr>
          <p:cNvPr id="42" name="Picture 41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1647085" y="3753363"/>
            <a:ext cx="1554480" cy="719756"/>
          </a:xfrm>
          <a:prstGeom prst="rect">
            <a:avLst/>
          </a:prstGeom>
        </p:spPr>
      </p:pic>
      <p:pic>
        <p:nvPicPr>
          <p:cNvPr id="43" name="Picture 42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4390284" y="3753364"/>
            <a:ext cx="1554480" cy="719756"/>
          </a:xfrm>
          <a:prstGeom prst="rect">
            <a:avLst/>
          </a:prstGeom>
        </p:spPr>
      </p:pic>
      <p:pic>
        <p:nvPicPr>
          <p:cNvPr id="45" name="Picture 44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3704485" y="3753364"/>
            <a:ext cx="1554480" cy="719756"/>
          </a:xfrm>
          <a:prstGeom prst="rect">
            <a:avLst/>
          </a:prstGeom>
        </p:spPr>
      </p:pic>
      <p:pic>
        <p:nvPicPr>
          <p:cNvPr id="46" name="Picture 45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3018686" y="3753363"/>
            <a:ext cx="1554480" cy="719756"/>
          </a:xfrm>
          <a:prstGeom prst="rect">
            <a:avLst/>
          </a:prstGeom>
        </p:spPr>
      </p:pic>
      <p:pic>
        <p:nvPicPr>
          <p:cNvPr id="47" name="Picture 46" descr="gibson-1961-custom-shop-joe-bonamassa-es-335-vos-2.jpe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t="17318"/>
          <a:stretch>
            <a:fillRect/>
          </a:stretch>
        </p:blipFill>
        <p:spPr>
          <a:xfrm rot="16948744">
            <a:off x="2332885" y="3753363"/>
            <a:ext cx="1554480" cy="719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8000">
        <p:checker/>
      </p:transition>
    </mc:Choice>
    <mc:Fallback xmlns="">
      <p:transition spd="slow" advTm="2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gladesh-240-animated-flag-gifs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248400" y="617220"/>
            <a:ext cx="1645920" cy="1234440"/>
          </a:xfrm>
          <a:prstGeom prst="rect">
            <a:avLst/>
          </a:prstGeom>
        </p:spPr>
      </p:pic>
      <p:pic>
        <p:nvPicPr>
          <p:cNvPr id="15" name="Picture 14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304800" y="4953000"/>
            <a:ext cx="731520" cy="973732"/>
          </a:xfrm>
          <a:prstGeom prst="ellipse">
            <a:avLst/>
          </a:prstGeom>
        </p:spPr>
      </p:pic>
      <p:pic>
        <p:nvPicPr>
          <p:cNvPr id="16" name="Picture 15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1524000" y="5334000"/>
            <a:ext cx="731520" cy="973732"/>
          </a:xfrm>
          <a:prstGeom prst="ellipse">
            <a:avLst/>
          </a:prstGeom>
        </p:spPr>
      </p:pic>
      <p:pic>
        <p:nvPicPr>
          <p:cNvPr id="17" name="Picture 16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914400" y="5181600"/>
            <a:ext cx="731520" cy="973732"/>
          </a:xfrm>
          <a:prstGeom prst="ellipse">
            <a:avLst/>
          </a:prstGeom>
        </p:spPr>
      </p:pic>
      <p:pic>
        <p:nvPicPr>
          <p:cNvPr id="24" name="Picture 23" descr="Bangladesh-240-animated-flag-gifs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400800" y="769620"/>
            <a:ext cx="1645920" cy="1234440"/>
          </a:xfrm>
          <a:prstGeom prst="rect">
            <a:avLst/>
          </a:prstGeom>
        </p:spPr>
      </p:pic>
      <p:pic>
        <p:nvPicPr>
          <p:cNvPr id="25" name="Picture 24" descr="Bangladesh-240-animated-flag-gifs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553200" y="922020"/>
            <a:ext cx="1645920" cy="1234440"/>
          </a:xfrm>
          <a:prstGeom prst="rect">
            <a:avLst/>
          </a:prstGeom>
        </p:spPr>
      </p:pic>
      <p:pic>
        <p:nvPicPr>
          <p:cNvPr id="26" name="Picture 25" descr="Bangladesh-240-animated-flag-gifs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705600" y="1074420"/>
            <a:ext cx="1645920" cy="1234440"/>
          </a:xfrm>
          <a:prstGeom prst="rect">
            <a:avLst/>
          </a:prstGeom>
        </p:spPr>
      </p:pic>
      <p:pic>
        <p:nvPicPr>
          <p:cNvPr id="27" name="Picture 26" descr="Bangladesh-240-animated-flag-gifs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858000" y="1226820"/>
            <a:ext cx="1645920" cy="1234440"/>
          </a:xfrm>
          <a:prstGeom prst="rect">
            <a:avLst/>
          </a:prstGeom>
        </p:spPr>
      </p:pic>
      <p:pic>
        <p:nvPicPr>
          <p:cNvPr id="28" name="Picture 27" descr="Bangladesh-240-animated-flag-gifs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7010400" y="1379220"/>
            <a:ext cx="1645920" cy="1234440"/>
          </a:xfrm>
          <a:prstGeom prst="rect">
            <a:avLst/>
          </a:prstGeom>
        </p:spPr>
      </p:pic>
      <p:pic>
        <p:nvPicPr>
          <p:cNvPr id="29" name="Picture 28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1066800" y="4343400"/>
            <a:ext cx="731520" cy="973732"/>
          </a:xfrm>
          <a:prstGeom prst="ellipse">
            <a:avLst/>
          </a:prstGeom>
        </p:spPr>
      </p:pic>
      <p:pic>
        <p:nvPicPr>
          <p:cNvPr id="30" name="Picture 29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533400" y="4191000"/>
            <a:ext cx="731520" cy="973732"/>
          </a:xfrm>
          <a:prstGeom prst="ellipse">
            <a:avLst/>
          </a:prstGeom>
        </p:spPr>
      </p:pic>
      <p:pic>
        <p:nvPicPr>
          <p:cNvPr id="31" name="Picture 30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2133600" y="5410200"/>
            <a:ext cx="731520" cy="973732"/>
          </a:xfrm>
          <a:prstGeom prst="ellipse">
            <a:avLst/>
          </a:prstGeom>
        </p:spPr>
      </p:pic>
      <p:pic>
        <p:nvPicPr>
          <p:cNvPr id="32" name="Picture 31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1600200" y="4419600"/>
            <a:ext cx="731520" cy="973732"/>
          </a:xfrm>
          <a:prstGeom prst="ellipse">
            <a:avLst/>
          </a:prstGeom>
        </p:spPr>
      </p:pic>
      <p:pic>
        <p:nvPicPr>
          <p:cNvPr id="33" name="Picture 32" descr="345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2286000" y="4572000"/>
            <a:ext cx="731520" cy="973732"/>
          </a:xfrm>
          <a:prstGeom prst="ellipse">
            <a:avLst/>
          </a:prstGeom>
        </p:spPr>
      </p:pic>
      <p:pic>
        <p:nvPicPr>
          <p:cNvPr id="34" name="Picture 33" descr="6.pnj.pn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5715000" y="1447800"/>
            <a:ext cx="822960" cy="868680"/>
          </a:xfrm>
          <a:prstGeom prst="rect">
            <a:avLst/>
          </a:prstGeom>
        </p:spPr>
      </p:pic>
      <p:pic>
        <p:nvPicPr>
          <p:cNvPr id="35" name="Picture 34" descr="8.pn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1295400" y="3581400"/>
            <a:ext cx="914400" cy="976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54" y="144440"/>
            <a:ext cx="1010446" cy="1027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04800"/>
            <a:ext cx="537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say: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371600"/>
            <a:ext cx="83820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181100" y="4076700"/>
            <a:ext cx="556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314700" y="4076700"/>
            <a:ext cx="556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4800" y="17526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800" y="27432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1000" y="37338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1000" y="47244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000" y="57150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1219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Picture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2800" y="1219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Figure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1219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 descr="image_327_100324.jpg"/>
          <p:cNvPicPr>
            <a:picLocks noChangeAspect="1"/>
          </p:cNvPicPr>
          <p:nvPr/>
        </p:nvPicPr>
        <p:blipFill>
          <a:blip r:embed="rId2" cstate="screen">
            <a:lum bright="10000" contrast="40000"/>
          </a:blip>
          <a:stretch>
            <a:fillRect/>
          </a:stretch>
        </p:blipFill>
        <p:spPr>
          <a:xfrm>
            <a:off x="457200" y="1981200"/>
            <a:ext cx="457200" cy="46663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38600" y="1828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1752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7200" y="2819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05600" y="2819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381000" y="3733800"/>
            <a:ext cx="548640" cy="53504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191000" y="3810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4600" y="3886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5110911">
            <a:off x="699185" y="4893780"/>
            <a:ext cx="457200" cy="293913"/>
          </a:xfrm>
          <a:prstGeom prst="rect">
            <a:avLst/>
          </a:prstGeom>
        </p:spPr>
      </p:pic>
      <p:pic>
        <p:nvPicPr>
          <p:cNvPr id="55" name="Picture 54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4695051">
            <a:off x="1104974" y="4907378"/>
            <a:ext cx="457200" cy="293913"/>
          </a:xfrm>
          <a:prstGeom prst="rect">
            <a:avLst/>
          </a:prstGeom>
        </p:spPr>
      </p:pic>
      <p:pic>
        <p:nvPicPr>
          <p:cNvPr id="56" name="Picture 55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4695051">
            <a:off x="1485974" y="4907379"/>
            <a:ext cx="457200" cy="293913"/>
          </a:xfrm>
          <a:prstGeom prst="rect">
            <a:avLst/>
          </a:prstGeom>
        </p:spPr>
      </p:pic>
      <p:pic>
        <p:nvPicPr>
          <p:cNvPr id="57" name="Picture 56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4695051">
            <a:off x="1943174" y="4907379"/>
            <a:ext cx="457200" cy="29391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1910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05600" y="48006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910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24600" y="5715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image_327_100324.jpg"/>
          <p:cNvPicPr>
            <a:picLocks noChangeAspect="1"/>
          </p:cNvPicPr>
          <p:nvPr/>
        </p:nvPicPr>
        <p:blipFill>
          <a:blip r:embed="rId2" cstate="screen">
            <a:lum bright="10000" contrast="40000"/>
          </a:blip>
          <a:stretch>
            <a:fillRect/>
          </a:stretch>
        </p:blipFill>
        <p:spPr>
          <a:xfrm>
            <a:off x="914400" y="1981200"/>
            <a:ext cx="457200" cy="466638"/>
          </a:xfrm>
          <a:prstGeom prst="rect">
            <a:avLst/>
          </a:prstGeom>
        </p:spPr>
      </p:pic>
      <p:pic>
        <p:nvPicPr>
          <p:cNvPr id="48" name="Picture 47" descr="image_327_100324.jpg"/>
          <p:cNvPicPr>
            <a:picLocks noChangeAspect="1"/>
          </p:cNvPicPr>
          <p:nvPr/>
        </p:nvPicPr>
        <p:blipFill>
          <a:blip r:embed="rId2" cstate="screen">
            <a:lum bright="10000" contrast="40000"/>
          </a:blip>
          <a:stretch>
            <a:fillRect/>
          </a:stretch>
        </p:blipFill>
        <p:spPr>
          <a:xfrm>
            <a:off x="1371600" y="1981200"/>
            <a:ext cx="457200" cy="466638"/>
          </a:xfrm>
          <a:prstGeom prst="rect">
            <a:avLst/>
          </a:prstGeom>
        </p:spPr>
      </p:pic>
      <p:pic>
        <p:nvPicPr>
          <p:cNvPr id="60" name="Picture 59" descr="image_327_100324.jpg"/>
          <p:cNvPicPr>
            <a:picLocks noChangeAspect="1"/>
          </p:cNvPicPr>
          <p:nvPr/>
        </p:nvPicPr>
        <p:blipFill>
          <a:blip r:embed="rId2" cstate="screen">
            <a:lum bright="10000" contrast="40000"/>
          </a:blip>
          <a:stretch>
            <a:fillRect/>
          </a:stretch>
        </p:blipFill>
        <p:spPr>
          <a:xfrm>
            <a:off x="1828800" y="1981200"/>
            <a:ext cx="457200" cy="466638"/>
          </a:xfrm>
          <a:prstGeom prst="rect">
            <a:avLst/>
          </a:prstGeom>
        </p:spPr>
      </p:pic>
      <p:pic>
        <p:nvPicPr>
          <p:cNvPr id="68" name="Picture 67" descr="image_327_100324.jpg"/>
          <p:cNvPicPr>
            <a:picLocks noChangeAspect="1"/>
          </p:cNvPicPr>
          <p:nvPr/>
        </p:nvPicPr>
        <p:blipFill>
          <a:blip r:embed="rId2" cstate="screen">
            <a:lum bright="10000" contrast="40000"/>
          </a:blip>
          <a:stretch>
            <a:fillRect/>
          </a:stretch>
        </p:blipFill>
        <p:spPr>
          <a:xfrm>
            <a:off x="2286000" y="1981200"/>
            <a:ext cx="457200" cy="466638"/>
          </a:xfrm>
          <a:prstGeom prst="rect">
            <a:avLst/>
          </a:prstGeom>
        </p:spPr>
      </p:pic>
      <p:pic>
        <p:nvPicPr>
          <p:cNvPr id="69" name="Picture 68" descr="image_327_100324.jpg"/>
          <p:cNvPicPr>
            <a:picLocks noChangeAspect="1"/>
          </p:cNvPicPr>
          <p:nvPr/>
        </p:nvPicPr>
        <p:blipFill>
          <a:blip r:embed="rId2" cstate="screen">
            <a:lum bright="10000" contrast="40000"/>
          </a:blip>
          <a:stretch>
            <a:fillRect/>
          </a:stretch>
        </p:blipFill>
        <p:spPr>
          <a:xfrm>
            <a:off x="2743200" y="1981200"/>
            <a:ext cx="457200" cy="466638"/>
          </a:xfrm>
          <a:prstGeom prst="rect">
            <a:avLst/>
          </a:prstGeom>
        </p:spPr>
      </p:pic>
      <p:pic>
        <p:nvPicPr>
          <p:cNvPr id="71" name="Picture 70" descr="eating-apples-extended-lifespan-test-animals-10-per-cent_18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>
          <a:xfrm>
            <a:off x="457200" y="2743200"/>
            <a:ext cx="457200" cy="482138"/>
          </a:xfrm>
          <a:prstGeom prst="ellipse">
            <a:avLst/>
          </a:prstGeom>
        </p:spPr>
      </p:pic>
      <p:pic>
        <p:nvPicPr>
          <p:cNvPr id="72" name="Picture 71" descr="eating-apples-extended-lifespan-test-animals-10-per-cent_18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>
          <a:xfrm>
            <a:off x="990600" y="2743200"/>
            <a:ext cx="457200" cy="482138"/>
          </a:xfrm>
          <a:prstGeom prst="ellipse">
            <a:avLst/>
          </a:prstGeom>
        </p:spPr>
      </p:pic>
      <p:pic>
        <p:nvPicPr>
          <p:cNvPr id="73" name="Picture 72" descr="eating-apples-extended-lifespan-test-animals-10-per-cent_18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>
          <a:xfrm>
            <a:off x="1524000" y="2743200"/>
            <a:ext cx="457200" cy="482138"/>
          </a:xfrm>
          <a:prstGeom prst="ellipse">
            <a:avLst/>
          </a:prstGeom>
        </p:spPr>
      </p:pic>
      <p:pic>
        <p:nvPicPr>
          <p:cNvPr id="74" name="Picture 73" descr="eating-apples-extended-lifespan-test-animals-10-per-cent_18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>
          <a:xfrm>
            <a:off x="1752600" y="3200400"/>
            <a:ext cx="457200" cy="482138"/>
          </a:xfrm>
          <a:prstGeom prst="ellipse">
            <a:avLst/>
          </a:prstGeom>
        </p:spPr>
      </p:pic>
      <p:pic>
        <p:nvPicPr>
          <p:cNvPr id="75" name="Picture 74" descr="eating-apples-extended-lifespan-test-animals-10-per-cent_18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>
          <a:xfrm>
            <a:off x="1219200" y="3200400"/>
            <a:ext cx="457200" cy="482138"/>
          </a:xfrm>
          <a:prstGeom prst="ellipse">
            <a:avLst/>
          </a:prstGeom>
        </p:spPr>
      </p:pic>
      <p:pic>
        <p:nvPicPr>
          <p:cNvPr id="76" name="Picture 75" descr="eating-apples-extended-lifespan-test-animals-10-per-cent_18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>
          <a:xfrm>
            <a:off x="685800" y="3200400"/>
            <a:ext cx="457200" cy="482138"/>
          </a:xfrm>
          <a:prstGeom prst="ellipse">
            <a:avLst/>
          </a:prstGeom>
        </p:spPr>
      </p:pic>
      <p:pic>
        <p:nvPicPr>
          <p:cNvPr id="77" name="Picture 76" descr="eating-apples-extended-lifespan-test-animals-10-per-cent_183.jpg"/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>
          <a:xfrm>
            <a:off x="2057400" y="2743200"/>
            <a:ext cx="457200" cy="482138"/>
          </a:xfrm>
          <a:prstGeom prst="ellipse">
            <a:avLst/>
          </a:prstGeom>
        </p:spPr>
      </p:pic>
      <p:pic>
        <p:nvPicPr>
          <p:cNvPr id="78" name="Picture 77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1066800" y="3733800"/>
            <a:ext cx="533400" cy="535041"/>
          </a:xfrm>
          <a:prstGeom prst="rect">
            <a:avLst/>
          </a:prstGeom>
        </p:spPr>
      </p:pic>
      <p:pic>
        <p:nvPicPr>
          <p:cNvPr id="79" name="Picture 78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1600200" y="3733800"/>
            <a:ext cx="533400" cy="535041"/>
          </a:xfrm>
          <a:prstGeom prst="rect">
            <a:avLst/>
          </a:prstGeom>
        </p:spPr>
      </p:pic>
      <p:pic>
        <p:nvPicPr>
          <p:cNvPr id="80" name="Picture 79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2133600" y="3733800"/>
            <a:ext cx="533400" cy="535041"/>
          </a:xfrm>
          <a:prstGeom prst="rect">
            <a:avLst/>
          </a:prstGeom>
        </p:spPr>
      </p:pic>
      <p:pic>
        <p:nvPicPr>
          <p:cNvPr id="81" name="Picture 80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1143000" y="4189359"/>
            <a:ext cx="548640" cy="535041"/>
          </a:xfrm>
          <a:prstGeom prst="rect">
            <a:avLst/>
          </a:prstGeom>
        </p:spPr>
      </p:pic>
      <p:pic>
        <p:nvPicPr>
          <p:cNvPr id="82" name="Picture 81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1828800" y="4189359"/>
            <a:ext cx="533400" cy="535041"/>
          </a:xfrm>
          <a:prstGeom prst="rect">
            <a:avLst/>
          </a:prstGeom>
        </p:spPr>
      </p:pic>
      <p:pic>
        <p:nvPicPr>
          <p:cNvPr id="83" name="Picture 82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2362200" y="4189359"/>
            <a:ext cx="533400" cy="535041"/>
          </a:xfrm>
          <a:prstGeom prst="rect">
            <a:avLst/>
          </a:prstGeom>
        </p:spPr>
      </p:pic>
      <p:pic>
        <p:nvPicPr>
          <p:cNvPr id="84" name="Picture 83" descr="1019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2895600" y="4189359"/>
            <a:ext cx="533400" cy="535041"/>
          </a:xfrm>
          <a:prstGeom prst="rect">
            <a:avLst/>
          </a:prstGeom>
        </p:spPr>
      </p:pic>
      <p:cxnSp>
        <p:nvCxnSpPr>
          <p:cNvPr id="86" name="Straight Connector 85"/>
          <p:cNvCxnSpPr/>
          <p:nvPr/>
        </p:nvCxnSpPr>
        <p:spPr>
          <a:xfrm>
            <a:off x="381000" y="37338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5110911">
            <a:off x="1613438" y="5350980"/>
            <a:ext cx="457200" cy="293913"/>
          </a:xfrm>
          <a:prstGeom prst="rect">
            <a:avLst/>
          </a:prstGeom>
        </p:spPr>
      </p:pic>
      <p:pic>
        <p:nvPicPr>
          <p:cNvPr id="90" name="Picture 89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4695051">
            <a:off x="2019226" y="5364578"/>
            <a:ext cx="457200" cy="293913"/>
          </a:xfrm>
          <a:prstGeom prst="rect">
            <a:avLst/>
          </a:prstGeom>
        </p:spPr>
      </p:pic>
      <p:pic>
        <p:nvPicPr>
          <p:cNvPr id="91" name="Picture 90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4695051">
            <a:off x="2400226" y="5364579"/>
            <a:ext cx="457200" cy="293913"/>
          </a:xfrm>
          <a:prstGeom prst="rect">
            <a:avLst/>
          </a:prstGeom>
        </p:spPr>
      </p:pic>
      <p:pic>
        <p:nvPicPr>
          <p:cNvPr id="92" name="Picture 91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4695051">
            <a:off x="2807056" y="5338108"/>
            <a:ext cx="457200" cy="293913"/>
          </a:xfrm>
          <a:prstGeom prst="rect">
            <a:avLst/>
          </a:prstGeom>
        </p:spPr>
      </p:pic>
      <p:pic>
        <p:nvPicPr>
          <p:cNvPr id="93" name="Picture 92" descr="Benefits of Watermelon like Viagra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 rot="4695051">
            <a:off x="2400373" y="4907379"/>
            <a:ext cx="457200" cy="293913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>
          <a:xfrm>
            <a:off x="1066800" y="571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457200" y="5791200"/>
            <a:ext cx="457200" cy="482600"/>
          </a:xfrm>
          <a:prstGeom prst="ellipse">
            <a:avLst/>
          </a:prstGeom>
        </p:spPr>
      </p:pic>
      <p:pic>
        <p:nvPicPr>
          <p:cNvPr id="102" name="Picture 101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2057400" y="5791200"/>
            <a:ext cx="457200" cy="482600"/>
          </a:xfrm>
          <a:prstGeom prst="ellipse">
            <a:avLst/>
          </a:prstGeom>
        </p:spPr>
      </p:pic>
      <p:pic>
        <p:nvPicPr>
          <p:cNvPr id="103" name="Picture 102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2590800" y="5791200"/>
            <a:ext cx="457200" cy="482600"/>
          </a:xfrm>
          <a:prstGeom prst="ellipse">
            <a:avLst/>
          </a:prstGeom>
        </p:spPr>
      </p:pic>
      <p:pic>
        <p:nvPicPr>
          <p:cNvPr id="104" name="Picture 103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524000" y="5791200"/>
            <a:ext cx="457200" cy="482600"/>
          </a:xfrm>
          <a:prstGeom prst="ellipse">
            <a:avLst/>
          </a:prstGeom>
        </p:spPr>
      </p:pic>
      <p:pic>
        <p:nvPicPr>
          <p:cNvPr id="105" name="Picture 104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990600" y="5791200"/>
            <a:ext cx="457200" cy="482600"/>
          </a:xfrm>
          <a:prstGeom prst="ellipse">
            <a:avLst/>
          </a:prstGeom>
        </p:spPr>
      </p:pic>
      <p:pic>
        <p:nvPicPr>
          <p:cNvPr id="106" name="Picture 105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609600" y="6299200"/>
            <a:ext cx="457200" cy="482600"/>
          </a:xfrm>
          <a:prstGeom prst="ellipse">
            <a:avLst/>
          </a:prstGeom>
        </p:spPr>
      </p:pic>
      <p:pic>
        <p:nvPicPr>
          <p:cNvPr id="107" name="Picture 106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2209800" y="6299200"/>
            <a:ext cx="457200" cy="482600"/>
          </a:xfrm>
          <a:prstGeom prst="ellipse">
            <a:avLst/>
          </a:prstGeom>
        </p:spPr>
      </p:pic>
      <p:pic>
        <p:nvPicPr>
          <p:cNvPr id="108" name="Picture 107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2743200" y="6299200"/>
            <a:ext cx="457200" cy="482600"/>
          </a:xfrm>
          <a:prstGeom prst="ellipse">
            <a:avLst/>
          </a:prstGeom>
        </p:spPr>
      </p:pic>
      <p:pic>
        <p:nvPicPr>
          <p:cNvPr id="109" name="Picture 108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676400" y="6299200"/>
            <a:ext cx="457200" cy="482600"/>
          </a:xfrm>
          <a:prstGeom prst="ellipse">
            <a:avLst/>
          </a:prstGeom>
        </p:spPr>
      </p:pic>
      <p:pic>
        <p:nvPicPr>
          <p:cNvPr id="110" name="Picture 109" descr="Tabala1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143000" y="6299200"/>
            <a:ext cx="457200" cy="482600"/>
          </a:xfrm>
          <a:prstGeom prst="ellipse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304800" y="3733800"/>
            <a:ext cx="845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52" grpId="0"/>
      <p:bldP spid="53" grpId="0"/>
      <p:bldP spid="58" grpId="0"/>
      <p:bldP spid="59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5105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many mobiles?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 rot="10979810">
            <a:off x="6027789" y="2742535"/>
            <a:ext cx="1598820" cy="1383380"/>
          </a:xfrm>
          <a:prstGeom prst="flowChartMagneticTap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29000" y="3048000"/>
            <a:ext cx="2045208" cy="4572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3048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572000"/>
            <a:ext cx="35814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304800" y="1752600"/>
            <a:ext cx="640080" cy="1149531"/>
          </a:xfrm>
          <a:prstGeom prst="rect">
            <a:avLst/>
          </a:prstGeom>
        </p:spPr>
      </p:pic>
      <p:pic>
        <p:nvPicPr>
          <p:cNvPr id="11" name="Picture 10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1524000" y="1752600"/>
            <a:ext cx="640080" cy="1149531"/>
          </a:xfrm>
          <a:prstGeom prst="rect">
            <a:avLst/>
          </a:prstGeom>
        </p:spPr>
      </p:pic>
      <p:pic>
        <p:nvPicPr>
          <p:cNvPr id="12" name="Picture 11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609600" y="2965269"/>
            <a:ext cx="640080" cy="1149531"/>
          </a:xfrm>
          <a:prstGeom prst="rect">
            <a:avLst/>
          </a:prstGeom>
        </p:spPr>
      </p:pic>
      <p:pic>
        <p:nvPicPr>
          <p:cNvPr id="13" name="Picture 12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914400" y="1752600"/>
            <a:ext cx="640080" cy="1149531"/>
          </a:xfrm>
          <a:prstGeom prst="rect">
            <a:avLst/>
          </a:prstGeom>
        </p:spPr>
      </p:pic>
      <p:pic>
        <p:nvPicPr>
          <p:cNvPr id="14" name="Picture 13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1219200" y="2965269"/>
            <a:ext cx="640080" cy="1149531"/>
          </a:xfrm>
          <a:prstGeom prst="rect">
            <a:avLst/>
          </a:prstGeom>
        </p:spPr>
      </p:pic>
      <p:pic>
        <p:nvPicPr>
          <p:cNvPr id="15" name="Picture 14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2438400" y="2965269"/>
            <a:ext cx="640080" cy="1149531"/>
          </a:xfrm>
          <a:prstGeom prst="rect">
            <a:avLst/>
          </a:prstGeom>
        </p:spPr>
      </p:pic>
      <p:pic>
        <p:nvPicPr>
          <p:cNvPr id="16" name="Picture 15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1828800" y="2965269"/>
            <a:ext cx="640080" cy="1149531"/>
          </a:xfrm>
          <a:prstGeom prst="rect">
            <a:avLst/>
          </a:prstGeom>
        </p:spPr>
      </p:pic>
      <p:pic>
        <p:nvPicPr>
          <p:cNvPr id="17" name="Picture 16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2133600" y="1752600"/>
            <a:ext cx="640080" cy="1149531"/>
          </a:xfrm>
          <a:prstGeom prst="rect">
            <a:avLst/>
          </a:prstGeom>
        </p:spPr>
      </p:pic>
      <p:pic>
        <p:nvPicPr>
          <p:cNvPr id="18" name="Picture 17" descr="8115873_700x700min_1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>
          <a:xfrm>
            <a:off x="2743200" y="1752600"/>
            <a:ext cx="640080" cy="1149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48006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many bats?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76600" y="3048000"/>
            <a:ext cx="1752600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2286000"/>
            <a:ext cx="2743200" cy="17526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0" y="4495800"/>
            <a:ext cx="1371600" cy="1219200"/>
          </a:xfrm>
          <a:prstGeom prst="star6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667000" y="4572000"/>
            <a:ext cx="1371600" cy="1219200"/>
          </a:xfrm>
          <a:prstGeom prst="star6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1295400" y="5181600"/>
            <a:ext cx="1371600" cy="1219200"/>
          </a:xfrm>
          <a:prstGeom prst="star6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 descr="Nike Drive Bat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609600" y="1905001"/>
            <a:ext cx="533400" cy="1443791"/>
          </a:xfrm>
          <a:prstGeom prst="rect">
            <a:avLst/>
          </a:prstGeom>
        </p:spPr>
      </p:pic>
      <p:pic>
        <p:nvPicPr>
          <p:cNvPr id="15" name="Picture 14" descr="Nike Drive Bat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1447800" y="1981200"/>
            <a:ext cx="533400" cy="1443791"/>
          </a:xfrm>
          <a:prstGeom prst="rect">
            <a:avLst/>
          </a:prstGeom>
        </p:spPr>
      </p:pic>
      <p:pic>
        <p:nvPicPr>
          <p:cNvPr id="16" name="Picture 15" descr="Nike Drive Bat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990600" y="1905000"/>
            <a:ext cx="533400" cy="1443791"/>
          </a:xfrm>
          <a:prstGeom prst="rect">
            <a:avLst/>
          </a:prstGeom>
        </p:spPr>
      </p:pic>
      <p:pic>
        <p:nvPicPr>
          <p:cNvPr id="17" name="Picture 16" descr="Nike Drive Bat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1905000" y="2057400"/>
            <a:ext cx="533400" cy="1443791"/>
          </a:xfrm>
          <a:prstGeom prst="rect">
            <a:avLst/>
          </a:prstGeom>
        </p:spPr>
      </p:pic>
      <p:pic>
        <p:nvPicPr>
          <p:cNvPr id="18" name="Picture 17" descr="Nike Drive Bat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2438400" y="2133600"/>
            <a:ext cx="533400" cy="1443791"/>
          </a:xfrm>
          <a:prstGeom prst="rect">
            <a:avLst/>
          </a:prstGeom>
        </p:spPr>
      </p:pic>
      <p:pic>
        <p:nvPicPr>
          <p:cNvPr id="19" name="Picture 18" descr="Nike Drive Bat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1295400" y="3505200"/>
            <a:ext cx="533400" cy="1443791"/>
          </a:xfrm>
          <a:prstGeom prst="rect">
            <a:avLst/>
          </a:prstGeom>
        </p:spPr>
      </p:pic>
      <p:pic>
        <p:nvPicPr>
          <p:cNvPr id="20" name="Picture 19" descr="Nike Drive Bat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1828800" y="3581400"/>
            <a:ext cx="533400" cy="1443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9FC10"/>
              </a:gs>
              <a:gs pos="17999">
                <a:srgbClr val="FEE7F2"/>
              </a:gs>
              <a:gs pos="36000">
                <a:srgbClr val="FAC77D"/>
              </a:gs>
              <a:gs pos="61000">
                <a:schemeClr val="bg1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3200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minutes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62400" y="4114800"/>
            <a:ext cx="685800" cy="978408"/>
          </a:xfrm>
          <a:prstGeom prst="downArrow">
            <a:avLst/>
          </a:prstGeom>
          <a:solidFill>
            <a:srgbClr val="4CEA7D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90800" y="914400"/>
            <a:ext cx="3962400" cy="2057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5867400"/>
            <a:ext cx="609600" cy="533400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228600" y="5410200"/>
            <a:ext cx="612648" cy="457200"/>
          </a:xfrm>
          <a:prstGeom prst="flowChartMagnetic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eparation 10"/>
          <p:cNvSpPr/>
          <p:nvPr/>
        </p:nvSpPr>
        <p:spPr>
          <a:xfrm>
            <a:off x="990600" y="5562600"/>
            <a:ext cx="762000" cy="381000"/>
          </a:xfrm>
          <a:prstGeom prst="flowChartPreparation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7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143000" y="5562600"/>
            <a:ext cx="365760" cy="365760"/>
          </a:xfrm>
          <a:prstGeom prst="rect">
            <a:avLst/>
          </a:prstGeom>
        </p:spPr>
      </p:pic>
      <p:pic>
        <p:nvPicPr>
          <p:cNvPr id="17" name="Picture 16" descr="8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5410200"/>
            <a:ext cx="365760" cy="365760"/>
          </a:xfrm>
          <a:prstGeom prst="rect">
            <a:avLst/>
          </a:prstGeom>
        </p:spPr>
      </p:pic>
      <p:pic>
        <p:nvPicPr>
          <p:cNvPr id="18" name="Picture 17" descr="9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57200" y="5943600"/>
            <a:ext cx="27432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000">
        <p14:prism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23699E-6 L 0.00417 0.228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72869"/>
            <a:ext cx="5791200" cy="646331"/>
          </a:xfrm>
          <a:prstGeom prst="rect">
            <a:avLst/>
          </a:prstGeom>
          <a:noFill/>
          <a:ln>
            <a:solidFill>
              <a:srgbClr val="4CEA7D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numbers with words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371600"/>
            <a:ext cx="52578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19050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28956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38862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48006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57912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137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371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4876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3048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038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3962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1981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1981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5867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7200" y="48768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1067594" y="4114006"/>
            <a:ext cx="548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Number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6200000" flipH="1">
            <a:off x="2057400" y="3276600"/>
            <a:ext cx="35052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43200" y="3581400"/>
            <a:ext cx="2057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2895600" y="2514600"/>
            <a:ext cx="1905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743200" y="3505200"/>
            <a:ext cx="2057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3600" y="5791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743200" y="5181600"/>
            <a:ext cx="21336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26403"/>
            <a:ext cx="8534400" cy="1323439"/>
          </a:xfrm>
          <a:prstGeom prst="rect">
            <a:avLst/>
          </a:prstGeom>
          <a:noFill/>
          <a:ln>
            <a:solidFill>
              <a:srgbClr val="4CEA7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the missing numbers by using pictures:   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733561"/>
            <a:ext cx="4495800" cy="6932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67000" y="4426803"/>
            <a:ext cx="59436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3733562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112603"/>
            <a:ext cx="4953794" cy="7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5796815"/>
            <a:ext cx="502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380976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3350" y="373356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66480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26696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3664803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274403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3664803"/>
            <a:ext cx="1295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4274403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036403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0" y="5798403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>
            <a:endCxn id="4" idx="2"/>
          </p:cNvCxnSpPr>
          <p:nvPr/>
        </p:nvCxnSpPr>
        <p:spPr>
          <a:xfrm rot="5400000">
            <a:off x="2301331" y="4061132"/>
            <a:ext cx="693240" cy="38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264377" y="4079785"/>
            <a:ext cx="693243" cy="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8420497" y="5455106"/>
            <a:ext cx="6858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501479" y="5497325"/>
            <a:ext cx="61704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394350" y="3741003"/>
            <a:ext cx="320650" cy="501073"/>
          </a:xfrm>
          <a:prstGeom prst="rect">
            <a:avLst/>
          </a:prstGeom>
        </p:spPr>
      </p:pic>
      <p:pic>
        <p:nvPicPr>
          <p:cNvPr id="36" name="Picture 35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3961606" y="5325963"/>
            <a:ext cx="457200" cy="396240"/>
          </a:xfrm>
          <a:prstGeom prst="ellipse">
            <a:avLst/>
          </a:prstGeom>
        </p:spPr>
      </p:pic>
      <p:pic>
        <p:nvPicPr>
          <p:cNvPr id="40" name="Picture 39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4419600" y="5341203"/>
            <a:ext cx="457200" cy="396240"/>
          </a:xfrm>
          <a:prstGeom prst="ellipse">
            <a:avLst/>
          </a:prstGeom>
        </p:spPr>
      </p:pic>
      <p:pic>
        <p:nvPicPr>
          <p:cNvPr id="41" name="Picture 40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4876800" y="5341203"/>
            <a:ext cx="457994" cy="396240"/>
          </a:xfrm>
          <a:prstGeom prst="ellipse">
            <a:avLst/>
          </a:prstGeom>
        </p:spPr>
      </p:pic>
      <p:pic>
        <p:nvPicPr>
          <p:cNvPr id="42" name="Picture 41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5334000" y="5341203"/>
            <a:ext cx="457200" cy="396240"/>
          </a:xfrm>
          <a:prstGeom prst="ellipse">
            <a:avLst/>
          </a:prstGeom>
        </p:spPr>
      </p:pic>
      <p:pic>
        <p:nvPicPr>
          <p:cNvPr id="44" name="Picture 43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5791200" y="5341203"/>
            <a:ext cx="457200" cy="396240"/>
          </a:xfrm>
          <a:prstGeom prst="ellipse">
            <a:avLst/>
          </a:prstGeom>
        </p:spPr>
      </p:pic>
      <p:pic>
        <p:nvPicPr>
          <p:cNvPr id="35" name="Picture 34" descr="9915615-close-up-of-an-ice-cream-on-white-background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>
          <a:xfrm>
            <a:off x="3048000" y="3741003"/>
            <a:ext cx="274320" cy="605117"/>
          </a:xfrm>
          <a:prstGeom prst="roundRect">
            <a:avLst/>
          </a:prstGeom>
        </p:spPr>
      </p:pic>
      <p:pic>
        <p:nvPicPr>
          <p:cNvPr id="45" name="Picture 44" descr="9915615-close-up-of-an-ice-cream-on-white-background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>
          <a:xfrm>
            <a:off x="2743200" y="3741003"/>
            <a:ext cx="274320" cy="605117"/>
          </a:xfrm>
          <a:prstGeom prst="roundRect">
            <a:avLst/>
          </a:prstGeom>
        </p:spPr>
      </p:pic>
      <p:pic>
        <p:nvPicPr>
          <p:cNvPr id="46" name="Picture 45" descr="9915615-close-up-of-an-ice-cream-on-white-background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>
          <a:xfrm>
            <a:off x="3352800" y="3741003"/>
            <a:ext cx="274320" cy="605117"/>
          </a:xfrm>
          <a:prstGeom prst="roundRect">
            <a:avLst/>
          </a:prstGeom>
        </p:spPr>
      </p:pic>
      <p:pic>
        <p:nvPicPr>
          <p:cNvPr id="48" name="Picture 47" descr="9915615-close-up-of-an-ice-cream-on-white-background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>
          <a:xfrm>
            <a:off x="3657600" y="3741003"/>
            <a:ext cx="274320" cy="605117"/>
          </a:xfrm>
          <a:prstGeom prst="roundRect">
            <a:avLst/>
          </a:prstGeom>
        </p:spPr>
      </p:pic>
      <p:pic>
        <p:nvPicPr>
          <p:cNvPr id="50" name="Picture 49" descr="9915615-close-up-of-an-ice-cream-on-white-background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>
          <a:xfrm>
            <a:off x="3962400" y="3741003"/>
            <a:ext cx="274320" cy="605117"/>
          </a:xfrm>
          <a:prstGeom prst="roundRect">
            <a:avLst/>
          </a:prstGeom>
        </p:spPr>
      </p:pic>
      <p:pic>
        <p:nvPicPr>
          <p:cNvPr id="52" name="Picture 51" descr="9915615-close-up-of-an-ice-cream-on-white-background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>
          <a:xfrm>
            <a:off x="4267200" y="3741003"/>
            <a:ext cx="274320" cy="605117"/>
          </a:xfrm>
          <a:prstGeom prst="roundRect">
            <a:avLst/>
          </a:prstGeom>
        </p:spPr>
      </p:pic>
      <p:pic>
        <p:nvPicPr>
          <p:cNvPr id="53" name="Picture 52" descr="9915615-close-up-of-an-ice-cream-on-white-background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>
          <a:xfrm>
            <a:off x="4572000" y="3741003"/>
            <a:ext cx="274320" cy="605117"/>
          </a:xfrm>
          <a:prstGeom prst="round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2590800" y="3741003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156350" y="3741003"/>
            <a:ext cx="396850" cy="501073"/>
          </a:xfrm>
          <a:prstGeom prst="rect">
            <a:avLst/>
          </a:prstGeom>
        </p:spPr>
      </p:pic>
      <p:pic>
        <p:nvPicPr>
          <p:cNvPr id="59" name="Picture 58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391400" y="3741003"/>
            <a:ext cx="396850" cy="501073"/>
          </a:xfrm>
          <a:prstGeom prst="rect">
            <a:avLst/>
          </a:prstGeom>
        </p:spPr>
      </p:pic>
      <p:pic>
        <p:nvPicPr>
          <p:cNvPr id="60" name="Picture 59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994550" y="3741003"/>
            <a:ext cx="396850" cy="457200"/>
          </a:xfrm>
          <a:prstGeom prst="rect">
            <a:avLst/>
          </a:prstGeom>
        </p:spPr>
      </p:pic>
      <p:pic>
        <p:nvPicPr>
          <p:cNvPr id="62" name="Picture 61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613550" y="3741003"/>
            <a:ext cx="396850" cy="501073"/>
          </a:xfrm>
          <a:prstGeom prst="rect">
            <a:avLst/>
          </a:prstGeom>
        </p:spPr>
      </p:pic>
      <p:pic>
        <p:nvPicPr>
          <p:cNvPr id="63" name="Picture 62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699150" y="3741003"/>
            <a:ext cx="396850" cy="501073"/>
          </a:xfrm>
          <a:prstGeom prst="rect">
            <a:avLst/>
          </a:prstGeom>
        </p:spPr>
      </p:pic>
      <p:pic>
        <p:nvPicPr>
          <p:cNvPr id="64" name="Picture 63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772400" y="3741004"/>
            <a:ext cx="381000" cy="481060"/>
          </a:xfrm>
          <a:prstGeom prst="rect">
            <a:avLst/>
          </a:prstGeom>
        </p:spPr>
      </p:pic>
      <p:pic>
        <p:nvPicPr>
          <p:cNvPr id="65" name="Picture 64" descr="24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8153400" y="3741003"/>
            <a:ext cx="396850" cy="50107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04800" y="5188803"/>
            <a:ext cx="2819400" cy="6858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295400" y="518880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58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2" name="Picture 71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7162800" y="5341203"/>
            <a:ext cx="457200" cy="396240"/>
          </a:xfrm>
          <a:prstGeom prst="ellipse">
            <a:avLst/>
          </a:prstGeom>
        </p:spPr>
      </p:pic>
      <p:pic>
        <p:nvPicPr>
          <p:cNvPr id="73" name="Picture 72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6248400" y="5341203"/>
            <a:ext cx="457200" cy="396240"/>
          </a:xfrm>
          <a:prstGeom prst="ellipse">
            <a:avLst/>
          </a:prstGeom>
        </p:spPr>
      </p:pic>
      <p:pic>
        <p:nvPicPr>
          <p:cNvPr id="74" name="Picture 73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6705600" y="5341203"/>
            <a:ext cx="457200" cy="396240"/>
          </a:xfrm>
          <a:prstGeom prst="ellipse">
            <a:avLst/>
          </a:prstGeom>
        </p:spPr>
      </p:pic>
      <p:pic>
        <p:nvPicPr>
          <p:cNvPr id="75" name="Picture 74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7620000" y="5341203"/>
            <a:ext cx="457200" cy="396240"/>
          </a:xfrm>
          <a:prstGeom prst="ellipse">
            <a:avLst/>
          </a:prstGeom>
        </p:spPr>
      </p:pic>
      <p:pic>
        <p:nvPicPr>
          <p:cNvPr id="76" name="Picture 75" descr="rose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8077200" y="5341203"/>
            <a:ext cx="457200" cy="396240"/>
          </a:xfrm>
          <a:prstGeom prst="ellipse">
            <a:avLst/>
          </a:prstGeom>
        </p:spPr>
      </p:pic>
      <p:cxnSp>
        <p:nvCxnSpPr>
          <p:cNvPr id="81" name="Straight Connector 80"/>
          <p:cNvCxnSpPr/>
          <p:nvPr/>
        </p:nvCxnSpPr>
        <p:spPr>
          <a:xfrm>
            <a:off x="4800600" y="3741003"/>
            <a:ext cx="381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990600" cy="9989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83872" y="0"/>
            <a:ext cx="11887200" cy="6858000"/>
            <a:chOff x="0" y="0"/>
            <a:chExt cx="91440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52400"/>
              <a:ext cx="990600" cy="9989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52400"/>
              <a:ext cx="1010446" cy="1295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1811608" cy="998901"/>
            </a:xfrm>
            <a:prstGeom prst="rect">
              <a:avLst/>
            </a:prstGeom>
          </p:spPr>
        </p:pic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Vertical Scroll 14"/>
          <p:cNvSpPr/>
          <p:nvPr/>
        </p:nvSpPr>
        <p:spPr>
          <a:xfrm>
            <a:off x="-1483724" y="1447800"/>
            <a:ext cx="11092543" cy="5706020"/>
          </a:xfrm>
          <a:prstGeom prst="verticalScroll">
            <a:avLst>
              <a:gd name="adj" fmla="val 0"/>
            </a:avLst>
          </a:prstGeom>
          <a:solidFill>
            <a:srgbClr val="00FFCC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872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defTabSz="457200"/>
            <a:r>
              <a:rPr lang="en-US" sz="600" kern="100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NESAR UDDIN</a:t>
            </a:r>
          </a:p>
          <a:p>
            <a:pPr algn="just" defTabSz="457200"/>
            <a:r>
              <a:rPr lang="en-US" sz="600" kern="100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 TEACHER.</a:t>
            </a:r>
          </a:p>
          <a:p>
            <a:pPr algn="just" defTabSz="457200"/>
            <a:r>
              <a:rPr lang="en-US" sz="600" kern="100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 GOVT. PRIMARY SCHOOL </a:t>
            </a:r>
          </a:p>
          <a:p>
            <a:pPr algn="just" defTabSz="457200"/>
            <a:r>
              <a:rPr lang="en-US" sz="600" kern="100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ATNESARUDDIN@GMAIL.COM</a:t>
            </a:r>
            <a:endParaRPr lang="bn-IN" sz="600" kern="1000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16" name="Picture 15" descr="0.9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974" y="1303702"/>
            <a:ext cx="2764826" cy="3115898"/>
          </a:xfrm>
          <a:prstGeom prst="ellipse">
            <a:avLst/>
          </a:prstGeom>
          <a:ln w="190500" cap="rnd">
            <a:solidFill>
              <a:srgbClr val="FF00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11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4582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in words &amp; re-arrange the numbers: 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40359"/>
            <a:ext cx="52578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202359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3192959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4183559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5097959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6088559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166895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66895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Words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19295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26915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25975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3359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227855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22785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600" y="6088559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616475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517415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7200" y="517415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1067594" y="4182765"/>
            <a:ext cx="548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1668959"/>
            <a:ext cx="1752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Numbers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7341E-6 L 5.55112E-17 0.272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5.55112E-17 -0.1158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89017E-6 L 5.55112E-17 -0.14427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-0.00417 0.12833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3329 L 3.33333E-6 -0.11099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32948E-6 L 1.11022E-16 0.27699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35E-6 L 0.00416 -0.16023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705 L -0.00833 -0.1664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3.33333E-6 0.14428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7 L -3.33333E-6 -0.14474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20" grpId="0"/>
      <p:bldP spid="21" grpId="0"/>
      <p:bldP spid="21" grpId="1"/>
      <p:bldP spid="25" grpId="0"/>
      <p:bldP spid="26" grpId="0"/>
      <p:bldP spid="26" grpId="1"/>
      <p:bldP spid="31" grpId="0"/>
      <p:bldP spid="32" grpId="0"/>
      <p:bldP spid="32" grpId="1"/>
      <p:bldP spid="38" grpId="0"/>
      <p:bldP spid="39" grpId="0"/>
      <p:bldP spid="3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373743"/>
            <a:ext cx="9144000" cy="7162800"/>
          </a:xfrm>
          <a:prstGeom prst="rect">
            <a:avLst/>
          </a:prstGeom>
          <a:gradFill flip="none" rotWithShape="1">
            <a:gsLst>
              <a:gs pos="0">
                <a:srgbClr val="C9FC10"/>
              </a:gs>
              <a:gs pos="17999">
                <a:srgbClr val="FEE7F2"/>
              </a:gs>
              <a:gs pos="36000">
                <a:srgbClr val="FAC77D"/>
              </a:gs>
              <a:gs pos="61000">
                <a:schemeClr val="bg1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Rearrange the words with pictures: 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6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1828800" y="1371600"/>
            <a:ext cx="548640" cy="553029"/>
          </a:xfrm>
          <a:prstGeom prst="ellipse">
            <a:avLst/>
          </a:prstGeom>
        </p:spPr>
      </p:pic>
      <p:pic>
        <p:nvPicPr>
          <p:cNvPr id="19" name="Picture 18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1371600" y="1371600"/>
            <a:ext cx="548640" cy="553029"/>
          </a:xfrm>
          <a:prstGeom prst="ellipse">
            <a:avLst/>
          </a:prstGeom>
        </p:spPr>
      </p:pic>
      <p:pic>
        <p:nvPicPr>
          <p:cNvPr id="20" name="Picture 19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895600" y="1371600"/>
            <a:ext cx="548640" cy="553029"/>
          </a:xfrm>
          <a:prstGeom prst="ellipse">
            <a:avLst/>
          </a:prstGeom>
        </p:spPr>
      </p:pic>
      <p:sp>
        <p:nvSpPr>
          <p:cNvPr id="24" name="32-Point Star 23"/>
          <p:cNvSpPr/>
          <p:nvPr/>
        </p:nvSpPr>
        <p:spPr>
          <a:xfrm>
            <a:off x="3124200" y="2590800"/>
            <a:ext cx="3276600" cy="2209800"/>
          </a:xfrm>
          <a:prstGeom prst="star32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Checking learning</a:t>
            </a:r>
            <a:endParaRPr lang="en-US" sz="2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4602480" y="5516879"/>
            <a:ext cx="548640" cy="468352"/>
          </a:xfrm>
          <a:prstGeom prst="ellipse">
            <a:avLst/>
          </a:prstGeom>
        </p:spPr>
      </p:pic>
      <p:pic>
        <p:nvPicPr>
          <p:cNvPr id="31" name="Picture 30" descr="gfre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5181600" y="914401"/>
            <a:ext cx="548640" cy="481653"/>
          </a:xfrm>
          <a:prstGeom prst="ellipse">
            <a:avLst/>
          </a:prstGeom>
        </p:spPr>
      </p:pic>
      <p:pic>
        <p:nvPicPr>
          <p:cNvPr id="32" name="Picture 31" descr="gfre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5715000" y="914400"/>
            <a:ext cx="548640" cy="481653"/>
          </a:xfrm>
          <a:prstGeom prst="ellipse">
            <a:avLst/>
          </a:prstGeom>
        </p:spPr>
      </p:pic>
      <p:pic>
        <p:nvPicPr>
          <p:cNvPr id="33" name="Picture 32" descr="gfre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6248400" y="1066800"/>
            <a:ext cx="548640" cy="481653"/>
          </a:xfrm>
          <a:prstGeom prst="ellipse">
            <a:avLst/>
          </a:prstGeom>
        </p:spPr>
      </p:pic>
      <p:pic>
        <p:nvPicPr>
          <p:cNvPr id="34" name="Picture 33" descr="gfre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5638800" y="1524000"/>
            <a:ext cx="548640" cy="481653"/>
          </a:xfrm>
          <a:prstGeom prst="ellipse">
            <a:avLst/>
          </a:prstGeom>
        </p:spPr>
      </p:pic>
      <p:pic>
        <p:nvPicPr>
          <p:cNvPr id="21" name="Picture 20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362200" y="1371600"/>
            <a:ext cx="533400" cy="553029"/>
          </a:xfrm>
          <a:prstGeom prst="ellipse">
            <a:avLst/>
          </a:prstGeom>
        </p:spPr>
      </p:pic>
      <p:pic>
        <p:nvPicPr>
          <p:cNvPr id="40" name="Picture 39" descr="54e551e066da62cbc5acb931be3abe2c-fullsize.jp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6477000" y="2819400"/>
            <a:ext cx="457200" cy="834558"/>
          </a:xfrm>
          <a:prstGeom prst="ellipse">
            <a:avLst/>
          </a:prstGeom>
        </p:spPr>
      </p:pic>
      <p:pic>
        <p:nvPicPr>
          <p:cNvPr id="25" name="Picture 24" descr="54e551e066da62cbc5acb931be3abe2c-fullsize.jp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6858000" y="2971800"/>
            <a:ext cx="457200" cy="834558"/>
          </a:xfrm>
          <a:prstGeom prst="ellipse">
            <a:avLst/>
          </a:prstGeom>
        </p:spPr>
      </p:pic>
      <p:pic>
        <p:nvPicPr>
          <p:cNvPr id="28" name="Picture 27" descr="54e551e066da62cbc5acb931be3abe2c-fullsize.jp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7315200" y="2971800"/>
            <a:ext cx="457200" cy="834558"/>
          </a:xfrm>
          <a:prstGeom prst="ellipse">
            <a:avLst/>
          </a:prstGeom>
        </p:spPr>
      </p:pic>
      <p:pic>
        <p:nvPicPr>
          <p:cNvPr id="30" name="Picture 29" descr="54e551e066da62cbc5acb931be3abe2c-fullsize.jp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7010400" y="3657600"/>
            <a:ext cx="457200" cy="834558"/>
          </a:xfrm>
          <a:prstGeom prst="ellipse">
            <a:avLst/>
          </a:prstGeom>
        </p:spPr>
      </p:pic>
      <p:pic>
        <p:nvPicPr>
          <p:cNvPr id="36" name="Picture 35" descr="54e551e066da62cbc5acb931be3abe2c-fullsize.jp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7467600" y="3733800"/>
            <a:ext cx="457200" cy="834558"/>
          </a:xfrm>
          <a:prstGeom prst="ellipse">
            <a:avLst/>
          </a:prstGeom>
        </p:spPr>
      </p:pic>
      <p:pic>
        <p:nvPicPr>
          <p:cNvPr id="37" name="Picture 36" descr="54e551e066da62cbc5acb931be3abe2c-fullsize.jpg"/>
          <p:cNvPicPr>
            <a:picLocks noChangeAspect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>
          <a:xfrm>
            <a:off x="7696200" y="2971800"/>
            <a:ext cx="457200" cy="834558"/>
          </a:xfrm>
          <a:prstGeom prst="ellipse">
            <a:avLst/>
          </a:prstGeom>
        </p:spPr>
      </p:pic>
      <p:pic>
        <p:nvPicPr>
          <p:cNvPr id="38" name="Picture 37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4038600" y="5486400"/>
            <a:ext cx="548640" cy="468352"/>
          </a:xfrm>
          <a:prstGeom prst="ellipse">
            <a:avLst/>
          </a:prstGeom>
        </p:spPr>
      </p:pic>
      <p:pic>
        <p:nvPicPr>
          <p:cNvPr id="39" name="Picture 38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4876800" y="4952999"/>
            <a:ext cx="548640" cy="468352"/>
          </a:xfrm>
          <a:prstGeom prst="ellipse">
            <a:avLst/>
          </a:prstGeom>
        </p:spPr>
      </p:pic>
      <p:pic>
        <p:nvPicPr>
          <p:cNvPr id="41" name="Picture 40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4343400" y="4953000"/>
            <a:ext cx="548640" cy="468352"/>
          </a:xfrm>
          <a:prstGeom prst="ellipse">
            <a:avLst/>
          </a:prstGeom>
        </p:spPr>
      </p:pic>
      <p:pic>
        <p:nvPicPr>
          <p:cNvPr id="42" name="Picture 41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3810000" y="4953000"/>
            <a:ext cx="548640" cy="468352"/>
          </a:xfrm>
          <a:prstGeom prst="ellipse">
            <a:avLst/>
          </a:prstGeom>
        </p:spPr>
      </p:pic>
      <p:pic>
        <p:nvPicPr>
          <p:cNvPr id="46" name="Picture 45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5410200" y="4952999"/>
            <a:ext cx="548640" cy="468352"/>
          </a:xfrm>
          <a:prstGeom prst="ellipse">
            <a:avLst/>
          </a:prstGeom>
        </p:spPr>
      </p:pic>
      <p:pic>
        <p:nvPicPr>
          <p:cNvPr id="47" name="Picture 46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5105400" y="5486400"/>
            <a:ext cx="548640" cy="468352"/>
          </a:xfrm>
          <a:prstGeom prst="ellipse">
            <a:avLst/>
          </a:prstGeom>
        </p:spPr>
      </p:pic>
      <p:pic>
        <p:nvPicPr>
          <p:cNvPr id="48" name="Picture 47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5943600" y="4953000"/>
            <a:ext cx="548640" cy="468352"/>
          </a:xfrm>
          <a:prstGeom prst="ellipse">
            <a:avLst/>
          </a:prstGeom>
        </p:spPr>
      </p:pic>
      <p:pic>
        <p:nvPicPr>
          <p:cNvPr id="49" name="Picture 48" descr="13521912-tomato-over-white-background.jp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>
          <a:xfrm>
            <a:off x="5638800" y="5486400"/>
            <a:ext cx="548640" cy="468352"/>
          </a:xfrm>
          <a:prstGeom prst="ellipse">
            <a:avLst/>
          </a:prstGeom>
        </p:spPr>
      </p:pic>
      <p:pic>
        <p:nvPicPr>
          <p:cNvPr id="50" name="Picture 49" descr="gfre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6172200" y="1524000"/>
            <a:ext cx="548640" cy="481653"/>
          </a:xfrm>
          <a:prstGeom prst="ellipse">
            <a:avLst/>
          </a:prstGeom>
        </p:spPr>
      </p:pic>
      <p:pic>
        <p:nvPicPr>
          <p:cNvPr id="51" name="Picture 50" descr="gfre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5105400" y="1524000"/>
            <a:ext cx="548640" cy="481653"/>
          </a:xfrm>
          <a:prstGeom prst="ellipse">
            <a:avLst/>
          </a:prstGeom>
        </p:spPr>
      </p:pic>
      <p:pic>
        <p:nvPicPr>
          <p:cNvPr id="52" name="Picture 51" descr="gfre.jpg"/>
          <p:cNvPicPr>
            <a:picLocks noChangeAspect="1"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>
          <a:xfrm>
            <a:off x="4800600" y="1143000"/>
            <a:ext cx="548640" cy="481653"/>
          </a:xfrm>
          <a:prstGeom prst="ellipse">
            <a:avLst/>
          </a:prstGeom>
        </p:spPr>
      </p:pic>
      <p:pic>
        <p:nvPicPr>
          <p:cNvPr id="53" name="Picture 52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1981200" y="1732971"/>
            <a:ext cx="548640" cy="553029"/>
          </a:xfrm>
          <a:prstGeom prst="ellipse">
            <a:avLst/>
          </a:prstGeom>
        </p:spPr>
      </p:pic>
      <p:pic>
        <p:nvPicPr>
          <p:cNvPr id="54" name="Picture 53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1524000" y="1732971"/>
            <a:ext cx="548640" cy="553029"/>
          </a:xfrm>
          <a:prstGeom prst="ellipse">
            <a:avLst/>
          </a:prstGeom>
        </p:spPr>
      </p:pic>
      <p:pic>
        <p:nvPicPr>
          <p:cNvPr id="55" name="Picture 54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3048000" y="1809171"/>
            <a:ext cx="548640" cy="553029"/>
          </a:xfrm>
          <a:prstGeom prst="ellipse">
            <a:avLst/>
          </a:prstGeom>
        </p:spPr>
      </p:pic>
      <p:pic>
        <p:nvPicPr>
          <p:cNvPr id="56" name="Picture 55" descr="1365101226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>
          <a:xfrm>
            <a:off x="2514600" y="1732971"/>
            <a:ext cx="533400" cy="553029"/>
          </a:xfrm>
          <a:prstGeom prst="ellipse">
            <a:avLst/>
          </a:prstGeom>
        </p:spPr>
      </p:pic>
      <p:pic>
        <p:nvPicPr>
          <p:cNvPr id="57" name="Picture 56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533400" y="3566160"/>
            <a:ext cx="548640" cy="548640"/>
          </a:xfrm>
          <a:prstGeom prst="ellipse">
            <a:avLst/>
          </a:prstGeom>
        </p:spPr>
      </p:pic>
      <p:pic>
        <p:nvPicPr>
          <p:cNvPr id="58" name="Picture 57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066800" y="3566160"/>
            <a:ext cx="548640" cy="548640"/>
          </a:xfrm>
          <a:prstGeom prst="ellipse">
            <a:avLst/>
          </a:prstGeom>
        </p:spPr>
      </p:pic>
      <p:pic>
        <p:nvPicPr>
          <p:cNvPr id="60" name="Picture 59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600200" y="3566160"/>
            <a:ext cx="548640" cy="548640"/>
          </a:xfrm>
          <a:prstGeom prst="ellipse">
            <a:avLst/>
          </a:prstGeom>
        </p:spPr>
      </p:pic>
      <p:pic>
        <p:nvPicPr>
          <p:cNvPr id="61" name="Picture 60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685800" y="4099560"/>
            <a:ext cx="548640" cy="548640"/>
          </a:xfrm>
          <a:prstGeom prst="ellipse">
            <a:avLst/>
          </a:prstGeom>
        </p:spPr>
      </p:pic>
      <p:pic>
        <p:nvPicPr>
          <p:cNvPr id="62" name="Picture 61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219200" y="4099560"/>
            <a:ext cx="548640" cy="548640"/>
          </a:xfrm>
          <a:prstGeom prst="ellipse">
            <a:avLst/>
          </a:prstGeom>
        </p:spPr>
      </p:pic>
      <p:pic>
        <p:nvPicPr>
          <p:cNvPr id="63" name="Picture 62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762000" y="4632960"/>
            <a:ext cx="548640" cy="548640"/>
          </a:xfrm>
          <a:prstGeom prst="ellipse">
            <a:avLst/>
          </a:prstGeom>
        </p:spPr>
      </p:pic>
      <p:pic>
        <p:nvPicPr>
          <p:cNvPr id="64" name="Picture 63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371600" y="4632960"/>
            <a:ext cx="548640" cy="548640"/>
          </a:xfrm>
          <a:prstGeom prst="ellipse">
            <a:avLst/>
          </a:prstGeom>
        </p:spPr>
      </p:pic>
      <p:pic>
        <p:nvPicPr>
          <p:cNvPr id="65" name="Picture 64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981200" y="4632960"/>
            <a:ext cx="548640" cy="548640"/>
          </a:xfrm>
          <a:prstGeom prst="ellipse">
            <a:avLst/>
          </a:prstGeom>
        </p:spPr>
      </p:pic>
      <p:pic>
        <p:nvPicPr>
          <p:cNvPr id="66" name="Picture 65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2133600" y="3566160"/>
            <a:ext cx="548640" cy="548640"/>
          </a:xfrm>
          <a:prstGeom prst="ellipse">
            <a:avLst/>
          </a:prstGeom>
        </p:spPr>
      </p:pic>
      <p:pic>
        <p:nvPicPr>
          <p:cNvPr id="67" name="Picture 66" descr="4097wool_ball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>
          <a:xfrm>
            <a:off x="1828800" y="4099560"/>
            <a:ext cx="548640" cy="548640"/>
          </a:xfrm>
          <a:prstGeom prst="ellipse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6400800" y="3276600"/>
            <a:ext cx="2286000" cy="6858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nine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8600" y="3947160"/>
            <a:ext cx="2743200" cy="609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724400" y="1066800"/>
            <a:ext cx="2286000" cy="6858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eight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733800" y="5105400"/>
            <a:ext cx="2743200" cy="609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219200" y="1524000"/>
            <a:ext cx="2590800" cy="6858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8000">
        <p14:shred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54167 0.427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2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44167 -0.2976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-14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0834 0.1833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9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8333 0.383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 0.0111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543800" y="2743200"/>
            <a:ext cx="914400" cy="914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2362200" y="838200"/>
            <a:ext cx="914400" cy="731520"/>
          </a:xfrm>
          <a:prstGeom prst="flowChartMagnetic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6553200" y="762000"/>
            <a:ext cx="990600" cy="1143000"/>
          </a:xfrm>
          <a:prstGeom prst="su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191000" y="4953000"/>
            <a:ext cx="914400" cy="914400"/>
          </a:xfrm>
          <a:prstGeom prst="don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48600" y="55626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533400" y="2819400"/>
            <a:ext cx="1066800" cy="1066800"/>
          </a:xfrm>
          <a:prstGeom prst="star6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6" name="Picture 15" descr="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914400" cy="825190"/>
          </a:xfrm>
          <a:prstGeom prst="rect">
            <a:avLst/>
          </a:prstGeom>
        </p:spPr>
      </p:pic>
      <p:pic>
        <p:nvPicPr>
          <p:cNvPr id="17" name="Picture 16" descr="goodbye-30.gif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1676400" y="1828800"/>
            <a:ext cx="6000750" cy="2857500"/>
          </a:xfrm>
          <a:prstGeom prst="rect">
            <a:avLst/>
          </a:prstGeom>
        </p:spPr>
      </p:pic>
      <p:pic>
        <p:nvPicPr>
          <p:cNvPr id="15" name="Picture 14" descr="kf.gif"/>
          <p:cNvPicPr preferRelativeResize="0"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0" y="12526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- 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 </a:t>
            </a:r>
          </a:p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- 4 </a:t>
            </a:r>
          </a:p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unit: 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many? (number  </a:t>
            </a:r>
            <a:r>
              <a:rPr lang="en-US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figures &amp; words) </a:t>
            </a:r>
          </a:p>
          <a:p>
            <a:pPr algn="ctr"/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Time: 45 minutes. </a:t>
            </a:r>
            <a:endParaRPr lang="en-US" sz="4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54" y="144440"/>
            <a:ext cx="1010446" cy="102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95400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will be able… 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838200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 recognize &amp; say the cardinal numbers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6—10.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read &amp; write cardinal numbers 6-10 both in figures and in words.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0298"/>
            <a:ext cx="990600" cy="998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1866"/>
            <a:ext cx="1010446" cy="1027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298"/>
            <a:ext cx="1811608" cy="9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642368"/>
              </p:ext>
            </p:extLst>
          </p:nvPr>
        </p:nvGraphicFramePr>
        <p:xfrm>
          <a:off x="5715000" y="4857750"/>
          <a:ext cx="18288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57750"/>
                        <a:ext cx="1828800" cy="1543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Callout 2"/>
          <p:cNvSpPr/>
          <p:nvPr/>
        </p:nvSpPr>
        <p:spPr>
          <a:xfrm>
            <a:off x="304800" y="1219200"/>
            <a:ext cx="4495800" cy="2971800"/>
          </a:xfrm>
          <a:prstGeom prst="wedgeEllipseCallout">
            <a:avLst>
              <a:gd name="adj1" fmla="val 76682"/>
              <a:gd name="adj2" fmla="val 82732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</a:rPr>
              <a:t>Let’s see the video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440"/>
            <a:ext cx="1010446" cy="1027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9FC10"/>
              </a:gs>
              <a:gs pos="17999">
                <a:srgbClr val="FEE7F2"/>
              </a:gs>
              <a:gs pos="36000">
                <a:srgbClr val="FAC77D"/>
              </a:gs>
              <a:gs pos="61000">
                <a:schemeClr val="accent3">
                  <a:lumMod val="40000"/>
                  <a:lumOff val="60000"/>
                </a:schemeClr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9216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Declaration of the Title: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6553200" y="2697480"/>
            <a:ext cx="1447800" cy="134112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1219200" y="3002280"/>
            <a:ext cx="1447800" cy="134112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2286000" y="5364480"/>
            <a:ext cx="1447800" cy="134112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7-Point Star 23"/>
          <p:cNvSpPr/>
          <p:nvPr/>
        </p:nvSpPr>
        <p:spPr>
          <a:xfrm>
            <a:off x="5791200" y="5364480"/>
            <a:ext cx="1447800" cy="134112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7-Point Star 24"/>
          <p:cNvSpPr/>
          <p:nvPr/>
        </p:nvSpPr>
        <p:spPr>
          <a:xfrm>
            <a:off x="3733800" y="1661160"/>
            <a:ext cx="1447800" cy="134112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aque 27"/>
          <p:cNvSpPr/>
          <p:nvPr/>
        </p:nvSpPr>
        <p:spPr>
          <a:xfrm>
            <a:off x="3124200" y="3048000"/>
            <a:ext cx="2971800" cy="2286000"/>
          </a:xfrm>
          <a:prstGeom prst="plaqu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Numbers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6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038600" y="1828800"/>
            <a:ext cx="762000" cy="762000"/>
          </a:xfrm>
          <a:prstGeom prst="rect">
            <a:avLst/>
          </a:prstGeom>
        </p:spPr>
      </p:pic>
      <p:pic>
        <p:nvPicPr>
          <p:cNvPr id="19" name="Picture 18" descr="7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934200" y="3048000"/>
            <a:ext cx="762000" cy="762000"/>
          </a:xfrm>
          <a:prstGeom prst="rect">
            <a:avLst/>
          </a:prstGeom>
        </p:spPr>
      </p:pic>
      <p:pic>
        <p:nvPicPr>
          <p:cNvPr id="20" name="Picture 19" descr="8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6096000" y="5715000"/>
            <a:ext cx="762000" cy="762000"/>
          </a:xfrm>
          <a:prstGeom prst="rect">
            <a:avLst/>
          </a:prstGeom>
        </p:spPr>
      </p:pic>
      <p:pic>
        <p:nvPicPr>
          <p:cNvPr id="21" name="Picture 20" descr="9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2667000" y="5638800"/>
            <a:ext cx="762000" cy="762000"/>
          </a:xfrm>
          <a:prstGeom prst="rect">
            <a:avLst/>
          </a:prstGeom>
        </p:spPr>
      </p:pic>
      <p:pic>
        <p:nvPicPr>
          <p:cNvPr id="22" name="Picture 21" descr="11.gif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1371600" y="3276600"/>
            <a:ext cx="762000" cy="762000"/>
          </a:xfrm>
          <a:prstGeom prst="rect">
            <a:avLst/>
          </a:prstGeom>
        </p:spPr>
      </p:pic>
      <p:pic>
        <p:nvPicPr>
          <p:cNvPr id="27" name="Picture 26" descr="0.gif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1752600" y="3276600"/>
            <a:ext cx="762000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8000">
        <p14:shred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9FC10"/>
              </a:gs>
              <a:gs pos="17999">
                <a:srgbClr val="FEE7F2"/>
              </a:gs>
              <a:gs pos="36000">
                <a:srgbClr val="FAC77D"/>
              </a:gs>
              <a:gs pos="61000">
                <a:schemeClr val="bg1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57400" y="1524000"/>
            <a:ext cx="5257800" cy="1752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11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115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352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minutes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4267200"/>
            <a:ext cx="685800" cy="978408"/>
          </a:xfrm>
          <a:prstGeom prst="downArrow">
            <a:avLst/>
          </a:prstGeom>
          <a:solidFill>
            <a:srgbClr val="4CEA7D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8000">
        <p14:vortex dir="r"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23699E-6 L 0.00417 0.228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143001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say: </a:t>
            </a:r>
            <a:endParaRPr lang="en-US" sz="6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85800" y="2164080"/>
            <a:ext cx="7543800" cy="45719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5486400" y="3048001"/>
            <a:ext cx="1295400" cy="1447800"/>
          </a:xfrm>
          <a:prstGeom prst="star6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5334001"/>
            <a:ext cx="3200400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six</a:t>
            </a:r>
            <a:endParaRPr lang="en-US" sz="88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olor-wheel-stick-umbrella-open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533400" y="2596337"/>
            <a:ext cx="1097280" cy="985063"/>
          </a:xfrm>
          <a:prstGeom prst="roundRect">
            <a:avLst/>
          </a:prstGeom>
        </p:spPr>
      </p:pic>
      <p:pic>
        <p:nvPicPr>
          <p:cNvPr id="10" name="Picture 9" descr="color-wheel-stick-umbrella-open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457200" y="3815537"/>
            <a:ext cx="1097280" cy="985063"/>
          </a:xfrm>
          <a:prstGeom prst="roundRect">
            <a:avLst/>
          </a:prstGeom>
        </p:spPr>
      </p:pic>
      <p:pic>
        <p:nvPicPr>
          <p:cNvPr id="11" name="Picture 10" descr="color-wheel-stick-umbrella-open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1524000" y="3739337"/>
            <a:ext cx="1097280" cy="985063"/>
          </a:xfrm>
          <a:prstGeom prst="roundRect">
            <a:avLst/>
          </a:prstGeom>
        </p:spPr>
      </p:pic>
      <p:pic>
        <p:nvPicPr>
          <p:cNvPr id="12" name="Picture 11" descr="color-wheel-stick-umbrella-open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2667000" y="3739337"/>
            <a:ext cx="1097280" cy="985063"/>
          </a:xfrm>
          <a:prstGeom prst="roundRect">
            <a:avLst/>
          </a:prstGeom>
        </p:spPr>
      </p:pic>
      <p:pic>
        <p:nvPicPr>
          <p:cNvPr id="13" name="Picture 12" descr="color-wheel-stick-umbrella-open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1676400" y="2596337"/>
            <a:ext cx="1097280" cy="985063"/>
          </a:xfrm>
          <a:prstGeom prst="roundRect">
            <a:avLst/>
          </a:prstGeom>
        </p:spPr>
      </p:pic>
      <p:pic>
        <p:nvPicPr>
          <p:cNvPr id="14" name="Picture 13" descr="color-wheel-stick-umbrella-open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2743200" y="2672537"/>
            <a:ext cx="1097280" cy="985063"/>
          </a:xfrm>
          <a:prstGeom prst="round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76200"/>
            <a:ext cx="990600" cy="998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20" y="-33359"/>
            <a:ext cx="1010446" cy="1027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-76199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8000">
        <p14:honeycomb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say: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57200" y="990600"/>
            <a:ext cx="5410200" cy="76200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5638800" y="1828800"/>
            <a:ext cx="1600200" cy="1676400"/>
          </a:xfrm>
          <a:prstGeom prst="star6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4876800"/>
            <a:ext cx="3200400" cy="91440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lllllllllllll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1066800"/>
            <a:ext cx="1737360" cy="1737360"/>
          </a:xfrm>
          <a:prstGeom prst="rect">
            <a:avLst/>
          </a:prstGeom>
        </p:spPr>
      </p:pic>
      <p:pic>
        <p:nvPicPr>
          <p:cNvPr id="10" name="Picture 9" descr="llllllllllllll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1066800"/>
            <a:ext cx="1737360" cy="1737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1295400"/>
            <a:ext cx="4495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lllllllllllll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62200" y="1143000"/>
            <a:ext cx="1737360" cy="1737360"/>
          </a:xfrm>
          <a:prstGeom prst="rect">
            <a:avLst/>
          </a:prstGeom>
        </p:spPr>
      </p:pic>
      <p:pic>
        <p:nvPicPr>
          <p:cNvPr id="13" name="Picture 12" descr="llllllllllllll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3124200"/>
            <a:ext cx="1737360" cy="1737360"/>
          </a:xfrm>
          <a:prstGeom prst="rect">
            <a:avLst/>
          </a:prstGeom>
        </p:spPr>
      </p:pic>
      <p:pic>
        <p:nvPicPr>
          <p:cNvPr id="14" name="Picture 13" descr="llllllllllllll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4600" y="2286000"/>
            <a:ext cx="1737360" cy="1737360"/>
          </a:xfrm>
          <a:prstGeom prst="rect">
            <a:avLst/>
          </a:prstGeom>
        </p:spPr>
      </p:pic>
      <p:pic>
        <p:nvPicPr>
          <p:cNvPr id="15" name="Picture 14" descr="llllllllllllll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2133600"/>
            <a:ext cx="1737360" cy="1737360"/>
          </a:xfrm>
          <a:prstGeom prst="rect">
            <a:avLst/>
          </a:prstGeom>
        </p:spPr>
      </p:pic>
      <p:pic>
        <p:nvPicPr>
          <p:cNvPr id="16" name="Picture 15" descr="llllllllllllll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2133600"/>
            <a:ext cx="1737360" cy="1737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2872"/>
            <a:ext cx="990600" cy="998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92" y="144440"/>
            <a:ext cx="1010446" cy="10273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72"/>
            <a:ext cx="1811608" cy="99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8000">
        <p14:honeycomb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246</Words>
  <Application>Microsoft Office PowerPoint</Application>
  <PresentationFormat>On-screen Show (4:3)</PresentationFormat>
  <Paragraphs>114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Baskerville Old Face</vt:lpstr>
      <vt:lpstr>Calibri</vt:lpstr>
      <vt:lpstr>Nikosh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Windows User</cp:lastModifiedBy>
  <cp:revision>220</cp:revision>
  <dcterms:created xsi:type="dcterms:W3CDTF">2006-08-16T00:00:00Z</dcterms:created>
  <dcterms:modified xsi:type="dcterms:W3CDTF">2019-10-06T00:48:07Z</dcterms:modified>
</cp:coreProperties>
</file>