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61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1" y="-754"/>
            <a:ext cx="9181723" cy="6831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752508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 </a:t>
            </a:r>
            <a:endParaRPr lang="en-US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93" y="144440"/>
            <a:ext cx="1010446" cy="1027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2872"/>
            <a:ext cx="1811608" cy="99890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76200" y="0"/>
            <a:ext cx="9198321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52400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36415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US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ghg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38400"/>
            <a:ext cx="319106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3810000" y="3477768"/>
            <a:ext cx="1143000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3269159"/>
            <a:ext cx="3200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400" b="1" i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402759"/>
            <a:ext cx="88392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i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means to read and write at home.</a:t>
            </a:r>
            <a:endParaRPr lang="en-US" sz="4400" b="1" i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5843016" y="4443984"/>
            <a:ext cx="1143000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63" y="172872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hhhhh.jp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685800" y="1676400"/>
            <a:ext cx="35814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43600" y="2590800"/>
            <a:ext cx="23241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6000" b="1" i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876800"/>
            <a:ext cx="807720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means to do enjoyable anything with friends.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95800" y="2819400"/>
            <a:ext cx="1359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6224016" y="4062984"/>
            <a:ext cx="1143000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2872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dfggf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752600"/>
            <a:ext cx="338137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67400" y="2971800"/>
            <a:ext cx="21336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Supper</a:t>
            </a:r>
            <a:endParaRPr lang="en-US" sz="4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410200"/>
            <a:ext cx="8610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means to eat food at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nignt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67200" y="3200400"/>
            <a:ext cx="1600200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6147816" y="4367784"/>
            <a:ext cx="1143000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25908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524000"/>
            <a:ext cx="25908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ave 4"/>
          <p:cNvSpPr/>
          <p:nvPr/>
        </p:nvSpPr>
        <p:spPr>
          <a:xfrm rot="16200000">
            <a:off x="2133600" y="3810000"/>
            <a:ext cx="4800600" cy="3810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320040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 and tell about this.</a:t>
            </a:r>
            <a:endParaRPr lang="en-US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2971800"/>
            <a:ext cx="320040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 and tell about this.</a:t>
            </a:r>
            <a:endParaRPr lang="en-US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2895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jj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762000" y="4495800"/>
            <a:ext cx="2819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rg-kids-playing-vid-sm-ur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514600"/>
            <a:ext cx="33528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12356608-the-boy-sleeps-in-the-bedro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495800"/>
            <a:ext cx="3276600" cy="1852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77" y="207524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0641"/>
            <a:ext cx="3311561" cy="433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53" y="2366768"/>
            <a:ext cx="3374647" cy="4338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171774"/>
            <a:ext cx="8458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Open your book page no </a:t>
            </a:r>
            <a:r>
              <a:rPr lang="en-US" sz="5400" dirty="0" smtClean="0">
                <a:ln w="1143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57</a:t>
            </a:r>
            <a:endParaRPr lang="en-US" sz="5400" dirty="0">
              <a:ln w="1143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31203"/>
            <a:ext cx="3733800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54759"/>
            <a:ext cx="7467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Say and write the meaning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ghg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20869"/>
            <a:ext cx="2362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fgg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620869"/>
            <a:ext cx="2362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hhhh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6324600" y="3697069"/>
            <a:ext cx="226193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5906869"/>
            <a:ext cx="2590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600" b="1" i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5906869"/>
            <a:ext cx="2590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Supper</a:t>
            </a:r>
            <a:endParaRPr lang="en-US" sz="3600" b="1" i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5983069"/>
            <a:ext cx="2209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3600" b="1" i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19" y="172872"/>
            <a:ext cx="1010446" cy="1027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2159"/>
            <a:ext cx="50292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Matching both side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43434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1)In the afternoon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4419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2)Play with friends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19600"/>
            <a:ext cx="4419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Watch TV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4419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4)Take supper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76800" y="2057400"/>
            <a:ext cx="1219200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ghg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486400"/>
            <a:ext cx="2438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hhhhh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6248400" y="4267200"/>
            <a:ext cx="24384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4953000" y="3200400"/>
            <a:ext cx="1219200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rg-kids-playing-vid-sm-ur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600200"/>
            <a:ext cx="2438400" cy="1194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4953000" y="4495800"/>
            <a:ext cx="1219200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fggf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819400"/>
            <a:ext cx="24384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4953000" y="5791200"/>
            <a:ext cx="1219200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8600"/>
            <a:ext cx="990600" cy="998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811608" cy="998901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0" y="76200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59 L 3.33333E-6 0.39029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33526E-6 L -6.66667E-6 -0.58821 " pathEditMode="relative" ptsTypes="AA">
                                      <p:cBhvr>
                                        <p:cTn id="7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2659E-7 L 3.33333E-6 -0.210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6532E-6 L 0.00833 0.3773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02603"/>
            <a:ext cx="3733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293203"/>
            <a:ext cx="60960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Discuss in pairs</a:t>
            </a:r>
            <a:endParaRPr lang="en-US" sz="48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168676"/>
            <a:ext cx="7162800" cy="1569660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you do in the afternoon and evening?</a:t>
            </a:r>
            <a:endParaRPr lang="en-US" sz="4800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15968" y="3352800"/>
            <a:ext cx="256032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43" y="172872"/>
            <a:ext cx="1010446" cy="1027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473" y="1074003"/>
            <a:ext cx="45027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Indivisiual</a:t>
            </a:r>
            <a:r>
              <a:rPr lang="en-US" sz="48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work</a:t>
            </a:r>
            <a:endParaRPr lang="en-US" sz="48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451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Tell me the answers and write these.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Q1:When does </a:t>
            </a:r>
            <a:r>
              <a:rPr lang="en-US" sz="40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Raihan’s</a:t>
            </a: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his homework?</a:t>
            </a:r>
          </a:p>
          <a:p>
            <a:pPr algn="ctr"/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Q2:What does he do after finishing homework?</a:t>
            </a:r>
          </a:p>
          <a:p>
            <a:pPr algn="ctr"/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Q3:What does he do in the evening?</a:t>
            </a:r>
            <a:endParaRPr lang="en-US" sz="4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685800" y="2819400"/>
            <a:ext cx="7391400" cy="304800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74" y="172149"/>
            <a:ext cx="1010446" cy="1027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617" y="5164963"/>
            <a:ext cx="6370615" cy="1007237"/>
          </a:xfrm>
          <a:prstGeom prst="rect">
            <a:avLst/>
          </a:prstGeom>
          <a:gradFill>
            <a:gsLst>
              <a:gs pos="0">
                <a:srgbClr val="66008F"/>
              </a:gs>
              <a:gs pos="37000">
                <a:srgbClr val="BA0066"/>
              </a:gs>
              <a:gs pos="71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Thanks 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:\ataur\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033" y="1502007"/>
            <a:ext cx="3030681" cy="3450194"/>
          </a:xfrm>
          <a:prstGeom prst="rect">
            <a:avLst/>
          </a:prstGeom>
          <a:noFill/>
        </p:spPr>
      </p:pic>
      <p:pic>
        <p:nvPicPr>
          <p:cNvPr id="4" name="Picture 3" descr="J:\ataur picture\vc4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404" y="1952541"/>
            <a:ext cx="827252" cy="3004611"/>
          </a:xfrm>
          <a:prstGeom prst="rect">
            <a:avLst/>
          </a:prstGeom>
          <a:noFill/>
        </p:spPr>
      </p:pic>
      <p:pic>
        <p:nvPicPr>
          <p:cNvPr id="5" name="Picture 4" descr="J:\ataur picture\vc4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319" y="1947592"/>
            <a:ext cx="827252" cy="300461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2400"/>
            <a:ext cx="990600" cy="998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"/>
            <a:ext cx="1010446" cy="1027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11608" cy="998901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0472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152400"/>
              <a:ext cx="990600" cy="9989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23968"/>
              <a:ext cx="1010446" cy="10273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1811608" cy="998901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Vertical Scroll 7"/>
          <p:cNvSpPr/>
          <p:nvPr/>
        </p:nvSpPr>
        <p:spPr>
          <a:xfrm>
            <a:off x="152400" y="1905000"/>
            <a:ext cx="8839200" cy="4952999"/>
          </a:xfrm>
          <a:prstGeom prst="verticalScroll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endParaRPr lang="bn-IN" sz="4800" b="1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711" y="3121197"/>
            <a:ext cx="82577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Md. </a:t>
            </a:r>
            <a:r>
              <a:rPr lang="en-US" sz="4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Nesar</a:t>
            </a:r>
            <a:r>
              <a:rPr lang="en-US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uddin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Assistant  teacher.</a:t>
            </a:r>
          </a:p>
          <a:p>
            <a:r>
              <a:rPr lang="en-US" sz="4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Kola govt. primary school </a:t>
            </a:r>
          </a:p>
          <a:p>
            <a:r>
              <a:rPr lang="en-US" sz="4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atnesaruddin@gmail.com</a:t>
            </a:r>
            <a:endParaRPr lang="bn-IN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10" name="Picture 9" descr="0.9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330" y="1738223"/>
            <a:ext cx="2429029" cy="263615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911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46" y="144440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74887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 - 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  <a:p>
            <a:r>
              <a:rPr lang="en-US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 - 1</a:t>
            </a:r>
          </a:p>
          <a:p>
            <a:r>
              <a:rPr lang="en-US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– 2 (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every day</a:t>
            </a:r>
            <a:r>
              <a:rPr lang="en-US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 - 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</a:t>
            </a:r>
          </a:p>
          <a:p>
            <a:r>
              <a:rPr lang="en-US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Page - 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29209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55" y="1524000"/>
            <a:ext cx="8825345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listen the lesson the attentively.</a:t>
            </a:r>
          </a:p>
          <a:p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read the lesson with correct        pronunciation.</a:t>
            </a:r>
          </a:p>
          <a:p>
            <a:r>
              <a:rPr lang="en-US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tell about the routine in the afternoon and in the evening.</a:t>
            </a:r>
          </a:p>
          <a:p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to enrich there vocabulary and write answers.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440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447800"/>
            <a:ext cx="541020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endParaRPr lang="en-US" sz="44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048000"/>
            <a:ext cx="3733800" cy="341632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  <a:p>
            <a:pPr algn="ctr"/>
            <a:r>
              <a:rPr lang="en-US" sz="5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5400" b="1" i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creat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emotions</a:t>
            </a:r>
            <a:endParaRPr lang="en-US" sz="54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109008"/>
            <a:ext cx="7543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n the afternoon and in the evening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9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124200"/>
            <a:ext cx="235131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jj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609600" y="5029200"/>
            <a:ext cx="2209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12356608-the-boy-sleeps-in-the-bedroo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953000"/>
            <a:ext cx="2514600" cy="162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fghgg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124200"/>
            <a:ext cx="2286000" cy="186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dfggf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4953000"/>
            <a:ext cx="24384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hhhhh.jpg"/>
          <p:cNvPicPr>
            <a:picLocks noChangeAspect="1"/>
          </p:cNvPicPr>
          <p:nvPr/>
        </p:nvPicPr>
        <p:blipFill>
          <a:blip r:embed="rId10">
            <a:lum contrast="30000"/>
          </a:blip>
          <a:stretch>
            <a:fillRect/>
          </a:stretch>
        </p:blipFill>
        <p:spPr>
          <a:xfrm>
            <a:off x="6096000" y="3124200"/>
            <a:ext cx="217315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5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77" y="212134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502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the afternoon</a:t>
            </a:r>
            <a:endParaRPr lang="en-US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ghg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133600"/>
            <a:ext cx="39624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5715000"/>
            <a:ext cx="85344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In the afternoon ,I do my home work</a:t>
            </a:r>
            <a:endParaRPr lang="en-US" sz="4000" b="1" dirty="0">
              <a:ln w="1143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55" y="144439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hhhhh.jp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4876800" y="1905000"/>
            <a:ext cx="3581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jj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838200" y="1905000"/>
            <a:ext cx="3505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5410200"/>
            <a:ext cx="8839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I play with my friends.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3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9799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rg-kids-playing-vid-sm-ur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295400"/>
            <a:ext cx="4436792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05000" y="5486400"/>
            <a:ext cx="53340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I watch TV.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62" y="172872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20472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12356608-the-boy-sleeps-in-the-bedro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524000"/>
            <a:ext cx="3206096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dfggf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600200"/>
            <a:ext cx="338137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4191000" y="3048000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5334000"/>
            <a:ext cx="83058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supper,I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 to bed.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262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58</cp:revision>
  <dcterms:created xsi:type="dcterms:W3CDTF">2006-08-16T00:00:00Z</dcterms:created>
  <dcterms:modified xsi:type="dcterms:W3CDTF">2019-09-07T06:49:52Z</dcterms:modified>
</cp:coreProperties>
</file>