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5" r:id="rId4"/>
    <p:sldMasterId id="2147483712" r:id="rId5"/>
    <p:sldMasterId id="2147483729" r:id="rId6"/>
  </p:sldMasterIdLst>
  <p:notesMasterIdLst>
    <p:notesMasterId r:id="rId26"/>
  </p:notesMasterIdLst>
  <p:sldIdLst>
    <p:sldId id="268" r:id="rId7"/>
    <p:sldId id="257" r:id="rId8"/>
    <p:sldId id="278" r:id="rId9"/>
    <p:sldId id="277" r:id="rId10"/>
    <p:sldId id="259" r:id="rId11"/>
    <p:sldId id="270" r:id="rId12"/>
    <p:sldId id="271" r:id="rId13"/>
    <p:sldId id="272" r:id="rId14"/>
    <p:sldId id="273" r:id="rId15"/>
    <p:sldId id="275" r:id="rId16"/>
    <p:sldId id="274" r:id="rId17"/>
    <p:sldId id="276" r:id="rId18"/>
    <p:sldId id="262" r:id="rId19"/>
    <p:sldId id="260" r:id="rId20"/>
    <p:sldId id="261" r:id="rId21"/>
    <p:sldId id="263" r:id="rId22"/>
    <p:sldId id="264" r:id="rId23"/>
    <p:sldId id="265" r:id="rId24"/>
    <p:sldId id="26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38150-BB32-44B1-9B1B-0FAC5430DF3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848D6-E552-4DA9-A0C6-1105D5D6A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64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2A4A0-5E88-4787-AB95-92B0591960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3C5-9D2E-4DEC-8089-04BFA964B60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6E42-C12B-4857-B3A2-BD85F1705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6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3C5-9D2E-4DEC-8089-04BFA964B60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6E42-C12B-4857-B3A2-BD85F1705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3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3C5-9D2E-4DEC-8089-04BFA964B60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6E42-C12B-4857-B3A2-BD85F1705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08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28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04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172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34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039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85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6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8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3C5-9D2E-4DEC-8089-04BFA964B60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6E42-C12B-4857-B3A2-BD85F1705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96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12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04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7178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60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40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3866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779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1190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239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2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3C5-9D2E-4DEC-8089-04BFA964B60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6E42-C12B-4857-B3A2-BD85F1705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197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07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953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394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60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997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80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599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48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763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189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3C5-9D2E-4DEC-8089-04BFA964B60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6E42-C12B-4857-B3A2-BD85F1705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501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944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85050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593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631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143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330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158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324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275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3C5-9D2E-4DEC-8089-04BFA964B60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6E42-C12B-4857-B3A2-BD85F1705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422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763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50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087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87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2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71032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317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07877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227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0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3C5-9D2E-4DEC-8089-04BFA964B60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6E42-C12B-4857-B3A2-BD85F1705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256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451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735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782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243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795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284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640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343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182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1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3C5-9D2E-4DEC-8089-04BFA964B60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6E42-C12B-4857-B3A2-BD85F1705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953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105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91860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86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57175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914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485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960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97090FC-8C11-4724-BC0D-4DF2BC8EE5EE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2CFBCAE-5258-43B7-B023-1153460D3AF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7804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90FC-8C11-4724-BC0D-4DF2BC8EE5EE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BCAE-5258-43B7-B023-1153460D3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586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90FC-8C11-4724-BC0D-4DF2BC8EE5EE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BCAE-5258-43B7-B023-1153460D3AF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28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3C5-9D2E-4DEC-8089-04BFA964B60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6E42-C12B-4857-B3A2-BD85F1705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027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90FC-8C11-4724-BC0D-4DF2BC8EE5EE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BCAE-5258-43B7-B023-1153460D3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401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90FC-8C11-4724-BC0D-4DF2BC8EE5EE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BCAE-5258-43B7-B023-1153460D3AF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5341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90FC-8C11-4724-BC0D-4DF2BC8EE5EE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BCAE-5258-43B7-B023-1153460D3AF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0447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90FC-8C11-4724-BC0D-4DF2BC8EE5EE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BCAE-5258-43B7-B023-1153460D3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850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90FC-8C11-4724-BC0D-4DF2BC8EE5EE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BCAE-5258-43B7-B023-1153460D3AF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6140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90FC-8C11-4724-BC0D-4DF2BC8EE5EE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BCAE-5258-43B7-B023-1153460D3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217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90FC-8C11-4724-BC0D-4DF2BC8EE5EE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BCAE-5258-43B7-B023-1153460D3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668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90FC-8C11-4724-BC0D-4DF2BC8EE5EE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BCAE-5258-43B7-B023-1153460D3AF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1025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90FC-8C11-4724-BC0D-4DF2BC8EE5EE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BCAE-5258-43B7-B023-1153460D3AF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1539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90FC-8C11-4724-BC0D-4DF2BC8EE5EE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BCAE-5258-43B7-B023-1153460D3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6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3C5-9D2E-4DEC-8089-04BFA964B60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6E42-C12B-4857-B3A2-BD85F1705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884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90FC-8C11-4724-BC0D-4DF2BC8EE5EE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BCAE-5258-43B7-B023-1153460D3A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0909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90FC-8C11-4724-BC0D-4DF2BC8EE5EE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BCAE-5258-43B7-B023-1153460D3AF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383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90FC-8C11-4724-BC0D-4DF2BC8EE5EE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BCAE-5258-43B7-B023-1153460D3AF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2796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90FC-8C11-4724-BC0D-4DF2BC8EE5EE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BCAE-5258-43B7-B023-1153460D3AF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12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493C5-9D2E-4DEC-8089-04BFA964B60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F6E42-C12B-4857-B3A2-BD85F1705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1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6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3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6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9220F-25CC-4167-97AC-0FE162ADD30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3B1E9E2-8607-4577-B591-2D0105A9F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2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7090FC-8C11-4724-BC0D-4DF2BC8EE5EE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CFBCAE-5258-43B7-B023-1153460D3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png"/><Relationship Id="rId7" Type="http://schemas.openxmlformats.org/officeDocument/2006/relationships/image" Target="../media/image34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25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80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2457" y="82990"/>
            <a:ext cx="5152571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222250" h="63500" prst="convex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জড়র পার্থক্য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2739" y="3218430"/>
            <a:ext cx="4947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চলাফেরা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40581" y="3067021"/>
            <a:ext cx="5195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জড়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চলাফেরা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0447" y="6147261"/>
            <a:ext cx="4253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পানি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পান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2523" y="6052665"/>
            <a:ext cx="4873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জড়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পানি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পান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978030">
            <a:off x="10418761" y="5182023"/>
            <a:ext cx="1874991" cy="18749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5463" y="-172622"/>
            <a:ext cx="1874991" cy="18749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370" y="961905"/>
            <a:ext cx="3365079" cy="24126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788" y="3930122"/>
            <a:ext cx="1997073" cy="19970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447" y="1186334"/>
            <a:ext cx="2810945" cy="19663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47" y="4049427"/>
            <a:ext cx="2984245" cy="187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40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2457" y="82990"/>
            <a:ext cx="5152571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222250" h="63500" prst="convex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জড়র পার্থক্য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2739" y="3218430"/>
            <a:ext cx="4253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খাদ্য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গ্রহন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712" y="958113"/>
            <a:ext cx="3606349" cy="2260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40581" y="3067021"/>
            <a:ext cx="5195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জড়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খাদ্য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গ্রহন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0447" y="6147261"/>
            <a:ext cx="4253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বংশ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বৃদ্ধি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712" y="3765687"/>
            <a:ext cx="3555555" cy="22857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82857" y="5958719"/>
            <a:ext cx="4253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জড়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বংশ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বৃদ্ধি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436202" y="-33438"/>
            <a:ext cx="1874991" cy="18749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469" y="5075524"/>
            <a:ext cx="1874991" cy="18749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590" y="1305056"/>
            <a:ext cx="3213030" cy="18976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589" y="4065167"/>
            <a:ext cx="3213030" cy="185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2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0">
          <a:fgClr>
            <a:srgbClr val="11994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2457" y="82990"/>
            <a:ext cx="5152571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222250" h="63500" prst="convex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জড়র পার্থক্য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2739" y="3218430"/>
            <a:ext cx="4947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ছোট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বড়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2112" y="3282733"/>
            <a:ext cx="5195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জড়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ছোট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বড়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3674" y="5850466"/>
            <a:ext cx="5721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জীবের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জন্য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খাদ্য,পানি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বায়ু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দরকার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436202" y="-33438"/>
            <a:ext cx="1874991" cy="18749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469" y="5075524"/>
            <a:ext cx="1874991" cy="18749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6062" y="1157729"/>
            <a:ext cx="3283528" cy="2202873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106" y="1015727"/>
            <a:ext cx="2936938" cy="220270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421944" y="4107542"/>
            <a:ext cx="4618637" cy="1538242"/>
            <a:chOff x="1047872" y="4345557"/>
            <a:chExt cx="4188665" cy="10757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7872" y="4359091"/>
              <a:ext cx="1523312" cy="10622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1184" y="4345557"/>
              <a:ext cx="1309687" cy="106221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0871" y="4345557"/>
              <a:ext cx="1355666" cy="1062211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6522112" y="4546343"/>
            <a:ext cx="5721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জড়র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জন্য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খাদ্য,পানি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বায়ুর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দরকার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09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0">
          <a:fgClr>
            <a:schemeClr val="bg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1671" y="203311"/>
            <a:ext cx="4561114" cy="830997"/>
          </a:xfrm>
          <a:prstGeom prst="rect">
            <a:avLst/>
          </a:prstGeom>
          <a:solidFill>
            <a:schemeClr val="accent2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বই সংযোগ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0013" y="5381559"/>
            <a:ext cx="6012544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এসো ৬ ও ৭ নং-পৃষ্টা দেখি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915" y="1416506"/>
            <a:ext cx="2459884" cy="35828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3803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6520" y="352961"/>
            <a:ext cx="4488873" cy="110799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400050" h="38100" prst="relaxedInse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92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একক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3992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কাজ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83992A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0572" y="3309257"/>
            <a:ext cx="11350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জড়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কাকে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বলে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খাতায়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4693" y="4394384"/>
            <a:ext cx="2755555" cy="29460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673171" y="-435973"/>
            <a:ext cx="2755555" cy="29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7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1606" y="315676"/>
            <a:ext cx="687977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 কাজ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1352" y="4867438"/>
            <a:ext cx="96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3164" y="2228951"/>
            <a:ext cx="930161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685800" marR="0" lvl="0" indent="-6858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দলঃ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</a:t>
            </a: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চারটি জীব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চারটি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জড়র</a:t>
            </a: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নাম লেখ</a:t>
            </a: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00517" y="3978455"/>
            <a:ext cx="9586911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685800" marR="0" lvl="0" indent="-6858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দলঃ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জড়র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চারটি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পার্থক্য</a:t>
            </a: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লেখ</a:t>
            </a: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0" y="5895543"/>
            <a:ext cx="7834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মোঃ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শফিকুল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ইসলাম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০১৭১০-০৫৬৫২৩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409 0.00949 L -1.59427 0.03009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24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4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40">
          <a:fgClr>
            <a:schemeClr val="bg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330021" y="250037"/>
            <a:ext cx="3198275" cy="12808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মূল্যায়ন 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256" y="2389407"/>
            <a:ext cx="8577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92A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মাটি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92A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92A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ঘোড়া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92A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92A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মোবাইল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92A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92A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মাছ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92A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92A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ফ্রিজ,গাছ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92A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3992A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ফ্যান,কবুতর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3992A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83992A">
                  <a:lumMod val="75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4801" y="1696035"/>
            <a:ext cx="7068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জড়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আলাদা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নিচের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ছকে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040648"/>
              </p:ext>
            </p:extLst>
          </p:nvPr>
        </p:nvGraphicFramePr>
        <p:xfrm>
          <a:off x="1647370" y="3097293"/>
          <a:ext cx="8853714" cy="332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6857">
                  <a:extLst>
                    <a:ext uri="{9D8B030D-6E8A-4147-A177-3AD203B41FA5}">
                      <a16:colId xmlns:a16="http://schemas.microsoft.com/office/drawing/2014/main" val="640171790"/>
                    </a:ext>
                  </a:extLst>
                </a:gridCol>
                <a:gridCol w="4426857">
                  <a:extLst>
                    <a:ext uri="{9D8B030D-6E8A-4147-A177-3AD203B41FA5}">
                      <a16:colId xmlns:a16="http://schemas.microsoft.com/office/drawing/2014/main" val="2234849903"/>
                    </a:ext>
                  </a:extLst>
                </a:gridCol>
              </a:tblGrid>
              <a:tr h="665416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জীব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জড়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300902"/>
                  </a:ext>
                </a:extLst>
              </a:tr>
              <a:tr h="6654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789269"/>
                  </a:ext>
                </a:extLst>
              </a:tr>
              <a:tr h="6654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902294"/>
                  </a:ext>
                </a:extLst>
              </a:tr>
              <a:tr h="6654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645304"/>
                  </a:ext>
                </a:extLst>
              </a:tr>
              <a:tr h="6654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770891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85590" y="-171899"/>
            <a:ext cx="2443768" cy="27875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045271">
            <a:off x="9619750" y="4400755"/>
            <a:ext cx="2443768" cy="278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60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40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964" y="5143742"/>
            <a:ext cx="60960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সঠিক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উত্তরের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উপর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ঠিক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দাও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137" y="1640488"/>
            <a:ext cx="3290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১।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কোনটি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-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27127" y="5888182"/>
            <a:ext cx="13716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ভূল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98728" y="5888182"/>
            <a:ext cx="149629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সঠিক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2464" y="1615753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(ক)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মানুষ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17298" y="1605314"/>
            <a:ext cx="217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(ঘ)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ঘড়ি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72554" y="1622145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(গ)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ঘাস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7464" y="1648646"/>
            <a:ext cx="2036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(খ)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দরজা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392" y="3785904"/>
            <a:ext cx="5139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কোনটি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চলাফেরা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-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7288" y="2622751"/>
            <a:ext cx="2208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(ক)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মার্বেল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1607" y="2619375"/>
            <a:ext cx="2036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(খ)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বেঞ্চ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31172" y="2602737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(গ)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মাছ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7572" y="2585908"/>
            <a:ext cx="2092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(ঘ)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ফ্রিজ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299" y="2645942"/>
            <a:ext cx="4526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কোনটি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খাবার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খায়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-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272" y="3761169"/>
            <a:ext cx="2208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(ক)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ইট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95499" y="3695382"/>
            <a:ext cx="2036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(খ)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পাথর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57471" y="3641172"/>
            <a:ext cx="204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(ঘ)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মাছি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33491" y="3658001"/>
            <a:ext cx="2136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(গ)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কলম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91916" y="78069"/>
            <a:ext cx="3600450" cy="120032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মূল্যায়ন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70" y="78069"/>
            <a:ext cx="1427015" cy="172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3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4" grpId="7" animBg="1"/>
      <p:bldP spid="4" grpId="8" animBg="1"/>
      <p:bldP spid="5" grpId="0" animBg="1"/>
      <p:bldP spid="5" grpId="1" animBg="1"/>
      <p:bldP spid="5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40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7930" y="190068"/>
            <a:ext cx="7601816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পরিকল্পিত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বাড়ীর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5840" y="1908970"/>
            <a:ext cx="3368634" cy="3000458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609600" y="5519310"/>
            <a:ext cx="11402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বাড়ী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চারটি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চারটি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জড়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বস্তুর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ছবি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একে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আনবে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47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AF86B0-0A9B-42DB-BFEE-C548806C9C05}"/>
              </a:ext>
            </a:extLst>
          </p:cNvPr>
          <p:cNvSpPr txBox="1"/>
          <p:nvPr/>
        </p:nvSpPr>
        <p:spPr>
          <a:xfrm>
            <a:off x="1200971" y="2368401"/>
            <a:ext cx="98017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 w="12700">
                  <a:solidFill>
                    <a:srgbClr val="83992A"/>
                  </a:solidFill>
                  <a:prstDash val="solid"/>
                </a:ln>
                <a:pattFill prst="pct50">
                  <a:fgClr>
                    <a:srgbClr val="83992A"/>
                  </a:fgClr>
                  <a:bgClr>
                    <a:srgbClr val="83992A">
                      <a:lumMod val="20000"/>
                      <a:lumOff val="80000"/>
                    </a:srgbClr>
                  </a:bgClr>
                </a:patt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as-IN" sz="13800" b="1" i="0" u="none" strike="noStrike" kern="1200" cap="none" spc="0" normalizeH="0" baseline="0" noProof="0" dirty="0">
                <a:ln w="12700">
                  <a:solidFill>
                    <a:srgbClr val="83992A"/>
                  </a:solidFill>
                  <a:prstDash val="solid"/>
                </a:ln>
                <a:pattFill prst="pct50">
                  <a:fgClr>
                    <a:srgbClr val="83992A"/>
                  </a:fgClr>
                  <a:bgClr>
                    <a:srgbClr val="83992A">
                      <a:lumMod val="20000"/>
                      <a:lumOff val="80000"/>
                    </a:srgbClr>
                  </a:bgClr>
                </a:patt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13800" b="1" i="0" u="none" strike="noStrike" kern="1200" cap="none" spc="0" normalizeH="0" baseline="0" noProof="0" dirty="0" err="1">
                <a:ln w="12700">
                  <a:solidFill>
                    <a:srgbClr val="83992A"/>
                  </a:solidFill>
                  <a:prstDash val="solid"/>
                </a:ln>
                <a:pattFill prst="pct50">
                  <a:fgClr>
                    <a:srgbClr val="83992A"/>
                  </a:fgClr>
                  <a:bgClr>
                    <a:srgbClr val="83992A">
                      <a:lumMod val="20000"/>
                      <a:lumOff val="80000"/>
                    </a:srgbClr>
                  </a:bgClr>
                </a:patt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াই</a:t>
            </a:r>
            <a:r>
              <a:rPr kumimoji="0" lang="en-US" sz="13800" b="1" i="0" u="none" strike="noStrike" kern="1200" cap="none" spc="0" normalizeH="0" baseline="0" noProof="0" dirty="0">
                <a:ln w="12700">
                  <a:solidFill>
                    <a:srgbClr val="83992A"/>
                  </a:solidFill>
                  <a:prstDash val="solid"/>
                </a:ln>
                <a:pattFill prst="pct50">
                  <a:fgClr>
                    <a:srgbClr val="83992A"/>
                  </a:fgClr>
                  <a:bgClr>
                    <a:srgbClr val="83992A">
                      <a:lumMod val="20000"/>
                      <a:lumOff val="80000"/>
                    </a:srgbClr>
                  </a:bgClr>
                </a:patt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3800" b="1" i="0" u="none" strike="noStrike" kern="1200" cap="none" spc="0" normalizeH="0" baseline="0" noProof="0" dirty="0" err="1">
                <a:ln w="12700">
                  <a:solidFill>
                    <a:srgbClr val="83992A"/>
                  </a:solidFill>
                  <a:prstDash val="solid"/>
                </a:ln>
                <a:pattFill prst="pct50">
                  <a:fgClr>
                    <a:srgbClr val="83992A"/>
                  </a:fgClr>
                  <a:bgClr>
                    <a:srgbClr val="83992A">
                      <a:lumMod val="20000"/>
                      <a:lumOff val="80000"/>
                    </a:srgbClr>
                  </a:bgClr>
                </a:patt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কে</a:t>
            </a:r>
            <a:r>
              <a:rPr kumimoji="0" lang="en-US" sz="13800" b="1" i="0" u="none" strike="noStrike" kern="1200" cap="none" spc="0" normalizeH="0" baseline="0" noProof="0" dirty="0">
                <a:ln w="12700">
                  <a:solidFill>
                    <a:srgbClr val="83992A"/>
                  </a:solidFill>
                  <a:prstDash val="solid"/>
                </a:ln>
                <a:pattFill prst="pct50">
                  <a:fgClr>
                    <a:srgbClr val="83992A"/>
                  </a:fgClr>
                  <a:bgClr>
                    <a:srgbClr val="83992A">
                      <a:lumMod val="20000"/>
                      <a:lumOff val="80000"/>
                    </a:srgbClr>
                  </a:bgClr>
                </a:patt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3800" b="1" i="0" u="none" strike="noStrike" kern="1200" cap="none" spc="0" normalizeH="0" baseline="0" noProof="0" dirty="0" err="1" smtClean="0">
                <a:ln w="12700">
                  <a:solidFill>
                    <a:srgbClr val="83992A"/>
                  </a:solidFill>
                  <a:prstDash val="solid"/>
                </a:ln>
                <a:pattFill prst="pct50">
                  <a:fgClr>
                    <a:srgbClr val="83992A"/>
                  </a:fgClr>
                  <a:bgClr>
                    <a:srgbClr val="83992A">
                      <a:lumMod val="20000"/>
                      <a:lumOff val="80000"/>
                    </a:srgbClr>
                  </a:bgClr>
                </a:patt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  <a:endParaRPr kumimoji="0" lang="en-US" sz="13800" b="1" i="0" u="none" strike="noStrike" kern="1200" cap="none" spc="0" normalizeH="0" baseline="0" noProof="0" dirty="0">
              <a:ln w="12700">
                <a:solidFill>
                  <a:srgbClr val="83992A"/>
                </a:solidFill>
                <a:prstDash val="solid"/>
              </a:ln>
              <a:pattFill prst="pct50">
                <a:fgClr>
                  <a:srgbClr val="83992A"/>
                </a:fgClr>
                <a:bgClr>
                  <a:srgbClr val="83992A">
                    <a:lumMod val="20000"/>
                    <a:lumOff val="80000"/>
                  </a:srgbClr>
                </a:bgClr>
              </a:patt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4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9" y="2214564"/>
            <a:ext cx="11001374" cy="2200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638" y="2214564"/>
            <a:ext cx="11001375" cy="2200275"/>
          </a:xfrm>
          <a:custGeom>
            <a:avLst/>
            <a:gdLst/>
            <a:ahLst/>
            <a:cxnLst/>
            <a:rect l="l" t="t" r="r" b="b"/>
            <a:pathLst>
              <a:path w="11001375" h="2200275">
                <a:moveTo>
                  <a:pt x="6826757" y="1859041"/>
                </a:moveTo>
                <a:cubicBezTo>
                  <a:pt x="6838277" y="1859041"/>
                  <a:pt x="6849856" y="1860267"/>
                  <a:pt x="6861495" y="1862719"/>
                </a:cubicBezTo>
                <a:cubicBezTo>
                  <a:pt x="6873133" y="1865170"/>
                  <a:pt x="6883588" y="1867884"/>
                  <a:pt x="6892860" y="1870861"/>
                </a:cubicBezTo>
                <a:cubicBezTo>
                  <a:pt x="6891811" y="1872959"/>
                  <a:pt x="6886602" y="1881573"/>
                  <a:pt x="6877233" y="1896702"/>
                </a:cubicBezTo>
                <a:cubicBezTo>
                  <a:pt x="6867865" y="1911830"/>
                  <a:pt x="6856452" y="1925786"/>
                  <a:pt x="6842993" y="1938570"/>
                </a:cubicBezTo>
                <a:cubicBezTo>
                  <a:pt x="6829535" y="1951354"/>
                  <a:pt x="6814653" y="1961509"/>
                  <a:pt x="6798346" y="1969036"/>
                </a:cubicBezTo>
                <a:cubicBezTo>
                  <a:pt x="6782040" y="1976563"/>
                  <a:pt x="6766649" y="1980326"/>
                  <a:pt x="6752174" y="1980326"/>
                </a:cubicBezTo>
                <a:lnTo>
                  <a:pt x="6742120" y="1980326"/>
                </a:lnTo>
                <a:cubicBezTo>
                  <a:pt x="6730129" y="1980326"/>
                  <a:pt x="6719138" y="1976263"/>
                  <a:pt x="6709149" y="1968137"/>
                </a:cubicBezTo>
                <a:cubicBezTo>
                  <a:pt x="6699159" y="1960010"/>
                  <a:pt x="6694165" y="1949545"/>
                  <a:pt x="6694165" y="1936739"/>
                </a:cubicBezTo>
                <a:lnTo>
                  <a:pt x="6694165" y="1928709"/>
                </a:lnTo>
                <a:cubicBezTo>
                  <a:pt x="6694165" y="1927210"/>
                  <a:pt x="6696659" y="1922740"/>
                  <a:pt x="6701648" y="1915299"/>
                </a:cubicBezTo>
                <a:cubicBezTo>
                  <a:pt x="6706638" y="1907858"/>
                  <a:pt x="6714658" y="1899801"/>
                  <a:pt x="6725707" y="1891129"/>
                </a:cubicBezTo>
                <a:cubicBezTo>
                  <a:pt x="6736756" y="1882456"/>
                  <a:pt x="6750707" y="1874940"/>
                  <a:pt x="6767559" y="1868581"/>
                </a:cubicBezTo>
                <a:cubicBezTo>
                  <a:pt x="6784411" y="1862221"/>
                  <a:pt x="6804144" y="1859041"/>
                  <a:pt x="6826757" y="1859041"/>
                </a:cubicBezTo>
                <a:close/>
                <a:moveTo>
                  <a:pt x="9962644" y="923413"/>
                </a:moveTo>
                <a:lnTo>
                  <a:pt x="9962644" y="935908"/>
                </a:lnTo>
                <a:lnTo>
                  <a:pt x="9961737" y="935908"/>
                </a:lnTo>
                <a:close/>
                <a:moveTo>
                  <a:pt x="1987764" y="887182"/>
                </a:moveTo>
                <a:lnTo>
                  <a:pt x="1987764" y="1366093"/>
                </a:lnTo>
                <a:cubicBezTo>
                  <a:pt x="1952475" y="1283630"/>
                  <a:pt x="1904177" y="1217596"/>
                  <a:pt x="1842870" y="1167992"/>
                </a:cubicBezTo>
                <a:cubicBezTo>
                  <a:pt x="1781564" y="1118388"/>
                  <a:pt x="1720632" y="1083929"/>
                  <a:pt x="1660075" y="1064614"/>
                </a:cubicBezTo>
                <a:close/>
                <a:moveTo>
                  <a:pt x="4947025" y="883167"/>
                </a:moveTo>
                <a:lnTo>
                  <a:pt x="4947025" y="1356007"/>
                </a:lnTo>
                <a:cubicBezTo>
                  <a:pt x="4921650" y="1278127"/>
                  <a:pt x="4879187" y="1213565"/>
                  <a:pt x="4819637" y="1162323"/>
                </a:cubicBezTo>
                <a:cubicBezTo>
                  <a:pt x="4760086" y="1111081"/>
                  <a:pt x="4702055" y="1076894"/>
                  <a:pt x="4645545" y="1059763"/>
                </a:cubicBezTo>
                <a:cubicBezTo>
                  <a:pt x="4705203" y="1035245"/>
                  <a:pt x="4760562" y="1007986"/>
                  <a:pt x="4811623" y="977986"/>
                </a:cubicBezTo>
                <a:cubicBezTo>
                  <a:pt x="4862683" y="947985"/>
                  <a:pt x="4907817" y="916379"/>
                  <a:pt x="4947025" y="883167"/>
                </a:cubicBezTo>
                <a:close/>
                <a:moveTo>
                  <a:pt x="9224652" y="866625"/>
                </a:moveTo>
                <a:cubicBezTo>
                  <a:pt x="9226879" y="893970"/>
                  <a:pt x="9248839" y="921256"/>
                  <a:pt x="9290530" y="948483"/>
                </a:cubicBezTo>
                <a:cubicBezTo>
                  <a:pt x="9332223" y="975710"/>
                  <a:pt x="9378786" y="990459"/>
                  <a:pt x="9430221" y="992729"/>
                </a:cubicBezTo>
                <a:lnTo>
                  <a:pt x="9430221" y="1004228"/>
                </a:lnTo>
                <a:lnTo>
                  <a:pt x="9413936" y="1036733"/>
                </a:lnTo>
                <a:cubicBezTo>
                  <a:pt x="9405135" y="1054314"/>
                  <a:pt x="9393481" y="1071926"/>
                  <a:pt x="9378973" y="1089571"/>
                </a:cubicBezTo>
                <a:cubicBezTo>
                  <a:pt x="9364465" y="1107216"/>
                  <a:pt x="9349000" y="1122655"/>
                  <a:pt x="9332575" y="1135888"/>
                </a:cubicBezTo>
                <a:cubicBezTo>
                  <a:pt x="9316151" y="1149122"/>
                  <a:pt x="9300022" y="1159550"/>
                  <a:pt x="9284187" y="1167173"/>
                </a:cubicBezTo>
                <a:cubicBezTo>
                  <a:pt x="9268351" y="1174796"/>
                  <a:pt x="9255123" y="1178608"/>
                  <a:pt x="9244502" y="1178608"/>
                </a:cubicBezTo>
                <a:cubicBezTo>
                  <a:pt x="9238785" y="1178608"/>
                  <a:pt x="9234047" y="1173811"/>
                  <a:pt x="9230289" y="1164218"/>
                </a:cubicBezTo>
                <a:cubicBezTo>
                  <a:pt x="9226531" y="1154625"/>
                  <a:pt x="9224652" y="1142044"/>
                  <a:pt x="9224652" y="1126477"/>
                </a:cubicBezTo>
                <a:close/>
                <a:moveTo>
                  <a:pt x="3225315" y="847642"/>
                </a:moveTo>
                <a:lnTo>
                  <a:pt x="3235644" y="847642"/>
                </a:lnTo>
                <a:lnTo>
                  <a:pt x="3235497" y="849606"/>
                </a:lnTo>
                <a:lnTo>
                  <a:pt x="3230374" y="848654"/>
                </a:lnTo>
                <a:cubicBezTo>
                  <a:pt x="3231048" y="847979"/>
                  <a:pt x="3229362" y="847642"/>
                  <a:pt x="3225315" y="847642"/>
                </a:cubicBezTo>
                <a:close/>
                <a:moveTo>
                  <a:pt x="3235818" y="845297"/>
                </a:moveTo>
                <a:lnTo>
                  <a:pt x="3235818" y="847642"/>
                </a:lnTo>
                <a:lnTo>
                  <a:pt x="3235644" y="847642"/>
                </a:lnTo>
                <a:close/>
                <a:moveTo>
                  <a:pt x="9580286" y="806560"/>
                </a:moveTo>
                <a:cubicBezTo>
                  <a:pt x="9582963" y="831721"/>
                  <a:pt x="9603290" y="856957"/>
                  <a:pt x="9641266" y="882268"/>
                </a:cubicBezTo>
                <a:cubicBezTo>
                  <a:pt x="9679243" y="907578"/>
                  <a:pt x="9722460" y="924634"/>
                  <a:pt x="9770919" y="933435"/>
                </a:cubicBezTo>
                <a:cubicBezTo>
                  <a:pt x="9766037" y="949709"/>
                  <a:pt x="9756502" y="968328"/>
                  <a:pt x="9742316" y="989292"/>
                </a:cubicBezTo>
                <a:cubicBezTo>
                  <a:pt x="9728130" y="1010256"/>
                  <a:pt x="9711968" y="1027991"/>
                  <a:pt x="9693831" y="1042499"/>
                </a:cubicBezTo>
                <a:cubicBezTo>
                  <a:pt x="9675693" y="1057006"/>
                  <a:pt x="9657332" y="1067975"/>
                  <a:pt x="9638745" y="1075406"/>
                </a:cubicBezTo>
                <a:cubicBezTo>
                  <a:pt x="9620158" y="1082836"/>
                  <a:pt x="9606229" y="1087012"/>
                  <a:pt x="9596956" y="1087933"/>
                </a:cubicBezTo>
                <a:cubicBezTo>
                  <a:pt x="9588048" y="1087933"/>
                  <a:pt x="9583043" y="1087381"/>
                  <a:pt x="9581940" y="1086279"/>
                </a:cubicBezTo>
                <a:cubicBezTo>
                  <a:pt x="9580838" y="1085176"/>
                  <a:pt x="9580286" y="1079817"/>
                  <a:pt x="9580286" y="1070203"/>
                </a:cubicBezTo>
                <a:lnTo>
                  <a:pt x="9580286" y="1058607"/>
                </a:lnTo>
                <a:lnTo>
                  <a:pt x="9585522" y="1042868"/>
                </a:lnTo>
                <a:cubicBezTo>
                  <a:pt x="9596806" y="1016059"/>
                  <a:pt x="9602449" y="991583"/>
                  <a:pt x="9602449" y="969442"/>
                </a:cubicBezTo>
                <a:cubicBezTo>
                  <a:pt x="9602449" y="936294"/>
                  <a:pt x="9595061" y="908959"/>
                  <a:pt x="9580286" y="887439"/>
                </a:cubicBezTo>
                <a:close/>
                <a:moveTo>
                  <a:pt x="7872100" y="740875"/>
                </a:moveTo>
                <a:cubicBezTo>
                  <a:pt x="7877582" y="840619"/>
                  <a:pt x="7890870" y="935753"/>
                  <a:pt x="7911962" y="1026278"/>
                </a:cubicBezTo>
                <a:cubicBezTo>
                  <a:pt x="7933054" y="1116803"/>
                  <a:pt x="7964306" y="1200032"/>
                  <a:pt x="8005720" y="1275964"/>
                </a:cubicBezTo>
                <a:cubicBezTo>
                  <a:pt x="8047134" y="1351896"/>
                  <a:pt x="8100496" y="1415617"/>
                  <a:pt x="8165806" y="1467127"/>
                </a:cubicBezTo>
                <a:cubicBezTo>
                  <a:pt x="8231118" y="1518637"/>
                  <a:pt x="8311846" y="1545805"/>
                  <a:pt x="8407992" y="1548632"/>
                </a:cubicBezTo>
                <a:lnTo>
                  <a:pt x="8418721" y="1548632"/>
                </a:lnTo>
                <a:cubicBezTo>
                  <a:pt x="8484224" y="1548632"/>
                  <a:pt x="8542613" y="1537213"/>
                  <a:pt x="8593887" y="1514376"/>
                </a:cubicBezTo>
                <a:cubicBezTo>
                  <a:pt x="8645162" y="1491538"/>
                  <a:pt x="8688557" y="1460874"/>
                  <a:pt x="8724071" y="1422384"/>
                </a:cubicBezTo>
                <a:cubicBezTo>
                  <a:pt x="8759585" y="1383893"/>
                  <a:pt x="8786448" y="1339953"/>
                  <a:pt x="8804660" y="1290563"/>
                </a:cubicBezTo>
                <a:cubicBezTo>
                  <a:pt x="8822872" y="1241173"/>
                  <a:pt x="8831978" y="1189700"/>
                  <a:pt x="8831978" y="1136145"/>
                </a:cubicBezTo>
                <a:cubicBezTo>
                  <a:pt x="8831978" y="993789"/>
                  <a:pt x="8759248" y="871936"/>
                  <a:pt x="8613786" y="770586"/>
                </a:cubicBezTo>
                <a:cubicBezTo>
                  <a:pt x="8571238" y="826817"/>
                  <a:pt x="8536869" y="871588"/>
                  <a:pt x="8510680" y="904896"/>
                </a:cubicBezTo>
                <a:cubicBezTo>
                  <a:pt x="8484492" y="938205"/>
                  <a:pt x="8465626" y="959270"/>
                  <a:pt x="8454085" y="968093"/>
                </a:cubicBezTo>
                <a:cubicBezTo>
                  <a:pt x="8464812" y="954409"/>
                  <a:pt x="8470177" y="933767"/>
                  <a:pt x="8470177" y="906165"/>
                </a:cubicBezTo>
                <a:cubicBezTo>
                  <a:pt x="8470177" y="881026"/>
                  <a:pt x="8465145" y="858012"/>
                  <a:pt x="8455080" y="837123"/>
                </a:cubicBezTo>
                <a:cubicBezTo>
                  <a:pt x="8445016" y="816234"/>
                  <a:pt x="8431810" y="798787"/>
                  <a:pt x="8415460" y="784783"/>
                </a:cubicBezTo>
                <a:cubicBezTo>
                  <a:pt x="8399112" y="770779"/>
                  <a:pt x="8381220" y="760281"/>
                  <a:pt x="8361788" y="753289"/>
                </a:cubicBezTo>
                <a:cubicBezTo>
                  <a:pt x="8342355" y="746298"/>
                  <a:pt x="8323292" y="742802"/>
                  <a:pt x="8304598" y="742802"/>
                </a:cubicBezTo>
                <a:cubicBezTo>
                  <a:pt x="8251214" y="742802"/>
                  <a:pt x="8209276" y="760323"/>
                  <a:pt x="8178783" y="795367"/>
                </a:cubicBezTo>
                <a:cubicBezTo>
                  <a:pt x="8148290" y="830410"/>
                  <a:pt x="8133044" y="872728"/>
                  <a:pt x="8133044" y="922321"/>
                </a:cubicBezTo>
                <a:cubicBezTo>
                  <a:pt x="8137434" y="968938"/>
                  <a:pt x="8149564" y="1006969"/>
                  <a:pt x="8169436" y="1036412"/>
                </a:cubicBezTo>
                <a:cubicBezTo>
                  <a:pt x="8189308" y="1065856"/>
                  <a:pt x="8213028" y="1089282"/>
                  <a:pt x="8240598" y="1106691"/>
                </a:cubicBezTo>
                <a:cubicBezTo>
                  <a:pt x="8268168" y="1124100"/>
                  <a:pt x="8297376" y="1136648"/>
                  <a:pt x="8328222" y="1144336"/>
                </a:cubicBezTo>
                <a:cubicBezTo>
                  <a:pt x="8359068" y="1152023"/>
                  <a:pt x="8390551" y="1156595"/>
                  <a:pt x="8422671" y="1158051"/>
                </a:cubicBezTo>
                <a:cubicBezTo>
                  <a:pt x="8460873" y="1153704"/>
                  <a:pt x="8493084" y="1146691"/>
                  <a:pt x="8519305" y="1137012"/>
                </a:cubicBezTo>
                <a:cubicBezTo>
                  <a:pt x="8545526" y="1127333"/>
                  <a:pt x="8569841" y="1115760"/>
                  <a:pt x="8592250" y="1102291"/>
                </a:cubicBezTo>
                <a:cubicBezTo>
                  <a:pt x="8614659" y="1088821"/>
                  <a:pt x="8633138" y="1075133"/>
                  <a:pt x="8647689" y="1061225"/>
                </a:cubicBezTo>
                <a:cubicBezTo>
                  <a:pt x="8662239" y="1047317"/>
                  <a:pt x="8671474" y="1035245"/>
                  <a:pt x="8675392" y="1025009"/>
                </a:cubicBezTo>
                <a:cubicBezTo>
                  <a:pt x="8679226" y="1034153"/>
                  <a:pt x="8685039" y="1049533"/>
                  <a:pt x="8692834" y="1071150"/>
                </a:cubicBezTo>
                <a:cubicBezTo>
                  <a:pt x="8700629" y="1092767"/>
                  <a:pt x="8704525" y="1112194"/>
                  <a:pt x="8704525" y="1129432"/>
                </a:cubicBezTo>
                <a:cubicBezTo>
                  <a:pt x="8704525" y="1160867"/>
                  <a:pt x="8697127" y="1190503"/>
                  <a:pt x="8682330" y="1218341"/>
                </a:cubicBezTo>
                <a:cubicBezTo>
                  <a:pt x="8667534" y="1246178"/>
                  <a:pt x="8647303" y="1270777"/>
                  <a:pt x="8621639" y="1292136"/>
                </a:cubicBezTo>
                <a:cubicBezTo>
                  <a:pt x="8595976" y="1313496"/>
                  <a:pt x="8565419" y="1330841"/>
                  <a:pt x="8529969" y="1344171"/>
                </a:cubicBezTo>
                <a:cubicBezTo>
                  <a:pt x="8494519" y="1357501"/>
                  <a:pt x="8457929" y="1365354"/>
                  <a:pt x="8420198" y="1367731"/>
                </a:cubicBezTo>
                <a:lnTo>
                  <a:pt x="8378699" y="1367731"/>
                </a:lnTo>
                <a:cubicBezTo>
                  <a:pt x="8341890" y="1364262"/>
                  <a:pt x="8307318" y="1354294"/>
                  <a:pt x="8274983" y="1337827"/>
                </a:cubicBezTo>
                <a:cubicBezTo>
                  <a:pt x="8242649" y="1321360"/>
                  <a:pt x="8212766" y="1305493"/>
                  <a:pt x="8185336" y="1290225"/>
                </a:cubicBezTo>
                <a:cubicBezTo>
                  <a:pt x="8161524" y="1260846"/>
                  <a:pt x="8140014" y="1233035"/>
                  <a:pt x="8120806" y="1206793"/>
                </a:cubicBezTo>
                <a:cubicBezTo>
                  <a:pt x="8101599" y="1180551"/>
                  <a:pt x="8083467" y="1148078"/>
                  <a:pt x="8066411" y="1109373"/>
                </a:cubicBezTo>
                <a:cubicBezTo>
                  <a:pt x="8049356" y="1070668"/>
                  <a:pt x="8033943" y="1025085"/>
                  <a:pt x="8020174" y="972622"/>
                </a:cubicBezTo>
                <a:cubicBezTo>
                  <a:pt x="8006405" y="920159"/>
                  <a:pt x="7995067" y="854516"/>
                  <a:pt x="7986159" y="775693"/>
                </a:cubicBezTo>
                <a:close/>
                <a:moveTo>
                  <a:pt x="3155036" y="697577"/>
                </a:moveTo>
                <a:lnTo>
                  <a:pt x="3126160" y="705671"/>
                </a:lnTo>
                <a:cubicBezTo>
                  <a:pt x="3098773" y="711860"/>
                  <a:pt x="3070967" y="722020"/>
                  <a:pt x="3042744" y="736153"/>
                </a:cubicBezTo>
                <a:cubicBezTo>
                  <a:pt x="3014521" y="750286"/>
                  <a:pt x="2988172" y="767802"/>
                  <a:pt x="2963696" y="788702"/>
                </a:cubicBezTo>
                <a:cubicBezTo>
                  <a:pt x="2939221" y="809601"/>
                  <a:pt x="2918498" y="833729"/>
                  <a:pt x="2901528" y="861084"/>
                </a:cubicBezTo>
                <a:cubicBezTo>
                  <a:pt x="2884558" y="888440"/>
                  <a:pt x="2876073" y="918253"/>
                  <a:pt x="2876073" y="950523"/>
                </a:cubicBezTo>
                <a:cubicBezTo>
                  <a:pt x="2876073" y="990288"/>
                  <a:pt x="2891234" y="1024196"/>
                  <a:pt x="2921555" y="1052247"/>
                </a:cubicBezTo>
                <a:cubicBezTo>
                  <a:pt x="2951876" y="1080299"/>
                  <a:pt x="2989275" y="1094325"/>
                  <a:pt x="3033751" y="1094325"/>
                </a:cubicBezTo>
                <a:cubicBezTo>
                  <a:pt x="3058890" y="1094325"/>
                  <a:pt x="3083686" y="1088575"/>
                  <a:pt x="3108141" y="1077076"/>
                </a:cubicBezTo>
                <a:cubicBezTo>
                  <a:pt x="3132595" y="1065577"/>
                  <a:pt x="3154549" y="1048944"/>
                  <a:pt x="3174003" y="1027178"/>
                </a:cubicBezTo>
                <a:cubicBezTo>
                  <a:pt x="3193457" y="1005411"/>
                  <a:pt x="3208623" y="979270"/>
                  <a:pt x="3219501" y="948756"/>
                </a:cubicBezTo>
                <a:cubicBezTo>
                  <a:pt x="3224940" y="933499"/>
                  <a:pt x="3229020" y="917249"/>
                  <a:pt x="3231739" y="900006"/>
                </a:cubicBezTo>
                <a:lnTo>
                  <a:pt x="3235497" y="849606"/>
                </a:lnTo>
                <a:lnTo>
                  <a:pt x="3235818" y="849666"/>
                </a:lnTo>
                <a:lnTo>
                  <a:pt x="3235818" y="847642"/>
                </a:lnTo>
                <a:lnTo>
                  <a:pt x="3241471" y="847642"/>
                </a:lnTo>
                <a:cubicBezTo>
                  <a:pt x="3298132" y="847642"/>
                  <a:pt x="3340819" y="859896"/>
                  <a:pt x="3369535" y="884404"/>
                </a:cubicBezTo>
                <a:cubicBezTo>
                  <a:pt x="3398250" y="908911"/>
                  <a:pt x="3412607" y="944720"/>
                  <a:pt x="3412607" y="991829"/>
                </a:cubicBezTo>
                <a:cubicBezTo>
                  <a:pt x="3412607" y="1015406"/>
                  <a:pt x="3405750" y="1042113"/>
                  <a:pt x="3392035" y="1071953"/>
                </a:cubicBezTo>
                <a:cubicBezTo>
                  <a:pt x="3378319" y="1101793"/>
                  <a:pt x="3357404" y="1129796"/>
                  <a:pt x="3329288" y="1155963"/>
                </a:cubicBezTo>
                <a:cubicBezTo>
                  <a:pt x="3301172" y="1182130"/>
                  <a:pt x="3264855" y="1204095"/>
                  <a:pt x="3220336" y="1221858"/>
                </a:cubicBezTo>
                <a:cubicBezTo>
                  <a:pt x="3175818" y="1239620"/>
                  <a:pt x="3122574" y="1248501"/>
                  <a:pt x="3060603" y="1248501"/>
                </a:cubicBezTo>
                <a:cubicBezTo>
                  <a:pt x="2999618" y="1248501"/>
                  <a:pt x="2914896" y="1234401"/>
                  <a:pt x="2806436" y="1206199"/>
                </a:cubicBezTo>
                <a:lnTo>
                  <a:pt x="2972305" y="1473856"/>
                </a:lnTo>
                <a:cubicBezTo>
                  <a:pt x="3028793" y="1478225"/>
                  <a:pt x="3082809" y="1491570"/>
                  <a:pt x="3134351" y="1513894"/>
                </a:cubicBezTo>
                <a:cubicBezTo>
                  <a:pt x="3185893" y="1536217"/>
                  <a:pt x="3238350" y="1564574"/>
                  <a:pt x="3291724" y="1598964"/>
                </a:cubicBezTo>
                <a:cubicBezTo>
                  <a:pt x="3345096" y="1633354"/>
                  <a:pt x="3398614" y="1673108"/>
                  <a:pt x="3452276" y="1718226"/>
                </a:cubicBezTo>
                <a:cubicBezTo>
                  <a:pt x="3505938" y="1763344"/>
                  <a:pt x="3571506" y="1811653"/>
                  <a:pt x="3648980" y="1863152"/>
                </a:cubicBezTo>
                <a:lnTo>
                  <a:pt x="3648980" y="1742348"/>
                </a:lnTo>
                <a:cubicBezTo>
                  <a:pt x="3586581" y="1678237"/>
                  <a:pt x="3522710" y="1617760"/>
                  <a:pt x="3457367" y="1560918"/>
                </a:cubicBezTo>
                <a:cubicBezTo>
                  <a:pt x="3392024" y="1504076"/>
                  <a:pt x="3316825" y="1452850"/>
                  <a:pt x="3231771" y="1407239"/>
                </a:cubicBezTo>
                <a:cubicBezTo>
                  <a:pt x="3344320" y="1379209"/>
                  <a:pt x="3427950" y="1330499"/>
                  <a:pt x="3482662" y="1261108"/>
                </a:cubicBezTo>
                <a:cubicBezTo>
                  <a:pt x="3537373" y="1191718"/>
                  <a:pt x="3564728" y="1117301"/>
                  <a:pt x="3564728" y="1037858"/>
                </a:cubicBezTo>
                <a:cubicBezTo>
                  <a:pt x="3564728" y="995566"/>
                  <a:pt x="3555724" y="953590"/>
                  <a:pt x="3537715" y="911931"/>
                </a:cubicBezTo>
                <a:cubicBezTo>
                  <a:pt x="3519706" y="870271"/>
                  <a:pt x="3494267" y="833766"/>
                  <a:pt x="3461398" y="802417"/>
                </a:cubicBezTo>
                <a:cubicBezTo>
                  <a:pt x="3428529" y="771068"/>
                  <a:pt x="3388458" y="745757"/>
                  <a:pt x="3341189" y="726485"/>
                </a:cubicBezTo>
                <a:cubicBezTo>
                  <a:pt x="3293918" y="707213"/>
                  <a:pt x="3241878" y="697577"/>
                  <a:pt x="3185068" y="697577"/>
                </a:cubicBezTo>
                <a:close/>
                <a:moveTo>
                  <a:pt x="9224652" y="677020"/>
                </a:moveTo>
                <a:lnTo>
                  <a:pt x="9430092" y="677534"/>
                </a:lnTo>
                <a:lnTo>
                  <a:pt x="9430217" y="840005"/>
                </a:lnTo>
                <a:lnTo>
                  <a:pt x="9415819" y="838934"/>
                </a:lnTo>
                <a:cubicBezTo>
                  <a:pt x="9410201" y="838203"/>
                  <a:pt x="9403872" y="837107"/>
                  <a:pt x="9396832" y="835645"/>
                </a:cubicBezTo>
                <a:cubicBezTo>
                  <a:pt x="9382753" y="832722"/>
                  <a:pt x="9366387" y="826925"/>
                  <a:pt x="9347736" y="818252"/>
                </a:cubicBezTo>
                <a:cubicBezTo>
                  <a:pt x="9329086" y="809580"/>
                  <a:pt x="9308416" y="797165"/>
                  <a:pt x="9285728" y="781009"/>
                </a:cubicBezTo>
                <a:cubicBezTo>
                  <a:pt x="9263041" y="764852"/>
                  <a:pt x="9242682" y="746196"/>
                  <a:pt x="9224652" y="725040"/>
                </a:cubicBezTo>
                <a:close/>
                <a:moveTo>
                  <a:pt x="584973" y="677020"/>
                </a:moveTo>
                <a:lnTo>
                  <a:pt x="1043552" y="677020"/>
                </a:lnTo>
                <a:lnTo>
                  <a:pt x="1043775" y="956901"/>
                </a:lnTo>
                <a:lnTo>
                  <a:pt x="1041930" y="954088"/>
                </a:lnTo>
                <a:cubicBezTo>
                  <a:pt x="1024810" y="932760"/>
                  <a:pt x="1007031" y="913595"/>
                  <a:pt x="988594" y="896593"/>
                </a:cubicBezTo>
                <a:cubicBezTo>
                  <a:pt x="970157" y="879591"/>
                  <a:pt x="950024" y="864098"/>
                  <a:pt x="928193" y="850115"/>
                </a:cubicBezTo>
                <a:cubicBezTo>
                  <a:pt x="906362" y="836132"/>
                  <a:pt x="884546" y="829141"/>
                  <a:pt x="862748" y="829141"/>
                </a:cubicBezTo>
                <a:cubicBezTo>
                  <a:pt x="840649" y="829141"/>
                  <a:pt x="821731" y="835019"/>
                  <a:pt x="805991" y="846775"/>
                </a:cubicBezTo>
                <a:lnTo>
                  <a:pt x="778675" y="870135"/>
                </a:lnTo>
                <a:lnTo>
                  <a:pt x="776169" y="852748"/>
                </a:lnTo>
                <a:cubicBezTo>
                  <a:pt x="767499" y="816547"/>
                  <a:pt x="748665" y="781691"/>
                  <a:pt x="719669" y="748182"/>
                </a:cubicBezTo>
                <a:cubicBezTo>
                  <a:pt x="681007" y="703503"/>
                  <a:pt x="636108" y="679782"/>
                  <a:pt x="584973" y="677020"/>
                </a:cubicBezTo>
                <a:close/>
                <a:moveTo>
                  <a:pt x="6892732" y="339887"/>
                </a:moveTo>
                <a:lnTo>
                  <a:pt x="6892848" y="706971"/>
                </a:lnTo>
                <a:lnTo>
                  <a:pt x="6890156" y="699966"/>
                </a:lnTo>
                <a:cubicBezTo>
                  <a:pt x="6887151" y="694256"/>
                  <a:pt x="6883245" y="688310"/>
                  <a:pt x="6878438" y="682127"/>
                </a:cubicBezTo>
                <a:cubicBezTo>
                  <a:pt x="6859209" y="657395"/>
                  <a:pt x="6838095" y="634568"/>
                  <a:pt x="6815097" y="613647"/>
                </a:cubicBezTo>
                <a:cubicBezTo>
                  <a:pt x="6792099" y="592726"/>
                  <a:pt x="6766660" y="575103"/>
                  <a:pt x="6738779" y="560777"/>
                </a:cubicBezTo>
                <a:cubicBezTo>
                  <a:pt x="6710899" y="546452"/>
                  <a:pt x="6681103" y="539289"/>
                  <a:pt x="6649389" y="539289"/>
                </a:cubicBezTo>
                <a:cubicBezTo>
                  <a:pt x="6621038" y="539289"/>
                  <a:pt x="6587339" y="552672"/>
                  <a:pt x="6548291" y="579439"/>
                </a:cubicBezTo>
                <a:cubicBezTo>
                  <a:pt x="6509243" y="606206"/>
                  <a:pt x="6474388" y="649290"/>
                  <a:pt x="6443724" y="708690"/>
                </a:cubicBezTo>
                <a:cubicBezTo>
                  <a:pt x="6445351" y="696528"/>
                  <a:pt x="6438638" y="679691"/>
                  <a:pt x="6423585" y="658181"/>
                </a:cubicBezTo>
                <a:cubicBezTo>
                  <a:pt x="6408531" y="636672"/>
                  <a:pt x="6391202" y="617196"/>
                  <a:pt x="6371598" y="599755"/>
                </a:cubicBezTo>
                <a:cubicBezTo>
                  <a:pt x="6351994" y="582314"/>
                  <a:pt x="6330383" y="567876"/>
                  <a:pt x="6306764" y="556441"/>
                </a:cubicBezTo>
                <a:cubicBezTo>
                  <a:pt x="6283144" y="545006"/>
                  <a:pt x="6258958" y="539289"/>
                  <a:pt x="6234204" y="539289"/>
                </a:cubicBezTo>
                <a:lnTo>
                  <a:pt x="6020156" y="539289"/>
                </a:lnTo>
                <a:lnTo>
                  <a:pt x="6096152" y="677020"/>
                </a:lnTo>
                <a:lnTo>
                  <a:pt x="6214033" y="677020"/>
                </a:lnTo>
                <a:cubicBezTo>
                  <a:pt x="6251356" y="677020"/>
                  <a:pt x="6282460" y="689172"/>
                  <a:pt x="6307342" y="713476"/>
                </a:cubicBezTo>
                <a:cubicBezTo>
                  <a:pt x="6332225" y="737780"/>
                  <a:pt x="6349366" y="761956"/>
                  <a:pt x="6358766" y="786004"/>
                </a:cubicBezTo>
                <a:cubicBezTo>
                  <a:pt x="6346196" y="790201"/>
                  <a:pt x="6328263" y="801132"/>
                  <a:pt x="6304965" y="818798"/>
                </a:cubicBezTo>
                <a:cubicBezTo>
                  <a:pt x="6281667" y="836464"/>
                  <a:pt x="6259874" y="856844"/>
                  <a:pt x="6239584" y="879939"/>
                </a:cubicBezTo>
                <a:cubicBezTo>
                  <a:pt x="6219295" y="903033"/>
                  <a:pt x="6201838" y="928119"/>
                  <a:pt x="6187212" y="955196"/>
                </a:cubicBezTo>
                <a:cubicBezTo>
                  <a:pt x="6172587" y="982274"/>
                  <a:pt x="6165274" y="1009731"/>
                  <a:pt x="6165274" y="1037568"/>
                </a:cubicBezTo>
                <a:cubicBezTo>
                  <a:pt x="6165274" y="1087162"/>
                  <a:pt x="6179252" y="1123142"/>
                  <a:pt x="6207207" y="1145508"/>
                </a:cubicBezTo>
                <a:cubicBezTo>
                  <a:pt x="6235162" y="1167874"/>
                  <a:pt x="6273048" y="1179058"/>
                  <a:pt x="6320864" y="1179058"/>
                </a:cubicBezTo>
                <a:cubicBezTo>
                  <a:pt x="6358894" y="1179058"/>
                  <a:pt x="6394393" y="1165503"/>
                  <a:pt x="6427359" y="1138394"/>
                </a:cubicBezTo>
                <a:cubicBezTo>
                  <a:pt x="6460325" y="1111284"/>
                  <a:pt x="6480683" y="1085203"/>
                  <a:pt x="6488435" y="1060149"/>
                </a:cubicBezTo>
                <a:cubicBezTo>
                  <a:pt x="6493232" y="1085117"/>
                  <a:pt x="6512648" y="1110197"/>
                  <a:pt x="6546685" y="1135390"/>
                </a:cubicBezTo>
                <a:cubicBezTo>
                  <a:pt x="6580722" y="1160583"/>
                  <a:pt x="6618318" y="1173180"/>
                  <a:pt x="6659475" y="1173180"/>
                </a:cubicBezTo>
                <a:cubicBezTo>
                  <a:pt x="6698126" y="1173180"/>
                  <a:pt x="6730707" y="1160305"/>
                  <a:pt x="6757217" y="1134555"/>
                </a:cubicBezTo>
                <a:cubicBezTo>
                  <a:pt x="6783727" y="1108806"/>
                  <a:pt x="6796981" y="1077826"/>
                  <a:pt x="6796981" y="1041616"/>
                </a:cubicBezTo>
                <a:cubicBezTo>
                  <a:pt x="6796981" y="1000223"/>
                  <a:pt x="6780091" y="956540"/>
                  <a:pt x="6746311" y="910566"/>
                </a:cubicBezTo>
                <a:cubicBezTo>
                  <a:pt x="6712532" y="864591"/>
                  <a:pt x="6665588" y="823199"/>
                  <a:pt x="6605481" y="786389"/>
                </a:cubicBezTo>
                <a:lnTo>
                  <a:pt x="6608078" y="789133"/>
                </a:lnTo>
                <a:lnTo>
                  <a:pt x="6607081" y="789000"/>
                </a:lnTo>
                <a:cubicBezTo>
                  <a:pt x="6603818" y="789231"/>
                  <a:pt x="6597292" y="790364"/>
                  <a:pt x="6587504" y="792397"/>
                </a:cubicBezTo>
                <a:lnTo>
                  <a:pt x="6574937" y="795129"/>
                </a:lnTo>
                <a:lnTo>
                  <a:pt x="6597192" y="780577"/>
                </a:lnTo>
                <a:cubicBezTo>
                  <a:pt x="6621728" y="764184"/>
                  <a:pt x="6639416" y="751217"/>
                  <a:pt x="6650256" y="741678"/>
                </a:cubicBezTo>
                <a:cubicBezTo>
                  <a:pt x="6664711" y="728958"/>
                  <a:pt x="6679603" y="721571"/>
                  <a:pt x="6694936" y="719515"/>
                </a:cubicBezTo>
                <a:cubicBezTo>
                  <a:pt x="6714743" y="722898"/>
                  <a:pt x="6736847" y="735227"/>
                  <a:pt x="6761248" y="756501"/>
                </a:cubicBezTo>
                <a:cubicBezTo>
                  <a:pt x="6785648" y="777775"/>
                  <a:pt x="6807768" y="801212"/>
                  <a:pt x="6827608" y="826812"/>
                </a:cubicBezTo>
                <a:cubicBezTo>
                  <a:pt x="6847447" y="852412"/>
                  <a:pt x="6863282" y="877364"/>
                  <a:pt x="6875113" y="901668"/>
                </a:cubicBezTo>
                <a:cubicBezTo>
                  <a:pt x="6886944" y="925972"/>
                  <a:pt x="6892860" y="941711"/>
                  <a:pt x="6892860" y="948885"/>
                </a:cubicBezTo>
                <a:lnTo>
                  <a:pt x="6892860" y="1737910"/>
                </a:lnTo>
                <a:lnTo>
                  <a:pt x="6890708" y="1737691"/>
                </a:lnTo>
                <a:cubicBezTo>
                  <a:pt x="6884798" y="1736684"/>
                  <a:pt x="6875038" y="1735758"/>
                  <a:pt x="6861430" y="1734913"/>
                </a:cubicBezTo>
                <a:cubicBezTo>
                  <a:pt x="6847822" y="1734067"/>
                  <a:pt x="6836200" y="1733644"/>
                  <a:pt x="6826564" y="1733644"/>
                </a:cubicBezTo>
                <a:cubicBezTo>
                  <a:pt x="6783909" y="1733644"/>
                  <a:pt x="6745423" y="1739682"/>
                  <a:pt x="6711108" y="1751760"/>
                </a:cubicBezTo>
                <a:cubicBezTo>
                  <a:pt x="6676793" y="1763837"/>
                  <a:pt x="6647104" y="1779030"/>
                  <a:pt x="6622039" y="1797338"/>
                </a:cubicBezTo>
                <a:cubicBezTo>
                  <a:pt x="6596975" y="1815647"/>
                  <a:pt x="6577601" y="1836894"/>
                  <a:pt x="6563917" y="1861080"/>
                </a:cubicBezTo>
                <a:cubicBezTo>
                  <a:pt x="6550234" y="1885267"/>
                  <a:pt x="6543393" y="1909212"/>
                  <a:pt x="6543393" y="1932917"/>
                </a:cubicBezTo>
                <a:cubicBezTo>
                  <a:pt x="6543393" y="1969234"/>
                  <a:pt x="6551091" y="1999261"/>
                  <a:pt x="6566487" y="2022998"/>
                </a:cubicBezTo>
                <a:cubicBezTo>
                  <a:pt x="6581883" y="2046735"/>
                  <a:pt x="6600738" y="2065996"/>
                  <a:pt x="6623050" y="2080782"/>
                </a:cubicBezTo>
                <a:cubicBezTo>
                  <a:pt x="6645364" y="2095568"/>
                  <a:pt x="6668372" y="2105820"/>
                  <a:pt x="6692077" y="2111537"/>
                </a:cubicBezTo>
                <a:cubicBezTo>
                  <a:pt x="6715781" y="2117255"/>
                  <a:pt x="6738330" y="2120113"/>
                  <a:pt x="6759722" y="2120113"/>
                </a:cubicBezTo>
                <a:lnTo>
                  <a:pt x="6769197" y="2120113"/>
                </a:lnTo>
                <a:cubicBezTo>
                  <a:pt x="6811382" y="2117222"/>
                  <a:pt x="6847988" y="2108400"/>
                  <a:pt x="6879016" y="2093646"/>
                </a:cubicBezTo>
                <a:cubicBezTo>
                  <a:pt x="6910044" y="2078892"/>
                  <a:pt x="6935778" y="2060948"/>
                  <a:pt x="6956217" y="2039813"/>
                </a:cubicBezTo>
                <a:cubicBezTo>
                  <a:pt x="6976656" y="2018678"/>
                  <a:pt x="6992710" y="1995369"/>
                  <a:pt x="7004381" y="1969887"/>
                </a:cubicBezTo>
                <a:cubicBezTo>
                  <a:pt x="7016051" y="1944405"/>
                  <a:pt x="7022218" y="1925315"/>
                  <a:pt x="7022882" y="1912617"/>
                </a:cubicBezTo>
                <a:cubicBezTo>
                  <a:pt x="7035966" y="1929127"/>
                  <a:pt x="7066870" y="1954416"/>
                  <a:pt x="7115597" y="1988485"/>
                </a:cubicBezTo>
                <a:cubicBezTo>
                  <a:pt x="7164323" y="2022554"/>
                  <a:pt x="7234832" y="2067800"/>
                  <a:pt x="7327124" y="2124225"/>
                </a:cubicBezTo>
                <a:lnTo>
                  <a:pt x="7327124" y="2071419"/>
                </a:lnTo>
                <a:cubicBezTo>
                  <a:pt x="7327124" y="2034973"/>
                  <a:pt x="7314437" y="2000798"/>
                  <a:pt x="7289061" y="1968892"/>
                </a:cubicBezTo>
                <a:cubicBezTo>
                  <a:pt x="7263687" y="1936986"/>
                  <a:pt x="7234650" y="1908597"/>
                  <a:pt x="7201952" y="1883725"/>
                </a:cubicBezTo>
                <a:cubicBezTo>
                  <a:pt x="7169254" y="1858853"/>
                  <a:pt x="7137278" y="1837922"/>
                  <a:pt x="7106025" y="1820930"/>
                </a:cubicBezTo>
                <a:cubicBezTo>
                  <a:pt x="7090399" y="1812435"/>
                  <a:pt x="7076358" y="1805008"/>
                  <a:pt x="7063904" y="1798651"/>
                </a:cubicBezTo>
                <a:lnTo>
                  <a:pt x="7042925" y="1788445"/>
                </a:lnTo>
                <a:lnTo>
                  <a:pt x="7042925" y="677020"/>
                </a:lnTo>
                <a:lnTo>
                  <a:pt x="7187897" y="677020"/>
                </a:lnTo>
                <a:lnTo>
                  <a:pt x="7212230" y="677020"/>
                </a:lnTo>
                <a:lnTo>
                  <a:pt x="7515908" y="677020"/>
                </a:lnTo>
                <a:cubicBezTo>
                  <a:pt x="7449677" y="714001"/>
                  <a:pt x="7394339" y="778873"/>
                  <a:pt x="7349896" y="871636"/>
                </a:cubicBezTo>
                <a:cubicBezTo>
                  <a:pt x="7305452" y="964399"/>
                  <a:pt x="7284568" y="1074271"/>
                  <a:pt x="7287245" y="1201253"/>
                </a:cubicBezTo>
                <a:cubicBezTo>
                  <a:pt x="7288637" y="1287420"/>
                  <a:pt x="7300783" y="1361602"/>
                  <a:pt x="7323686" y="1423797"/>
                </a:cubicBezTo>
                <a:cubicBezTo>
                  <a:pt x="7346587" y="1485992"/>
                  <a:pt x="7375468" y="1537995"/>
                  <a:pt x="7410329" y="1579804"/>
                </a:cubicBezTo>
                <a:cubicBezTo>
                  <a:pt x="7445190" y="1621614"/>
                  <a:pt x="7484559" y="1652910"/>
                  <a:pt x="7528435" y="1673692"/>
                </a:cubicBezTo>
                <a:cubicBezTo>
                  <a:pt x="7572311" y="1694473"/>
                  <a:pt x="7616123" y="1704864"/>
                  <a:pt x="7659871" y="1704864"/>
                </a:cubicBezTo>
                <a:cubicBezTo>
                  <a:pt x="7692505" y="1704864"/>
                  <a:pt x="7720851" y="1700244"/>
                  <a:pt x="7744909" y="1691004"/>
                </a:cubicBezTo>
                <a:cubicBezTo>
                  <a:pt x="7768966" y="1681764"/>
                  <a:pt x="7788346" y="1669462"/>
                  <a:pt x="7803046" y="1654098"/>
                </a:cubicBezTo>
                <a:cubicBezTo>
                  <a:pt x="7817747" y="1638734"/>
                  <a:pt x="7828646" y="1622058"/>
                  <a:pt x="7835744" y="1604071"/>
                </a:cubicBezTo>
                <a:cubicBezTo>
                  <a:pt x="7842843" y="1586084"/>
                  <a:pt x="7846392" y="1568643"/>
                  <a:pt x="7846392" y="1551748"/>
                </a:cubicBezTo>
                <a:cubicBezTo>
                  <a:pt x="7846392" y="1533182"/>
                  <a:pt x="7842115" y="1514627"/>
                  <a:pt x="7833560" y="1496083"/>
                </a:cubicBezTo>
                <a:cubicBezTo>
                  <a:pt x="7825005" y="1477539"/>
                  <a:pt x="7813731" y="1461308"/>
                  <a:pt x="7799738" y="1447389"/>
                </a:cubicBezTo>
                <a:cubicBezTo>
                  <a:pt x="7785744" y="1433470"/>
                  <a:pt x="7768758" y="1422539"/>
                  <a:pt x="7748779" y="1414595"/>
                </a:cubicBezTo>
                <a:cubicBezTo>
                  <a:pt x="7728800" y="1406650"/>
                  <a:pt x="7709464" y="1402678"/>
                  <a:pt x="7690770" y="1402678"/>
                </a:cubicBezTo>
                <a:cubicBezTo>
                  <a:pt x="7649592" y="1404541"/>
                  <a:pt x="7619667" y="1418385"/>
                  <a:pt x="7600994" y="1444209"/>
                </a:cubicBezTo>
                <a:cubicBezTo>
                  <a:pt x="7582322" y="1470034"/>
                  <a:pt x="7572985" y="1500527"/>
                  <a:pt x="7572985" y="1535687"/>
                </a:cubicBezTo>
                <a:lnTo>
                  <a:pt x="7574711" y="1563578"/>
                </a:lnTo>
                <a:lnTo>
                  <a:pt x="7568678" y="1555176"/>
                </a:lnTo>
                <a:cubicBezTo>
                  <a:pt x="7561266" y="1545310"/>
                  <a:pt x="7551915" y="1533653"/>
                  <a:pt x="7540625" y="1520206"/>
                </a:cubicBezTo>
                <a:cubicBezTo>
                  <a:pt x="7518044" y="1493310"/>
                  <a:pt x="7499109" y="1463754"/>
                  <a:pt x="7483820" y="1431538"/>
                </a:cubicBezTo>
                <a:cubicBezTo>
                  <a:pt x="7468531" y="1399321"/>
                  <a:pt x="7456615" y="1366248"/>
                  <a:pt x="7448070" y="1332319"/>
                </a:cubicBezTo>
                <a:cubicBezTo>
                  <a:pt x="7439527" y="1298389"/>
                  <a:pt x="7435254" y="1267313"/>
                  <a:pt x="7435254" y="1239090"/>
                </a:cubicBezTo>
                <a:cubicBezTo>
                  <a:pt x="7435254" y="1198769"/>
                  <a:pt x="7438108" y="1163206"/>
                  <a:pt x="7443815" y="1132403"/>
                </a:cubicBezTo>
                <a:cubicBezTo>
                  <a:pt x="7449521" y="1101600"/>
                  <a:pt x="7457027" y="1072992"/>
                  <a:pt x="7466331" y="1046578"/>
                </a:cubicBezTo>
                <a:cubicBezTo>
                  <a:pt x="7475635" y="1020165"/>
                  <a:pt x="7486133" y="995989"/>
                  <a:pt x="7497824" y="974051"/>
                </a:cubicBezTo>
                <a:cubicBezTo>
                  <a:pt x="7509516" y="952113"/>
                  <a:pt x="7522386" y="929281"/>
                  <a:pt x="7536433" y="905555"/>
                </a:cubicBezTo>
                <a:cubicBezTo>
                  <a:pt x="7585191" y="836411"/>
                  <a:pt x="7636166" y="783562"/>
                  <a:pt x="7689357" y="747010"/>
                </a:cubicBezTo>
                <a:cubicBezTo>
                  <a:pt x="7742548" y="710457"/>
                  <a:pt x="7798244" y="687127"/>
                  <a:pt x="7856446" y="677020"/>
                </a:cubicBezTo>
                <a:lnTo>
                  <a:pt x="7905750" y="677020"/>
                </a:lnTo>
                <a:lnTo>
                  <a:pt x="8973067" y="677020"/>
                </a:lnTo>
                <a:lnTo>
                  <a:pt x="8973376" y="677566"/>
                </a:lnTo>
                <a:lnTo>
                  <a:pt x="9072531" y="677020"/>
                </a:lnTo>
                <a:lnTo>
                  <a:pt x="9072531" y="1134346"/>
                </a:lnTo>
                <a:cubicBezTo>
                  <a:pt x="9072531" y="1187388"/>
                  <a:pt x="9088575" y="1229952"/>
                  <a:pt x="9120663" y="1262040"/>
                </a:cubicBezTo>
                <a:cubicBezTo>
                  <a:pt x="9152751" y="1294128"/>
                  <a:pt x="9191279" y="1310172"/>
                  <a:pt x="9236248" y="1310172"/>
                </a:cubicBezTo>
                <a:cubicBezTo>
                  <a:pt x="9282265" y="1310172"/>
                  <a:pt x="9329556" y="1295648"/>
                  <a:pt x="9378122" y="1266601"/>
                </a:cubicBezTo>
                <a:cubicBezTo>
                  <a:pt x="9426688" y="1237554"/>
                  <a:pt x="9462983" y="1205931"/>
                  <a:pt x="9487009" y="1171734"/>
                </a:cubicBezTo>
                <a:cubicBezTo>
                  <a:pt x="9494804" y="1190450"/>
                  <a:pt x="9512197" y="1206552"/>
                  <a:pt x="9539188" y="1220043"/>
                </a:cubicBezTo>
                <a:cubicBezTo>
                  <a:pt x="9566180" y="1233533"/>
                  <a:pt x="9594933" y="1240279"/>
                  <a:pt x="9625447" y="1240279"/>
                </a:cubicBezTo>
                <a:cubicBezTo>
                  <a:pt x="9651700" y="1240279"/>
                  <a:pt x="9683884" y="1232013"/>
                  <a:pt x="9722001" y="1215482"/>
                </a:cubicBezTo>
                <a:cubicBezTo>
                  <a:pt x="9760116" y="1198951"/>
                  <a:pt x="9796781" y="1176954"/>
                  <a:pt x="9831996" y="1149491"/>
                </a:cubicBezTo>
                <a:cubicBezTo>
                  <a:pt x="9867210" y="1122028"/>
                  <a:pt x="9897789" y="1088859"/>
                  <a:pt x="9923731" y="1049983"/>
                </a:cubicBezTo>
                <a:cubicBezTo>
                  <a:pt x="9943187" y="1020826"/>
                  <a:pt x="9955348" y="989805"/>
                  <a:pt x="9960212" y="956920"/>
                </a:cubicBezTo>
                <a:lnTo>
                  <a:pt x="9961681" y="936683"/>
                </a:lnTo>
                <a:lnTo>
                  <a:pt x="9975259" y="937792"/>
                </a:lnTo>
                <a:cubicBezTo>
                  <a:pt x="9997743" y="941560"/>
                  <a:pt x="10018517" y="950981"/>
                  <a:pt x="10037580" y="966053"/>
                </a:cubicBezTo>
                <a:cubicBezTo>
                  <a:pt x="10062998" y="986149"/>
                  <a:pt x="10075707" y="1014271"/>
                  <a:pt x="10075707" y="1050417"/>
                </a:cubicBezTo>
                <a:cubicBezTo>
                  <a:pt x="10075707" y="1119646"/>
                  <a:pt x="10042452" y="1176477"/>
                  <a:pt x="9975942" y="1220910"/>
                </a:cubicBezTo>
                <a:cubicBezTo>
                  <a:pt x="9909432" y="1265343"/>
                  <a:pt x="9807664" y="1287559"/>
                  <a:pt x="9670640" y="1287559"/>
                </a:cubicBezTo>
                <a:cubicBezTo>
                  <a:pt x="9647792" y="1287559"/>
                  <a:pt x="9623413" y="1285948"/>
                  <a:pt x="9597502" y="1282725"/>
                </a:cubicBezTo>
                <a:cubicBezTo>
                  <a:pt x="9571592" y="1279503"/>
                  <a:pt x="9533316" y="1274422"/>
                  <a:pt x="9482673" y="1267484"/>
                </a:cubicBezTo>
                <a:lnTo>
                  <a:pt x="9629847" y="1494188"/>
                </a:lnTo>
                <a:cubicBezTo>
                  <a:pt x="9687514" y="1507529"/>
                  <a:pt x="9742156" y="1521731"/>
                  <a:pt x="9793773" y="1536796"/>
                </a:cubicBezTo>
                <a:cubicBezTo>
                  <a:pt x="9845389" y="1551860"/>
                  <a:pt x="9894185" y="1571898"/>
                  <a:pt x="9940160" y="1596908"/>
                </a:cubicBezTo>
                <a:lnTo>
                  <a:pt x="10016252" y="1604425"/>
                </a:lnTo>
                <a:lnTo>
                  <a:pt x="10014229" y="1604425"/>
                </a:lnTo>
                <a:cubicBezTo>
                  <a:pt x="10075686" y="1665003"/>
                  <a:pt x="10130707" y="1714018"/>
                  <a:pt x="10179295" y="1751471"/>
                </a:cubicBezTo>
                <a:cubicBezTo>
                  <a:pt x="10227881" y="1788923"/>
                  <a:pt x="10288696" y="1831632"/>
                  <a:pt x="10361737" y="1879598"/>
                </a:cubicBezTo>
                <a:lnTo>
                  <a:pt x="10361737" y="1762809"/>
                </a:lnTo>
                <a:cubicBezTo>
                  <a:pt x="10331502" y="1731117"/>
                  <a:pt x="10298455" y="1698381"/>
                  <a:pt x="10262598" y="1664602"/>
                </a:cubicBezTo>
                <a:cubicBezTo>
                  <a:pt x="10226742" y="1630822"/>
                  <a:pt x="10190371" y="1598156"/>
                  <a:pt x="10153486" y="1566603"/>
                </a:cubicBezTo>
                <a:cubicBezTo>
                  <a:pt x="10116601" y="1535050"/>
                  <a:pt x="10077886" y="1504488"/>
                  <a:pt x="10037339" y="1474916"/>
                </a:cubicBezTo>
                <a:cubicBezTo>
                  <a:pt x="9996793" y="1445344"/>
                  <a:pt x="9961156" y="1431629"/>
                  <a:pt x="9930427" y="1433770"/>
                </a:cubicBezTo>
                <a:lnTo>
                  <a:pt x="9914207" y="1433770"/>
                </a:lnTo>
                <a:cubicBezTo>
                  <a:pt x="9952216" y="1422057"/>
                  <a:pt x="9989271" y="1407368"/>
                  <a:pt x="10025375" y="1389701"/>
                </a:cubicBezTo>
                <a:cubicBezTo>
                  <a:pt x="10061477" y="1372035"/>
                  <a:pt x="10092216" y="1350558"/>
                  <a:pt x="10117591" y="1325268"/>
                </a:cubicBezTo>
                <a:cubicBezTo>
                  <a:pt x="10180119" y="1254326"/>
                  <a:pt x="10211382" y="1172687"/>
                  <a:pt x="10211382" y="1080352"/>
                </a:cubicBezTo>
                <a:cubicBezTo>
                  <a:pt x="10211382" y="1046519"/>
                  <a:pt x="10203850" y="1007713"/>
                  <a:pt x="10188786" y="963933"/>
                </a:cubicBezTo>
                <a:cubicBezTo>
                  <a:pt x="10173722" y="920153"/>
                  <a:pt x="10150429" y="882503"/>
                  <a:pt x="10118909" y="850983"/>
                </a:cubicBezTo>
                <a:cubicBezTo>
                  <a:pt x="10076596" y="810104"/>
                  <a:pt x="10033068" y="784253"/>
                  <a:pt x="9988324" y="773429"/>
                </a:cubicBezTo>
                <a:cubicBezTo>
                  <a:pt x="9943581" y="762604"/>
                  <a:pt x="9899495" y="757192"/>
                  <a:pt x="9856070" y="757192"/>
                </a:cubicBezTo>
                <a:cubicBezTo>
                  <a:pt x="9846669" y="757192"/>
                  <a:pt x="9837108" y="757192"/>
                  <a:pt x="9827387" y="757192"/>
                </a:cubicBezTo>
                <a:cubicBezTo>
                  <a:pt x="9817664" y="757192"/>
                  <a:pt x="9809410" y="757877"/>
                  <a:pt x="9802622" y="759247"/>
                </a:cubicBezTo>
                <a:cubicBezTo>
                  <a:pt x="9796519" y="759247"/>
                  <a:pt x="9789425" y="759590"/>
                  <a:pt x="9781342" y="760275"/>
                </a:cubicBezTo>
                <a:cubicBezTo>
                  <a:pt x="9773258" y="760961"/>
                  <a:pt x="9764570" y="761303"/>
                  <a:pt x="9755277" y="761303"/>
                </a:cubicBezTo>
                <a:cubicBezTo>
                  <a:pt x="9719816" y="761303"/>
                  <a:pt x="9687123" y="753493"/>
                  <a:pt x="9657198" y="737872"/>
                </a:cubicBezTo>
                <a:cubicBezTo>
                  <a:pt x="9634754" y="726156"/>
                  <a:pt x="9614722" y="709968"/>
                  <a:pt x="9597102" y="689309"/>
                </a:cubicBezTo>
                <a:lnTo>
                  <a:pt x="9587773" y="677020"/>
                </a:lnTo>
                <a:lnTo>
                  <a:pt x="10261091" y="677020"/>
                </a:lnTo>
                <a:lnTo>
                  <a:pt x="10336105" y="677020"/>
                </a:lnTo>
                <a:lnTo>
                  <a:pt x="10355491" y="677020"/>
                </a:lnTo>
                <a:cubicBezTo>
                  <a:pt x="10359474" y="678733"/>
                  <a:pt x="10366423" y="685419"/>
                  <a:pt x="10376337" y="697079"/>
                </a:cubicBezTo>
                <a:cubicBezTo>
                  <a:pt x="10386252" y="708739"/>
                  <a:pt x="10396407" y="722374"/>
                  <a:pt x="10406803" y="737984"/>
                </a:cubicBezTo>
                <a:cubicBezTo>
                  <a:pt x="10417200" y="753594"/>
                  <a:pt x="10425711" y="768632"/>
                  <a:pt x="10432339" y="783097"/>
                </a:cubicBezTo>
                <a:cubicBezTo>
                  <a:pt x="10438966" y="797561"/>
                  <a:pt x="10442280" y="807770"/>
                  <a:pt x="10442280" y="813723"/>
                </a:cubicBezTo>
                <a:lnTo>
                  <a:pt x="10442280" y="1617562"/>
                </a:lnTo>
                <a:lnTo>
                  <a:pt x="10590289" y="1725421"/>
                </a:lnTo>
                <a:lnTo>
                  <a:pt x="10590289" y="677020"/>
                </a:lnTo>
                <a:lnTo>
                  <a:pt x="10816030" y="677020"/>
                </a:lnTo>
                <a:lnTo>
                  <a:pt x="10728150" y="539289"/>
                </a:lnTo>
                <a:lnTo>
                  <a:pt x="10582677" y="539289"/>
                </a:lnTo>
                <a:lnTo>
                  <a:pt x="10577281" y="522040"/>
                </a:lnTo>
                <a:cubicBezTo>
                  <a:pt x="10570900" y="496451"/>
                  <a:pt x="10559974" y="465284"/>
                  <a:pt x="10544503" y="428539"/>
                </a:cubicBezTo>
                <a:cubicBezTo>
                  <a:pt x="10529031" y="391793"/>
                  <a:pt x="10494957" y="362928"/>
                  <a:pt x="10442280" y="341943"/>
                </a:cubicBezTo>
                <a:lnTo>
                  <a:pt x="10442280" y="584009"/>
                </a:lnTo>
                <a:lnTo>
                  <a:pt x="10438565" y="580980"/>
                </a:lnTo>
                <a:cubicBezTo>
                  <a:pt x="10424896" y="570097"/>
                  <a:pt x="10406562" y="556200"/>
                  <a:pt x="10383565" y="539289"/>
                </a:cubicBezTo>
                <a:lnTo>
                  <a:pt x="10252689" y="539289"/>
                </a:lnTo>
                <a:lnTo>
                  <a:pt x="10174238" y="539289"/>
                </a:lnTo>
                <a:lnTo>
                  <a:pt x="8905501" y="539289"/>
                </a:lnTo>
                <a:lnTo>
                  <a:pt x="8895164" y="539289"/>
                </a:lnTo>
                <a:lnTo>
                  <a:pt x="7820022" y="539289"/>
                </a:lnTo>
                <a:lnTo>
                  <a:pt x="7752999" y="539289"/>
                </a:lnTo>
                <a:lnTo>
                  <a:pt x="7124349" y="539289"/>
                </a:lnTo>
                <a:lnTo>
                  <a:pt x="7109910" y="539289"/>
                </a:lnTo>
                <a:lnTo>
                  <a:pt x="7031972" y="539289"/>
                </a:lnTo>
                <a:lnTo>
                  <a:pt x="7022400" y="514717"/>
                </a:lnTo>
                <a:cubicBezTo>
                  <a:pt x="7016854" y="502511"/>
                  <a:pt x="7013749" y="491146"/>
                  <a:pt x="7013085" y="480621"/>
                </a:cubicBezTo>
                <a:cubicBezTo>
                  <a:pt x="7012422" y="470097"/>
                  <a:pt x="7011373" y="460552"/>
                  <a:pt x="7009938" y="451986"/>
                </a:cubicBezTo>
                <a:cubicBezTo>
                  <a:pt x="7008588" y="438496"/>
                  <a:pt x="7003883" y="424101"/>
                  <a:pt x="6995821" y="408801"/>
                </a:cubicBezTo>
                <a:cubicBezTo>
                  <a:pt x="6987759" y="393501"/>
                  <a:pt x="6953395" y="370530"/>
                  <a:pt x="6892732" y="339887"/>
                </a:cubicBezTo>
                <a:close/>
                <a:moveTo>
                  <a:pt x="2741875" y="105538"/>
                </a:moveTo>
                <a:cubicBezTo>
                  <a:pt x="2725815" y="176995"/>
                  <a:pt x="2717785" y="225604"/>
                  <a:pt x="2717785" y="251364"/>
                </a:cubicBezTo>
                <a:cubicBezTo>
                  <a:pt x="2717785" y="291536"/>
                  <a:pt x="2726205" y="327424"/>
                  <a:pt x="2743047" y="359031"/>
                </a:cubicBezTo>
                <a:cubicBezTo>
                  <a:pt x="2759889" y="390637"/>
                  <a:pt x="2781404" y="416659"/>
                  <a:pt x="2807593" y="437099"/>
                </a:cubicBezTo>
                <a:cubicBezTo>
                  <a:pt x="2833781" y="457538"/>
                  <a:pt x="2863042" y="473170"/>
                  <a:pt x="2895377" y="483994"/>
                </a:cubicBezTo>
                <a:cubicBezTo>
                  <a:pt x="2927711" y="494819"/>
                  <a:pt x="2959917" y="500231"/>
                  <a:pt x="2991995" y="500231"/>
                </a:cubicBezTo>
                <a:cubicBezTo>
                  <a:pt x="3008868" y="500231"/>
                  <a:pt x="3029725" y="499524"/>
                  <a:pt x="3054564" y="498111"/>
                </a:cubicBezTo>
                <a:cubicBezTo>
                  <a:pt x="3079404" y="496698"/>
                  <a:pt x="3104896" y="494663"/>
                  <a:pt x="3131042" y="492008"/>
                </a:cubicBezTo>
                <a:cubicBezTo>
                  <a:pt x="3158773" y="489246"/>
                  <a:pt x="3184988" y="487211"/>
                  <a:pt x="3209689" y="485905"/>
                </a:cubicBezTo>
                <a:cubicBezTo>
                  <a:pt x="3234389" y="484599"/>
                  <a:pt x="3254437" y="483946"/>
                  <a:pt x="3269834" y="483946"/>
                </a:cubicBezTo>
                <a:cubicBezTo>
                  <a:pt x="3285637" y="483946"/>
                  <a:pt x="3301713" y="484893"/>
                  <a:pt x="3318062" y="486789"/>
                </a:cubicBezTo>
                <a:cubicBezTo>
                  <a:pt x="3334411" y="488684"/>
                  <a:pt x="3348961" y="492233"/>
                  <a:pt x="3361713" y="497436"/>
                </a:cubicBezTo>
                <a:cubicBezTo>
                  <a:pt x="3374465" y="502640"/>
                  <a:pt x="3384079" y="508475"/>
                  <a:pt x="3390557" y="514942"/>
                </a:cubicBezTo>
                <a:cubicBezTo>
                  <a:pt x="3397035" y="521409"/>
                  <a:pt x="3400274" y="529685"/>
                  <a:pt x="3400274" y="539771"/>
                </a:cubicBezTo>
                <a:cubicBezTo>
                  <a:pt x="3400274" y="538807"/>
                  <a:pt x="3399096" y="538646"/>
                  <a:pt x="3396740" y="539289"/>
                </a:cubicBezTo>
                <a:lnTo>
                  <a:pt x="2698575" y="539289"/>
                </a:lnTo>
                <a:lnTo>
                  <a:pt x="2664883" y="539289"/>
                </a:lnTo>
                <a:lnTo>
                  <a:pt x="2553103" y="539289"/>
                </a:lnTo>
                <a:lnTo>
                  <a:pt x="2547707" y="522040"/>
                </a:lnTo>
                <a:cubicBezTo>
                  <a:pt x="2541325" y="496451"/>
                  <a:pt x="2530399" y="465284"/>
                  <a:pt x="2514928" y="428539"/>
                </a:cubicBezTo>
                <a:cubicBezTo>
                  <a:pt x="2499457" y="391793"/>
                  <a:pt x="2465383" y="362928"/>
                  <a:pt x="2412706" y="341943"/>
                </a:cubicBezTo>
                <a:lnTo>
                  <a:pt x="2412706" y="584009"/>
                </a:lnTo>
                <a:lnTo>
                  <a:pt x="2408991" y="580980"/>
                </a:lnTo>
                <a:cubicBezTo>
                  <a:pt x="2395322" y="570097"/>
                  <a:pt x="2376989" y="556200"/>
                  <a:pt x="2353990" y="539289"/>
                </a:cubicBezTo>
                <a:lnTo>
                  <a:pt x="2220988" y="539289"/>
                </a:lnTo>
                <a:lnTo>
                  <a:pt x="2144663" y="539289"/>
                </a:lnTo>
                <a:lnTo>
                  <a:pt x="1275170" y="539289"/>
                </a:lnTo>
                <a:lnTo>
                  <a:pt x="1264194" y="539289"/>
                </a:lnTo>
                <a:lnTo>
                  <a:pt x="207947" y="539289"/>
                </a:lnTo>
                <a:lnTo>
                  <a:pt x="285902" y="677020"/>
                </a:lnTo>
                <a:lnTo>
                  <a:pt x="307198" y="677020"/>
                </a:lnTo>
                <a:lnTo>
                  <a:pt x="319468" y="724493"/>
                </a:lnTo>
                <a:cubicBezTo>
                  <a:pt x="350003" y="743187"/>
                  <a:pt x="377969" y="756325"/>
                  <a:pt x="403366" y="763905"/>
                </a:cubicBezTo>
                <a:cubicBezTo>
                  <a:pt x="428762" y="771485"/>
                  <a:pt x="455593" y="778102"/>
                  <a:pt x="483859" y="783755"/>
                </a:cubicBezTo>
                <a:cubicBezTo>
                  <a:pt x="505122" y="789365"/>
                  <a:pt x="528532" y="795982"/>
                  <a:pt x="554089" y="803605"/>
                </a:cubicBezTo>
                <a:cubicBezTo>
                  <a:pt x="579646" y="811229"/>
                  <a:pt x="600996" y="820972"/>
                  <a:pt x="618137" y="832835"/>
                </a:cubicBezTo>
                <a:cubicBezTo>
                  <a:pt x="635278" y="844698"/>
                  <a:pt x="648796" y="860260"/>
                  <a:pt x="658689" y="879521"/>
                </a:cubicBezTo>
                <a:cubicBezTo>
                  <a:pt x="668581" y="898783"/>
                  <a:pt x="673528" y="924859"/>
                  <a:pt x="673528" y="957750"/>
                </a:cubicBezTo>
                <a:cubicBezTo>
                  <a:pt x="673528" y="966594"/>
                  <a:pt x="664636" y="983419"/>
                  <a:pt x="646852" y="1008227"/>
                </a:cubicBezTo>
                <a:cubicBezTo>
                  <a:pt x="629068" y="1033034"/>
                  <a:pt x="608356" y="1058216"/>
                  <a:pt x="584716" y="1083773"/>
                </a:cubicBezTo>
                <a:cubicBezTo>
                  <a:pt x="561076" y="1109330"/>
                  <a:pt x="538233" y="1131295"/>
                  <a:pt x="516187" y="1149668"/>
                </a:cubicBezTo>
                <a:cubicBezTo>
                  <a:pt x="494142" y="1168040"/>
                  <a:pt x="480882" y="1177227"/>
                  <a:pt x="476407" y="1177227"/>
                </a:cubicBezTo>
                <a:cubicBezTo>
                  <a:pt x="478612" y="1177227"/>
                  <a:pt x="474426" y="1173378"/>
                  <a:pt x="463848" y="1165680"/>
                </a:cubicBezTo>
                <a:cubicBezTo>
                  <a:pt x="453270" y="1157981"/>
                  <a:pt x="443098" y="1135631"/>
                  <a:pt x="433334" y="1098629"/>
                </a:cubicBezTo>
                <a:lnTo>
                  <a:pt x="314778" y="1104121"/>
                </a:lnTo>
                <a:cubicBezTo>
                  <a:pt x="317755" y="1141231"/>
                  <a:pt x="326363" y="1174373"/>
                  <a:pt x="340603" y="1203549"/>
                </a:cubicBezTo>
                <a:cubicBezTo>
                  <a:pt x="354843" y="1232725"/>
                  <a:pt x="371786" y="1260289"/>
                  <a:pt x="391433" y="1286243"/>
                </a:cubicBezTo>
                <a:cubicBezTo>
                  <a:pt x="411080" y="1312196"/>
                  <a:pt x="433264" y="1334915"/>
                  <a:pt x="457986" y="1354401"/>
                </a:cubicBezTo>
                <a:cubicBezTo>
                  <a:pt x="482708" y="1373888"/>
                  <a:pt x="507660" y="1383631"/>
                  <a:pt x="532842" y="1383631"/>
                </a:cubicBezTo>
                <a:cubicBezTo>
                  <a:pt x="550979" y="1383631"/>
                  <a:pt x="569245" y="1377881"/>
                  <a:pt x="587639" y="1366382"/>
                </a:cubicBezTo>
                <a:cubicBezTo>
                  <a:pt x="606033" y="1354883"/>
                  <a:pt x="624684" y="1340729"/>
                  <a:pt x="643592" y="1323919"/>
                </a:cubicBezTo>
                <a:cubicBezTo>
                  <a:pt x="662500" y="1307110"/>
                  <a:pt x="681703" y="1288271"/>
                  <a:pt x="701199" y="1267404"/>
                </a:cubicBezTo>
                <a:cubicBezTo>
                  <a:pt x="720696" y="1246537"/>
                  <a:pt x="740499" y="1225353"/>
                  <a:pt x="760606" y="1203854"/>
                </a:cubicBezTo>
                <a:cubicBezTo>
                  <a:pt x="780563" y="1182441"/>
                  <a:pt x="799332" y="1161948"/>
                  <a:pt x="816912" y="1142376"/>
                </a:cubicBezTo>
                <a:cubicBezTo>
                  <a:pt x="834493" y="1122805"/>
                  <a:pt x="851302" y="1105941"/>
                  <a:pt x="867341" y="1091787"/>
                </a:cubicBezTo>
                <a:cubicBezTo>
                  <a:pt x="883380" y="1077633"/>
                  <a:pt x="897550" y="1066637"/>
                  <a:pt x="909852" y="1058800"/>
                </a:cubicBezTo>
                <a:cubicBezTo>
                  <a:pt x="922154" y="1050963"/>
                  <a:pt x="932010" y="1047044"/>
                  <a:pt x="939419" y="1047044"/>
                </a:cubicBezTo>
                <a:cubicBezTo>
                  <a:pt x="948519" y="1047044"/>
                  <a:pt x="959226" y="1052649"/>
                  <a:pt x="971539" y="1063859"/>
                </a:cubicBezTo>
                <a:cubicBezTo>
                  <a:pt x="983851" y="1075069"/>
                  <a:pt x="995607" y="1089084"/>
                  <a:pt x="1006806" y="1105904"/>
                </a:cubicBezTo>
                <a:cubicBezTo>
                  <a:pt x="1018006" y="1122724"/>
                  <a:pt x="1026930" y="1139593"/>
                  <a:pt x="1033579" y="1156509"/>
                </a:cubicBezTo>
                <a:cubicBezTo>
                  <a:pt x="1040227" y="1173426"/>
                  <a:pt x="1043552" y="1185781"/>
                  <a:pt x="1043552" y="1193576"/>
                </a:cubicBezTo>
                <a:lnTo>
                  <a:pt x="1043552" y="1617562"/>
                </a:lnTo>
                <a:lnTo>
                  <a:pt x="1193617" y="1725421"/>
                </a:lnTo>
                <a:lnTo>
                  <a:pt x="1193617" y="677020"/>
                </a:lnTo>
                <a:lnTo>
                  <a:pt x="1340222" y="677020"/>
                </a:lnTo>
                <a:lnTo>
                  <a:pt x="1360899" y="677020"/>
                </a:lnTo>
                <a:lnTo>
                  <a:pt x="1987764" y="677020"/>
                </a:lnTo>
                <a:lnTo>
                  <a:pt x="1987764" y="698701"/>
                </a:lnTo>
                <a:lnTo>
                  <a:pt x="1377064" y="1037440"/>
                </a:lnTo>
                <a:lnTo>
                  <a:pt x="1501562" y="1204111"/>
                </a:lnTo>
                <a:cubicBezTo>
                  <a:pt x="1562654" y="1212655"/>
                  <a:pt x="1620342" y="1228046"/>
                  <a:pt x="1674625" y="1250284"/>
                </a:cubicBezTo>
                <a:cubicBezTo>
                  <a:pt x="1728908" y="1272522"/>
                  <a:pt x="1778678" y="1302067"/>
                  <a:pt x="1823936" y="1338920"/>
                </a:cubicBezTo>
                <a:cubicBezTo>
                  <a:pt x="1869193" y="1375772"/>
                  <a:pt x="1910082" y="1421265"/>
                  <a:pt x="1946603" y="1475398"/>
                </a:cubicBezTo>
                <a:cubicBezTo>
                  <a:pt x="1983123" y="1529531"/>
                  <a:pt x="2012486" y="1594093"/>
                  <a:pt x="2034692" y="1669082"/>
                </a:cubicBezTo>
                <a:lnTo>
                  <a:pt x="2137830" y="1723365"/>
                </a:lnTo>
                <a:lnTo>
                  <a:pt x="2137830" y="677020"/>
                </a:lnTo>
                <a:lnTo>
                  <a:pt x="2231516" y="677020"/>
                </a:lnTo>
                <a:lnTo>
                  <a:pt x="2311150" y="677020"/>
                </a:lnTo>
                <a:lnTo>
                  <a:pt x="2325917" y="677020"/>
                </a:lnTo>
                <a:cubicBezTo>
                  <a:pt x="2329900" y="678733"/>
                  <a:pt x="2336849" y="685419"/>
                  <a:pt x="2346763" y="697079"/>
                </a:cubicBezTo>
                <a:cubicBezTo>
                  <a:pt x="2356678" y="708739"/>
                  <a:pt x="2366833" y="722374"/>
                  <a:pt x="2377229" y="737984"/>
                </a:cubicBezTo>
                <a:cubicBezTo>
                  <a:pt x="2387625" y="753594"/>
                  <a:pt x="2396137" y="768632"/>
                  <a:pt x="2402764" y="783097"/>
                </a:cubicBezTo>
                <a:cubicBezTo>
                  <a:pt x="2409392" y="797561"/>
                  <a:pt x="2412706" y="807770"/>
                  <a:pt x="2412706" y="813723"/>
                </a:cubicBezTo>
                <a:lnTo>
                  <a:pt x="2412706" y="1617562"/>
                </a:lnTo>
                <a:lnTo>
                  <a:pt x="2560716" y="1725421"/>
                </a:lnTo>
                <a:lnTo>
                  <a:pt x="2560716" y="677020"/>
                </a:lnTo>
                <a:lnTo>
                  <a:pt x="2740912" y="677020"/>
                </a:lnTo>
                <a:lnTo>
                  <a:pt x="2786455" y="677020"/>
                </a:lnTo>
                <a:lnTo>
                  <a:pt x="3711272" y="677020"/>
                </a:lnTo>
                <a:lnTo>
                  <a:pt x="3731656" y="677020"/>
                </a:lnTo>
                <a:lnTo>
                  <a:pt x="4039283" y="677020"/>
                </a:lnTo>
                <a:cubicBezTo>
                  <a:pt x="3973052" y="714001"/>
                  <a:pt x="3917714" y="778873"/>
                  <a:pt x="3873270" y="871636"/>
                </a:cubicBezTo>
                <a:cubicBezTo>
                  <a:pt x="3828827" y="964399"/>
                  <a:pt x="3807943" y="1074271"/>
                  <a:pt x="3810620" y="1201253"/>
                </a:cubicBezTo>
                <a:cubicBezTo>
                  <a:pt x="3812012" y="1287420"/>
                  <a:pt x="3824159" y="1361602"/>
                  <a:pt x="3847060" y="1423797"/>
                </a:cubicBezTo>
                <a:cubicBezTo>
                  <a:pt x="3869962" y="1485992"/>
                  <a:pt x="3898843" y="1537995"/>
                  <a:pt x="3933704" y="1579804"/>
                </a:cubicBezTo>
                <a:cubicBezTo>
                  <a:pt x="3968565" y="1621614"/>
                  <a:pt x="4007934" y="1652910"/>
                  <a:pt x="4051810" y="1673692"/>
                </a:cubicBezTo>
                <a:cubicBezTo>
                  <a:pt x="4095686" y="1694473"/>
                  <a:pt x="4139498" y="1704864"/>
                  <a:pt x="4183246" y="1704864"/>
                </a:cubicBezTo>
                <a:cubicBezTo>
                  <a:pt x="4215880" y="1704864"/>
                  <a:pt x="4244226" y="1700244"/>
                  <a:pt x="4268284" y="1691004"/>
                </a:cubicBezTo>
                <a:cubicBezTo>
                  <a:pt x="4292342" y="1681764"/>
                  <a:pt x="4311721" y="1669462"/>
                  <a:pt x="4326421" y="1654098"/>
                </a:cubicBezTo>
                <a:cubicBezTo>
                  <a:pt x="4341121" y="1638734"/>
                  <a:pt x="4352021" y="1622058"/>
                  <a:pt x="4359119" y="1604071"/>
                </a:cubicBezTo>
                <a:cubicBezTo>
                  <a:pt x="4366218" y="1586084"/>
                  <a:pt x="4369767" y="1568643"/>
                  <a:pt x="4369767" y="1551748"/>
                </a:cubicBezTo>
                <a:cubicBezTo>
                  <a:pt x="4369767" y="1533182"/>
                  <a:pt x="4365490" y="1514627"/>
                  <a:pt x="4356935" y="1496083"/>
                </a:cubicBezTo>
                <a:cubicBezTo>
                  <a:pt x="4348380" y="1477539"/>
                  <a:pt x="4337106" y="1461308"/>
                  <a:pt x="4323113" y="1447389"/>
                </a:cubicBezTo>
                <a:cubicBezTo>
                  <a:pt x="4309119" y="1433470"/>
                  <a:pt x="4292133" y="1422539"/>
                  <a:pt x="4272154" y="1414595"/>
                </a:cubicBezTo>
                <a:cubicBezTo>
                  <a:pt x="4252175" y="1406650"/>
                  <a:pt x="4232839" y="1402678"/>
                  <a:pt x="4214145" y="1402678"/>
                </a:cubicBezTo>
                <a:cubicBezTo>
                  <a:pt x="4172967" y="1404541"/>
                  <a:pt x="4143042" y="1418385"/>
                  <a:pt x="4124369" y="1444209"/>
                </a:cubicBezTo>
                <a:cubicBezTo>
                  <a:pt x="4105697" y="1470034"/>
                  <a:pt x="4096361" y="1500527"/>
                  <a:pt x="4096361" y="1535687"/>
                </a:cubicBezTo>
                <a:lnTo>
                  <a:pt x="4098086" y="1563578"/>
                </a:lnTo>
                <a:lnTo>
                  <a:pt x="4092053" y="1555176"/>
                </a:lnTo>
                <a:cubicBezTo>
                  <a:pt x="4084641" y="1545310"/>
                  <a:pt x="4075290" y="1533653"/>
                  <a:pt x="4063999" y="1520206"/>
                </a:cubicBezTo>
                <a:cubicBezTo>
                  <a:pt x="4041419" y="1493310"/>
                  <a:pt x="4022484" y="1463754"/>
                  <a:pt x="4007195" y="1431538"/>
                </a:cubicBezTo>
                <a:cubicBezTo>
                  <a:pt x="3991906" y="1399321"/>
                  <a:pt x="3979989" y="1366248"/>
                  <a:pt x="3971446" y="1332319"/>
                </a:cubicBezTo>
                <a:cubicBezTo>
                  <a:pt x="3962902" y="1298389"/>
                  <a:pt x="3958629" y="1267313"/>
                  <a:pt x="3958629" y="1239090"/>
                </a:cubicBezTo>
                <a:cubicBezTo>
                  <a:pt x="3958629" y="1198769"/>
                  <a:pt x="3961483" y="1163206"/>
                  <a:pt x="3967189" y="1132403"/>
                </a:cubicBezTo>
                <a:cubicBezTo>
                  <a:pt x="3972896" y="1101600"/>
                  <a:pt x="3980401" y="1072992"/>
                  <a:pt x="3989706" y="1046578"/>
                </a:cubicBezTo>
                <a:cubicBezTo>
                  <a:pt x="3999010" y="1020165"/>
                  <a:pt x="4009508" y="995989"/>
                  <a:pt x="4021199" y="974051"/>
                </a:cubicBezTo>
                <a:cubicBezTo>
                  <a:pt x="4032891" y="952113"/>
                  <a:pt x="4045761" y="929281"/>
                  <a:pt x="4059808" y="905555"/>
                </a:cubicBezTo>
                <a:cubicBezTo>
                  <a:pt x="4108566" y="836411"/>
                  <a:pt x="4159541" y="783562"/>
                  <a:pt x="4212732" y="747010"/>
                </a:cubicBezTo>
                <a:cubicBezTo>
                  <a:pt x="4265923" y="710457"/>
                  <a:pt x="4321619" y="687127"/>
                  <a:pt x="4379821" y="677020"/>
                </a:cubicBezTo>
                <a:lnTo>
                  <a:pt x="4429125" y="677020"/>
                </a:lnTo>
                <a:lnTo>
                  <a:pt x="4947025" y="677020"/>
                </a:lnTo>
                <a:lnTo>
                  <a:pt x="4947025" y="701142"/>
                </a:lnTo>
                <a:lnTo>
                  <a:pt x="4376636" y="1035545"/>
                </a:lnTo>
                <a:lnTo>
                  <a:pt x="4493007" y="1200128"/>
                </a:lnTo>
                <a:cubicBezTo>
                  <a:pt x="4607376" y="1215118"/>
                  <a:pt x="4707318" y="1259224"/>
                  <a:pt x="4792832" y="1332447"/>
                </a:cubicBezTo>
                <a:cubicBezTo>
                  <a:pt x="4878347" y="1405671"/>
                  <a:pt x="4944691" y="1517839"/>
                  <a:pt x="4991865" y="1668954"/>
                </a:cubicBezTo>
                <a:lnTo>
                  <a:pt x="5096930" y="1723365"/>
                </a:lnTo>
                <a:lnTo>
                  <a:pt x="5097090" y="865394"/>
                </a:lnTo>
                <a:lnTo>
                  <a:pt x="5126436" y="867456"/>
                </a:lnTo>
                <a:cubicBezTo>
                  <a:pt x="5142638" y="869702"/>
                  <a:pt x="5159061" y="873071"/>
                  <a:pt x="5175704" y="877562"/>
                </a:cubicBezTo>
                <a:cubicBezTo>
                  <a:pt x="5208991" y="886545"/>
                  <a:pt x="5238718" y="898847"/>
                  <a:pt x="5264886" y="914468"/>
                </a:cubicBezTo>
                <a:cubicBezTo>
                  <a:pt x="5291053" y="930089"/>
                  <a:pt x="5311771" y="947910"/>
                  <a:pt x="5327038" y="967932"/>
                </a:cubicBezTo>
                <a:cubicBezTo>
                  <a:pt x="5342306" y="987954"/>
                  <a:pt x="5349940" y="1008403"/>
                  <a:pt x="5349940" y="1029281"/>
                </a:cubicBezTo>
                <a:cubicBezTo>
                  <a:pt x="5349940" y="1047397"/>
                  <a:pt x="5348665" y="1060727"/>
                  <a:pt x="5346117" y="1069271"/>
                </a:cubicBezTo>
                <a:cubicBezTo>
                  <a:pt x="5347274" y="1066187"/>
                  <a:pt x="5340491" y="1062055"/>
                  <a:pt x="5325769" y="1056873"/>
                </a:cubicBezTo>
                <a:cubicBezTo>
                  <a:pt x="5311048" y="1051691"/>
                  <a:pt x="5297059" y="1049100"/>
                  <a:pt x="5283804" y="1049100"/>
                </a:cubicBezTo>
                <a:cubicBezTo>
                  <a:pt x="5260207" y="1049100"/>
                  <a:pt x="5239152" y="1054346"/>
                  <a:pt x="5220640" y="1064838"/>
                </a:cubicBezTo>
                <a:cubicBezTo>
                  <a:pt x="5202128" y="1075331"/>
                  <a:pt x="5187069" y="1088345"/>
                  <a:pt x="5175463" y="1103880"/>
                </a:cubicBezTo>
                <a:cubicBezTo>
                  <a:pt x="5163857" y="1119416"/>
                  <a:pt x="5155431" y="1135454"/>
                  <a:pt x="5150184" y="1151996"/>
                </a:cubicBezTo>
                <a:cubicBezTo>
                  <a:pt x="5144938" y="1168538"/>
                  <a:pt x="5142315" y="1184229"/>
                  <a:pt x="5142315" y="1199068"/>
                </a:cubicBezTo>
                <a:cubicBezTo>
                  <a:pt x="5142315" y="1243737"/>
                  <a:pt x="5157920" y="1278218"/>
                  <a:pt x="5189130" y="1302511"/>
                </a:cubicBezTo>
                <a:cubicBezTo>
                  <a:pt x="5220341" y="1326805"/>
                  <a:pt x="5252541" y="1338952"/>
                  <a:pt x="5285731" y="1338952"/>
                </a:cubicBezTo>
                <a:cubicBezTo>
                  <a:pt x="5320550" y="1338952"/>
                  <a:pt x="5350753" y="1329246"/>
                  <a:pt x="5376343" y="1309835"/>
                </a:cubicBezTo>
                <a:cubicBezTo>
                  <a:pt x="5401932" y="1290424"/>
                  <a:pt x="5422547" y="1267179"/>
                  <a:pt x="5438190" y="1240102"/>
                </a:cubicBezTo>
                <a:cubicBezTo>
                  <a:pt x="5453832" y="1213025"/>
                  <a:pt x="5465647" y="1184577"/>
                  <a:pt x="5473634" y="1154759"/>
                </a:cubicBezTo>
                <a:cubicBezTo>
                  <a:pt x="5481622" y="1124940"/>
                  <a:pt x="5485615" y="1098094"/>
                  <a:pt x="5485615" y="1074218"/>
                </a:cubicBezTo>
                <a:cubicBezTo>
                  <a:pt x="5485615" y="1032975"/>
                  <a:pt x="5477077" y="991305"/>
                  <a:pt x="5459999" y="949206"/>
                </a:cubicBezTo>
                <a:cubicBezTo>
                  <a:pt x="5442922" y="907107"/>
                  <a:pt x="5417151" y="868076"/>
                  <a:pt x="5382686" y="832112"/>
                </a:cubicBezTo>
                <a:cubicBezTo>
                  <a:pt x="5348221" y="796148"/>
                  <a:pt x="5305528" y="764703"/>
                  <a:pt x="5254607" y="737775"/>
                </a:cubicBezTo>
                <a:cubicBezTo>
                  <a:pt x="5203686" y="710848"/>
                  <a:pt x="5151180" y="692855"/>
                  <a:pt x="5097090" y="683797"/>
                </a:cubicBezTo>
                <a:lnTo>
                  <a:pt x="5097090" y="677020"/>
                </a:lnTo>
                <a:lnTo>
                  <a:pt x="5637254" y="677020"/>
                </a:lnTo>
                <a:lnTo>
                  <a:pt x="5551526" y="539289"/>
                </a:lnTo>
                <a:lnTo>
                  <a:pt x="4343397" y="539289"/>
                </a:lnTo>
                <a:lnTo>
                  <a:pt x="4267813" y="539289"/>
                </a:lnTo>
                <a:lnTo>
                  <a:pt x="3652706" y="539289"/>
                </a:lnTo>
                <a:lnTo>
                  <a:pt x="3633285" y="539289"/>
                </a:lnTo>
                <a:lnTo>
                  <a:pt x="3516979" y="539289"/>
                </a:lnTo>
                <a:lnTo>
                  <a:pt x="3517352" y="536944"/>
                </a:lnTo>
                <a:cubicBezTo>
                  <a:pt x="3518657" y="525188"/>
                  <a:pt x="3520221" y="509299"/>
                  <a:pt x="3522041" y="489278"/>
                </a:cubicBezTo>
                <a:lnTo>
                  <a:pt x="3521687" y="486805"/>
                </a:lnTo>
                <a:cubicBezTo>
                  <a:pt x="3511066" y="443571"/>
                  <a:pt x="3485665" y="405193"/>
                  <a:pt x="3445483" y="371670"/>
                </a:cubicBezTo>
                <a:cubicBezTo>
                  <a:pt x="3405300" y="338147"/>
                  <a:pt x="3343356" y="321386"/>
                  <a:pt x="3259652" y="321386"/>
                </a:cubicBezTo>
                <a:cubicBezTo>
                  <a:pt x="3239929" y="321386"/>
                  <a:pt x="3216658" y="322125"/>
                  <a:pt x="3189839" y="323602"/>
                </a:cubicBezTo>
                <a:cubicBezTo>
                  <a:pt x="3163018" y="325080"/>
                  <a:pt x="3136824" y="326547"/>
                  <a:pt x="3111256" y="328003"/>
                </a:cubicBezTo>
                <a:cubicBezTo>
                  <a:pt x="3067637" y="331814"/>
                  <a:pt x="3023761" y="333720"/>
                  <a:pt x="2979628" y="333720"/>
                </a:cubicBezTo>
                <a:cubicBezTo>
                  <a:pt x="2931555" y="333720"/>
                  <a:pt x="2896110" y="326637"/>
                  <a:pt x="2873294" y="312473"/>
                </a:cubicBezTo>
                <a:cubicBezTo>
                  <a:pt x="2850478" y="298308"/>
                  <a:pt x="2839071" y="275893"/>
                  <a:pt x="2839071" y="245229"/>
                </a:cubicBezTo>
                <a:cubicBezTo>
                  <a:pt x="2839071" y="235165"/>
                  <a:pt x="2840350" y="224051"/>
                  <a:pt x="2842909" y="211888"/>
                </a:cubicBezTo>
                <a:cubicBezTo>
                  <a:pt x="2845468" y="199725"/>
                  <a:pt x="2848888" y="182156"/>
                  <a:pt x="2853172" y="159179"/>
                </a:cubicBezTo>
                <a:close/>
                <a:moveTo>
                  <a:pt x="0" y="0"/>
                </a:moveTo>
                <a:lnTo>
                  <a:pt x="11001375" y="0"/>
                </a:lnTo>
                <a:lnTo>
                  <a:pt x="11001375" y="2200275"/>
                </a:lnTo>
                <a:lnTo>
                  <a:pt x="0" y="220027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21594000"/>
              </a:lightRig>
            </a:scene3d>
            <a:sp3d extrusionH="247650" contourW="82550" prstMaterial="softEdge">
              <a:bevelT w="57150" h="114300" prst="angle"/>
              <a:bevelB w="285750" h="2667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92013" y="1043264"/>
            <a:ext cx="516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মোঃ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শফিকুল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ইসলাম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০১৭১০-০৫৬৫২৩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854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-1.4612 0.0032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6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  <a:alpha val="69000"/>
            </a:schemeClr>
          </a:solidFill>
          <a:scene3d>
            <a:camera prst="orthographicFront"/>
            <a:lightRig rig="threePt" dir="t"/>
          </a:scene3d>
          <a:sp3d>
            <a:bevelT w="31115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Alternate Process 3"/>
          <p:cNvSpPr/>
          <p:nvPr/>
        </p:nvSpPr>
        <p:spPr>
          <a:xfrm>
            <a:off x="298738" y="271463"/>
            <a:ext cx="11644313" cy="6386511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37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92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64880" y="482202"/>
            <a:ext cx="2628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1891" y="1590198"/>
            <a:ext cx="11062421" cy="4025860"/>
            <a:chOff x="581891" y="1590198"/>
            <a:chExt cx="11062421" cy="4025860"/>
          </a:xfrm>
        </p:grpSpPr>
        <p:grpSp>
          <p:nvGrpSpPr>
            <p:cNvPr id="9" name="Group 8"/>
            <p:cNvGrpSpPr/>
            <p:nvPr/>
          </p:nvGrpSpPr>
          <p:grpSpPr>
            <a:xfrm>
              <a:off x="581891" y="1590198"/>
              <a:ext cx="11062421" cy="4025860"/>
              <a:chOff x="4057646" y="1937883"/>
              <a:chExt cx="7774782" cy="284271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7" name="Flowchart: Direct Access Storage 6"/>
              <p:cNvSpPr/>
              <p:nvPr/>
            </p:nvSpPr>
            <p:spPr>
              <a:xfrm flipH="1">
                <a:off x="4217191" y="2183126"/>
                <a:ext cx="7615237" cy="2597467"/>
              </a:xfrm>
              <a:prstGeom prst="flowChartMagneticDrum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6670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057646" y="1937883"/>
                <a:ext cx="2719393" cy="283342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3335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78175" y="2041885"/>
                <a:ext cx="2478336" cy="2586549"/>
              </a:xfrm>
              <a:prstGeom prst="ellipse">
                <a:avLst/>
              </a:prstGeom>
              <a:grpFill/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4916137" y="2230472"/>
              <a:ext cx="537210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শফিকুল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endPara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সরুগ্রাম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সরঃ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প্রাঃ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বিঃ</a:t>
              </a:r>
              <a:endPara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ধুনট,বগুড়া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</a:p>
            <a:p>
              <a:pPr algn="ctr"/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 ০১৭১০-০৫৬৫২৩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87" y="568983"/>
            <a:ext cx="1068630" cy="10926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91" y="5262982"/>
            <a:ext cx="1094509" cy="11191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799" y="533913"/>
            <a:ext cx="1068630" cy="10926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751" y="5374404"/>
            <a:ext cx="1068630" cy="10926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710" y="6323143"/>
            <a:ext cx="4066384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0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74447" y="418826"/>
            <a:ext cx="5702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97277" y="1865376"/>
            <a:ext cx="10149842" cy="4215447"/>
            <a:chOff x="1097277" y="1865376"/>
            <a:chExt cx="10149842" cy="4215447"/>
          </a:xfrm>
        </p:grpSpPr>
        <p:grpSp>
          <p:nvGrpSpPr>
            <p:cNvPr id="2" name="Group 1"/>
            <p:cNvGrpSpPr/>
            <p:nvPr/>
          </p:nvGrpSpPr>
          <p:grpSpPr>
            <a:xfrm>
              <a:off x="1097277" y="1865376"/>
              <a:ext cx="10149842" cy="4215447"/>
              <a:chOff x="1097277" y="1865376"/>
              <a:chExt cx="10149842" cy="4215447"/>
            </a:xfrm>
          </p:grpSpPr>
          <p:sp>
            <p:nvSpPr>
              <p:cNvPr id="3" name="Flowchart: Card 2"/>
              <p:cNvSpPr/>
              <p:nvPr/>
            </p:nvSpPr>
            <p:spPr>
              <a:xfrm flipH="1">
                <a:off x="1097277" y="1865376"/>
                <a:ext cx="10149842" cy="4215447"/>
              </a:xfrm>
              <a:prstGeom prst="flowChartPunchedCard">
                <a:avLst/>
              </a:prstGeom>
              <a:scene3d>
                <a:camera prst="orthographicFront"/>
                <a:lightRig rig="threePt" dir="t"/>
              </a:scene3d>
              <a:sp3d>
                <a:bevelT w="33655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4703361" y="2538977"/>
                <a:ext cx="6071616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শ্রেণিঃ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তৃতীয়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।</a:t>
                </a:r>
                <a:endPara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বিষয়ঃ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প্রাথমিক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বিজ্ঞান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অধ্যায়ঃ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পাঠঃ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জীব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জড়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0372" y="2577903"/>
              <a:ext cx="2119895" cy="2790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2430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1414" y="2240624"/>
            <a:ext cx="69413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জীব কাকে বলে তা বলতে পারবে ।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1414" y="3357541"/>
            <a:ext cx="84417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জীব ও জড়ের তালিকা তৈরি করতে পারবে ।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96256" y="4568466"/>
            <a:ext cx="82253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জীব ও জড়ের পার্থক্য বর্ণনা করতে পারবে ।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969818"/>
            <a:ext cx="5140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শেষে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শিক্ষার্থীরাঃ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02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30">
          <a:fgClr>
            <a:schemeClr val="accent5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81" y="0"/>
            <a:ext cx="1728832" cy="17835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381" y="5101788"/>
            <a:ext cx="1728832" cy="17835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435788" y="5007085"/>
            <a:ext cx="1728832" cy="17835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435788" y="-28291"/>
            <a:ext cx="1728832" cy="178359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12016598" y="1639815"/>
            <a:ext cx="52379" cy="351013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12635" y="1640897"/>
            <a:ext cx="52379" cy="351013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727055" y="124013"/>
            <a:ext cx="9107199" cy="263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558250" y="6691745"/>
            <a:ext cx="9137459" cy="674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593" y="3603039"/>
            <a:ext cx="3558013" cy="217046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203" y="3605802"/>
            <a:ext cx="2317752" cy="23177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6353" y="3587217"/>
            <a:ext cx="3232383" cy="207796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625778" y="237254"/>
            <a:ext cx="5309751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চিত্রে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কি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কি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দেখতে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পাচ্ছ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29186" y="5954680"/>
            <a:ext cx="4902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এদের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কি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জীবন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আছে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85032" y="5898031"/>
            <a:ext cx="7810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এদের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কারো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জীবন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আছে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আবার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কারো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জীবন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979" y="1202781"/>
            <a:ext cx="3429554" cy="21415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184" y="1246618"/>
            <a:ext cx="3288169" cy="21393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38" y="1246618"/>
            <a:ext cx="3390241" cy="213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2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30">
          <a:fgClr>
            <a:schemeClr val="tx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8236" y="279447"/>
            <a:ext cx="7862456" cy="144655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0" h="3810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আমাদের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আজকের </a:t>
            </a: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6654" y="5186363"/>
            <a:ext cx="6248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8712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</a:t>
            </a: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E78712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8712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 </a:t>
            </a:r>
            <a:r>
              <a:rPr kumimoji="0" lang="en-US" sz="1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8712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জড়</a:t>
            </a:r>
            <a:r>
              <a:rPr kumimoji="0" lang="en-US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4927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849276">
                  <a:lumMod val="75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3" y="0"/>
            <a:ext cx="1389891" cy="13959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2109" y="5467279"/>
            <a:ext cx="1389891" cy="13959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223" y="2499363"/>
            <a:ext cx="2682009" cy="2011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096" y="2376403"/>
            <a:ext cx="20288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5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30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771" y="3923603"/>
            <a:ext cx="3575983" cy="2188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2504" y="889827"/>
            <a:ext cx="3346203" cy="21046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3605" y="3608531"/>
            <a:ext cx="1670336" cy="2361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5675" y="1290469"/>
            <a:ext cx="2746604" cy="1139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943" y="3978485"/>
            <a:ext cx="2996978" cy="19266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14195" y="3154162"/>
            <a:ext cx="3380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এদের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জীবন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আছে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1079" y="39522"/>
            <a:ext cx="8409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এগুলোকে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আমরা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দুই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ভাগে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ভাগ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0967" y="5888598"/>
            <a:ext cx="3380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এদের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জীবন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নাই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04" y="1232123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482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6 L 0.01289 0.4256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" y="2127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-0.03412 -0.433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" y="-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0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2812473"/>
            <a:ext cx="7370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যাদের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জীবন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আছে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তাদেরকে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041" y="3612973"/>
            <a:ext cx="3555555" cy="22857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8400" y="5929747"/>
            <a:ext cx="7370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যাদের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জীবন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তাদেরকে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জড়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7264" y="4738255"/>
            <a:ext cx="2264964" cy="22947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876267">
            <a:off x="10244780" y="4900699"/>
            <a:ext cx="1936069" cy="21868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637" y="506195"/>
            <a:ext cx="3006436" cy="2132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001" y="506195"/>
            <a:ext cx="2754294" cy="21323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4223" y="291270"/>
            <a:ext cx="2943225" cy="2381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536" y="3884293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58" y="372186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6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355</Words>
  <Application>Microsoft Office PowerPoint</Application>
  <PresentationFormat>Widescreen</PresentationFormat>
  <Paragraphs>78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Garamond</vt:lpstr>
      <vt:lpstr>NikoshBAN</vt:lpstr>
      <vt:lpstr>Trebuchet MS</vt:lpstr>
      <vt:lpstr>Wingdings</vt:lpstr>
      <vt:lpstr>Wingdings 3</vt:lpstr>
      <vt:lpstr>Office Theme</vt:lpstr>
      <vt:lpstr>Organic</vt:lpstr>
      <vt:lpstr>Wisp</vt:lpstr>
      <vt:lpstr>Facet</vt:lpstr>
      <vt:lpstr>1_Wisp</vt:lpstr>
      <vt:lpstr>1_Organic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</dc:creator>
  <cp:lastModifiedBy>ARIF</cp:lastModifiedBy>
  <cp:revision>27</cp:revision>
  <dcterms:created xsi:type="dcterms:W3CDTF">2019-09-20T12:54:42Z</dcterms:created>
  <dcterms:modified xsi:type="dcterms:W3CDTF">2019-11-15T11:18:52Z</dcterms:modified>
</cp:coreProperties>
</file>