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6"/>
  </p:notesMasterIdLst>
  <p:sldIdLst>
    <p:sldId id="277" r:id="rId2"/>
    <p:sldId id="276" r:id="rId3"/>
    <p:sldId id="257" r:id="rId4"/>
    <p:sldId id="259" r:id="rId5"/>
    <p:sldId id="272" r:id="rId6"/>
    <p:sldId id="260" r:id="rId7"/>
    <p:sldId id="261" r:id="rId8"/>
    <p:sldId id="273" r:id="rId9"/>
    <p:sldId id="274" r:id="rId10"/>
    <p:sldId id="269" r:id="rId11"/>
    <p:sldId id="270" r:id="rId12"/>
    <p:sldId id="262" r:id="rId13"/>
    <p:sldId id="26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0066"/>
    <a:srgbClr val="B10F7B"/>
    <a:srgbClr val="E9EB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EA568-891E-44DF-81D2-A9EC2D655A8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A52A6-097A-4CB3-90BD-652754213F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এম.সিরাজুল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ইসলাম,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হাজী মফিজ আলী বালিকা উচ্চ বিদ্যালয় ওকলেজ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বিশ্বনাথ,সিলেট।০১৭২৯৬১৫১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২০,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sirajul165@gmail.com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A52A6-097A-4CB3-90BD-652754213FA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ird-animated-gif-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5867400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71600" y="228600"/>
            <a:ext cx="6477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>
                  <a:solidFill>
                    <a:srgbClr val="FF33CC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50" dirty="0">
              <a:ln w="11430">
                <a:solidFill>
                  <a:srgbClr val="FF33CC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4419600"/>
            <a:ext cx="4724400" cy="213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প্রাপকঃ			প্রেরকঃ  </a:t>
            </a:r>
          </a:p>
          <a:p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তাহমিদ আল-আবির 		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শোভন আহমদ </a:t>
            </a:r>
            <a:endParaRPr lang="bn-IN" sz="2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২০-পায়রা, দরগামহল্লা 		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বাগিচা বাজার-৩১৩০  </a:t>
            </a:r>
            <a:endParaRPr lang="bn-IN" sz="2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সিলেট-৩১০০  		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বিশ্বনাথ, সিলেট।  </a:t>
            </a:r>
            <a:endParaRPr lang="bn-IN" sz="2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	                    	 </a:t>
            </a:r>
          </a:p>
          <a:p>
            <a:r>
              <a:rPr lang="bn-IN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bn-IN" sz="1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bn-IN" sz="1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bn-IN" sz="1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5943600"/>
            <a:ext cx="1524000" cy="457200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ডাকটিকিট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304800"/>
            <a:ext cx="7315200" cy="533400"/>
          </a:xfrm>
          <a:prstGeom prst="round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বসে,নিচের পত্রটি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সাজিয়ে লিখো –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319748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আশা করি ভালো আছো। আজ তোমাকে এক হাজার টাকা ডাকে পাঠালাম। </a:t>
            </a:r>
            <a:b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পত্র পাওয়া মাত্র তোমার কুশল জানাবে। মনদিয়ে লেখা-পড়া করো। ভালো থাকো।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ইতি-</a:t>
            </a:r>
            <a: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স্নেহের “আবির” </a:t>
            </a:r>
            <a:b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অনেকদিন তোমার কোন পত্র পাইনি। সে জন্য খুব চিন্তিত। </a:t>
            </a:r>
            <a: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			        </a:t>
            </a:r>
            <a:r>
              <a:rPr lang="bn-IN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তোমার ভাই “শোভন” 			             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“এলাহি ভরসা”   </a:t>
            </a:r>
            <a: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				</a:t>
            </a:r>
            <a: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বিশ্বনাথ, সিলেট</a:t>
            </a:r>
            <a:b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					</a:t>
            </a:r>
            <a:r>
              <a:rPr lang="bn-IN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২৭/০২/২০১২</a:t>
            </a:r>
            <a:endParaRPr lang="en-US" sz="24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77000" y="1066800"/>
            <a:ext cx="2362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 ও তারিখ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সিলেট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২৭/০২/২০১২ 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0" y="762000"/>
            <a:ext cx="28956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bn-IN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মঙ্গলসূচক শব্দ</a:t>
            </a:r>
          </a:p>
          <a:p>
            <a:pPr marL="514350" indent="-514350"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এলাহি ভর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23622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সম্বোধন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বন্ধুবর ‘আসাদ’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2743200"/>
            <a:ext cx="83058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IN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 বক্তব্য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 আছো। অনেকদিন তোমার কোন খবর পাইনি। পরীক্ষা কেমন হলো জানাবে। ভালো থাকো। ইতি-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91200" y="4343400"/>
            <a:ext cx="28194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bn-IN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পত্র-লেখকের স্বাক্ষর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বন্ধু ‘সাধন’ </a:t>
            </a:r>
          </a:p>
          <a:p>
            <a:pPr algn="ctr"/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4343400"/>
            <a:ext cx="4876800" cy="2209801"/>
            <a:chOff x="304800" y="4343400"/>
            <a:chExt cx="4876800" cy="2209801"/>
          </a:xfrm>
        </p:grpSpPr>
        <p:grpSp>
          <p:nvGrpSpPr>
            <p:cNvPr id="14" name="Group 13"/>
            <p:cNvGrpSpPr/>
            <p:nvPr/>
          </p:nvGrpSpPr>
          <p:grpSpPr>
            <a:xfrm>
              <a:off x="304800" y="4343400"/>
              <a:ext cx="4876800" cy="2209801"/>
              <a:chOff x="5105400" y="479817"/>
              <a:chExt cx="3276600" cy="1806184"/>
            </a:xfrm>
          </p:grpSpPr>
          <p:pic>
            <p:nvPicPr>
              <p:cNvPr id="15" name="Picture 2" descr="F:\A2i\jhgf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05400" y="479817"/>
                <a:ext cx="3276600" cy="1806184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181600" y="1134070"/>
                <a:ext cx="1447800" cy="7546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>
                    <a:latin typeface="NikoshBAN" pitchFamily="2" charset="0"/>
                    <a:cs typeface="NikoshBAN" pitchFamily="2" charset="0"/>
                  </a:rPr>
                  <a:t>প্রেরক-</a:t>
                </a:r>
              </a:p>
              <a:p>
                <a:r>
                  <a:rPr lang="bn-IN" b="1" dirty="0" smtClean="0">
                    <a:latin typeface="NikoshBAN" pitchFamily="2" charset="0"/>
                    <a:cs typeface="NikoshBAN" pitchFamily="2" charset="0"/>
                  </a:rPr>
                  <a:t>সাধন </a:t>
                </a:r>
              </a:p>
              <a:p>
                <a:r>
                  <a:rPr lang="bn-IN" b="1" dirty="0" smtClean="0">
                    <a:latin typeface="NikoshBAN" pitchFamily="2" charset="0"/>
                    <a:cs typeface="NikoshBAN" pitchFamily="2" charset="0"/>
                  </a:rPr>
                  <a:t>বিশ্বনাথ,সিলেট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34200" y="1125140"/>
                <a:ext cx="1295400" cy="7546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b="1" dirty="0" smtClean="0">
                    <a:latin typeface="NikoshBAN" pitchFamily="2" charset="0"/>
                    <a:cs typeface="NikoshBAN" pitchFamily="2" charset="0"/>
                  </a:rPr>
                  <a:t>প্রাপক-</a:t>
                </a:r>
              </a:p>
              <a:p>
                <a:r>
                  <a:rPr lang="bn-IN" b="1" dirty="0" smtClean="0">
                    <a:latin typeface="NikoshBAN" pitchFamily="2" charset="0"/>
                    <a:cs typeface="NikoshBAN" pitchFamily="2" charset="0"/>
                  </a:rPr>
                  <a:t>আসাদ</a:t>
                </a:r>
              </a:p>
              <a:p>
                <a:r>
                  <a:rPr lang="bn-IN" b="1" dirty="0" smtClean="0">
                    <a:latin typeface="NikoshBAN" pitchFamily="2" charset="0"/>
                    <a:cs typeface="NikoshBAN" pitchFamily="2" charset="0"/>
                  </a:rPr>
                  <a:t>শেরপুর,বগুড়া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2362200" y="4343400"/>
              <a:ext cx="11448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৬. </a:t>
              </a:r>
              <a:r>
                <a:rPr lang="bn-IN" b="1" u="sng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শিরোনাম</a:t>
              </a:r>
              <a:r>
                <a:rPr lang="bn-IN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28600" y="152400"/>
            <a:ext cx="3200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0" y="76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খাতার সাথে মিল 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857071"/>
            <a:ext cx="4648200" cy="1200329"/>
          </a:xfrm>
          <a:prstGeom prst="rect">
            <a:avLst/>
          </a:prstGeom>
          <a:solidFill>
            <a:srgbClr val="92D050"/>
          </a:solidFill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590871"/>
            <a:ext cx="5486400" cy="1200329"/>
          </a:xfrm>
          <a:prstGeom prst="rect">
            <a:avLst/>
          </a:prstGeom>
          <a:solidFill>
            <a:srgbClr val="00B050"/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৩.শিরনামে প্রেরক ও প্রাপকের ঠিকানা    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কোন পাশে থাকে।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3093" y="1792069"/>
            <a:ext cx="3972562" cy="646331"/>
          </a:xfrm>
          <a:prstGeom prst="rect">
            <a:avLst/>
          </a:prstGeom>
          <a:solidFill>
            <a:srgbClr val="00B050"/>
          </a:solidFill>
          <a:scene3d>
            <a:camera prst="perspectiveContrastingRigh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১.পত্রের কয়টি অংশ থাকে।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697069"/>
            <a:ext cx="4895892" cy="646331"/>
          </a:xfrm>
          <a:prstGeom prst="rect">
            <a:avLst/>
          </a:prstGeom>
          <a:solidFill>
            <a:srgbClr val="00B050"/>
          </a:solidFill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২.পত্র কয় শ্রেণিতে ভাগ করা যায়।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2i\kjhg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47650"/>
            <a:ext cx="5000625" cy="3333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24200" y="3861137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094982"/>
            <a:ext cx="8382000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মনেকরো, তোমার নাম ‘আকাশ’ তুমি ঢাকা কলেজে পড়।তোমার জীবনের লক্ষ্য জানিয়ে তোমার পিতার কাছে একটি চিঠি লিখ।</a:t>
            </a:r>
            <a:endParaRPr 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19" r="8762"/>
          <a:stretch/>
        </p:blipFill>
        <p:spPr>
          <a:xfrm flipH="1">
            <a:off x="3200400" y="1646569"/>
            <a:ext cx="3048000" cy="315403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Oval 8"/>
          <p:cNvSpPr/>
          <p:nvPr/>
        </p:nvSpPr>
        <p:spPr>
          <a:xfrm>
            <a:off x="304800" y="304800"/>
            <a:ext cx="51816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2800" y="5257800"/>
            <a:ext cx="5562600" cy="1066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আবার দেখা হবে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362200" y="228600"/>
            <a:ext cx="4572000" cy="1295400"/>
          </a:xfrm>
          <a:prstGeom prst="ribbon">
            <a:avLst>
              <a:gd name="adj1" fmla="val 23661"/>
              <a:gd name="adj2" fmla="val 46838"/>
            </a:avLst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800" b="1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33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" y="1518920"/>
            <a:ext cx="2667000" cy="3209925"/>
            <a:chOff x="1143001" y="1371600"/>
            <a:chExt cx="2667000" cy="3209925"/>
          </a:xfrm>
        </p:grpSpPr>
        <p:pic>
          <p:nvPicPr>
            <p:cNvPr id="1027" name="Picture 3" descr="C:\Users\User\Desktop\Ahsan 7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1" y="1371600"/>
              <a:ext cx="2667000" cy="3209925"/>
            </a:xfrm>
            <a:prstGeom prst="rect">
              <a:avLst/>
            </a:prstGeom>
            <a:noFill/>
          </p:spPr>
        </p:pic>
        <p:pic>
          <p:nvPicPr>
            <p:cNvPr id="3" name="Picture 2" descr="C:\Users\User\Desktop\BTT\12645066_424786161063490_4339839798975050563_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1600" y="1752600"/>
              <a:ext cx="2362200" cy="26070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1981200" y="4951274"/>
            <a:ext cx="4648200" cy="1754326"/>
            <a:chOff x="1981200" y="4951274"/>
            <a:chExt cx="4648200" cy="1754326"/>
          </a:xfrm>
        </p:grpSpPr>
        <p:sp>
          <p:nvSpPr>
            <p:cNvPr id="10" name="Rounded Rectangle 9"/>
            <p:cNvSpPr/>
            <p:nvPr/>
          </p:nvSpPr>
          <p:spPr>
            <a:xfrm>
              <a:off x="2286000" y="4953000"/>
              <a:ext cx="4343400" cy="17526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1200" y="4951274"/>
              <a:ext cx="4572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এম.সিরাজুল ইসলাম</a:t>
              </a:r>
              <a:endParaRPr lang="en-US" sz="20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400278">
                <a:spcBef>
                  <a:spcPct val="0"/>
                </a:spcBef>
              </a:pP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bn-IN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400278">
                <a:spcBef>
                  <a:spcPct val="0"/>
                </a:spcBef>
              </a:pP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হাজী মফিজ আলী বালিকা উচ্চ বিদ্যালয় ও কলেজ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বিশ্বনাথ,সিলেট।</a:t>
              </a:r>
            </a:p>
            <a:p>
              <a:pPr algn="ctr" defTabSz="2400278">
                <a:spcBef>
                  <a:spcPct val="0"/>
                </a:spcBef>
              </a:pP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মোবাইল : ০১৭২৯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৬১৫১২০</a:t>
              </a:r>
            </a:p>
            <a:p>
              <a:pPr algn="ctr" defTabSz="2400278">
                <a:spcBef>
                  <a:spcPct val="0"/>
                </a:spcBef>
              </a:pPr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sirajul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165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@gmail.com</a:t>
              </a:r>
              <a:endParaRPr lang="en-US" sz="10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3600" y="1447800"/>
            <a:ext cx="2667000" cy="3281680"/>
            <a:chOff x="5943600" y="1447800"/>
            <a:chExt cx="2667000" cy="3281680"/>
          </a:xfrm>
        </p:grpSpPr>
        <p:pic>
          <p:nvPicPr>
            <p:cNvPr id="2050" name="Picture 2" descr="C:\Users\User\Desktop\lkjhgfd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43600" y="1447800"/>
              <a:ext cx="2667000" cy="328168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629400" y="2448580"/>
              <a:ext cx="914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পত্র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43000" y="2567226"/>
            <a:ext cx="6629400" cy="255454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১. পত্রের শ্রেণিবিভাগ উল্লেখ করতে পারবে।</a:t>
            </a:r>
            <a:br>
              <a:rPr lang="bn-IN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২. পত্রের বিভিন্ন অংশ চিহ্নিত করতে পারবে।</a:t>
            </a:r>
            <a:br>
              <a:rPr lang="bn-IN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   ৩. ব্যক্তিগত পত্র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925639" y="892314"/>
            <a:ext cx="4398961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57200" y="1020762"/>
            <a:ext cx="3598670" cy="2667000"/>
            <a:chOff x="457200" y="1020762"/>
            <a:chExt cx="3598670" cy="2667000"/>
          </a:xfrm>
        </p:grpSpPr>
        <p:pic>
          <p:nvPicPr>
            <p:cNvPr id="1026" name="Picture 2" descr="E:\05.01.Mumin\Picture\latest-mobile-phones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020762"/>
              <a:ext cx="3598670" cy="2133599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600200" y="3102987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মোবাইল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95800" y="1066800"/>
            <a:ext cx="3911600" cy="2667000"/>
            <a:chOff x="4495800" y="1066800"/>
            <a:chExt cx="3911600" cy="2667000"/>
          </a:xfrm>
        </p:grpSpPr>
        <p:pic>
          <p:nvPicPr>
            <p:cNvPr id="1027" name="Picture 3" descr="E:\05.01.Mumin\Picture\telese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5800" y="1066800"/>
              <a:ext cx="3911600" cy="21336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096000" y="3149025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টেলিফোন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" y="3535362"/>
            <a:ext cx="3352801" cy="2794575"/>
            <a:chOff x="609600" y="3535362"/>
            <a:chExt cx="3352801" cy="2794575"/>
          </a:xfrm>
        </p:grpSpPr>
        <p:pic>
          <p:nvPicPr>
            <p:cNvPr id="1028" name="Picture 4" descr="E:\05.01.Mumin\Picture\fax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" y="3535362"/>
              <a:ext cx="3352801" cy="25908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524000" y="5745162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ফ্যাক্স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24400" y="3535362"/>
            <a:ext cx="3657600" cy="2743200"/>
            <a:chOff x="4724400" y="3535362"/>
            <a:chExt cx="3657600" cy="2743200"/>
          </a:xfrm>
        </p:grpSpPr>
        <p:pic>
          <p:nvPicPr>
            <p:cNvPr id="1029" name="Picture 5" descr="E:\05.01.Mumin\Picture\icon_computer_network_1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24400" y="3535362"/>
              <a:ext cx="3657600" cy="2590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324600" y="5693787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ইন্টারনেট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57400" y="612082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যোগাযোগের বিভিন্ন মাধ্যম</a:t>
            </a: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24200" y="270453"/>
            <a:ext cx="3429000" cy="720147"/>
            <a:chOff x="3124200" y="270453"/>
            <a:chExt cx="3429000" cy="720147"/>
          </a:xfrm>
        </p:grpSpPr>
        <p:sp>
          <p:nvSpPr>
            <p:cNvPr id="3" name="Rounded Rectangle 2"/>
            <p:cNvSpPr/>
            <p:nvPr/>
          </p:nvSpPr>
          <p:spPr>
            <a:xfrm>
              <a:off x="3124200" y="304800"/>
              <a:ext cx="3048000" cy="6858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B10F7B"/>
                </a:solidFill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3200400" y="270453"/>
              <a:ext cx="3352800" cy="72014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ছবিগুলো দেখো. . . .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1_pigeon_dribbl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3950" y="228600"/>
            <a:ext cx="3446269" cy="25847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2434745" y="605865"/>
            <a:ext cx="421125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F:\A2i\;lkjhgf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200"/>
            <a:ext cx="3319849" cy="2057400"/>
          </a:xfrm>
          <a:prstGeom prst="rect">
            <a:avLst/>
          </a:prstGeom>
          <a:noFill/>
        </p:spPr>
      </p:pic>
      <p:pic>
        <p:nvPicPr>
          <p:cNvPr id="1027" name="Picture 3" descr="F:\A2i\poiuhygf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155156"/>
            <a:ext cx="3027947" cy="2026444"/>
          </a:xfrm>
          <a:prstGeom prst="rect">
            <a:avLst/>
          </a:prstGeom>
          <a:noFill/>
        </p:spPr>
      </p:pic>
      <p:pic>
        <p:nvPicPr>
          <p:cNvPr id="2050" name="Picture 2" descr="F:\A2i\sgdh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3124200"/>
            <a:ext cx="2295525" cy="2057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858000" y="1143000"/>
            <a:ext cx="1532276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চিঠি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066800"/>
            <a:ext cx="1752600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/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2743200" y="5562600"/>
            <a:ext cx="4648200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C Zone\Desktop\Content\pics\DSC054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00400" y="1929938"/>
            <a:ext cx="3200400" cy="3607724"/>
          </a:xfrm>
          <a:prstGeom prst="rect">
            <a:avLst/>
          </a:prstGeom>
          <a:noFill/>
          <a:ln w="381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27" name="Picture 3" descr="C:\Documents and Settings\PC Zone\Desktop\Content\Picture\letter-1965-usa-karac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0008" y="2083592"/>
            <a:ext cx="3505200" cy="16240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8" name="Right Triangle 7"/>
          <p:cNvSpPr/>
          <p:nvPr/>
        </p:nvSpPr>
        <p:spPr>
          <a:xfrm rot="18971334">
            <a:off x="3463982" y="176562"/>
            <a:ext cx="2216036" cy="143243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276600" y="533400"/>
            <a:ext cx="2971800" cy="2019332"/>
            <a:chOff x="3276600" y="533400"/>
            <a:chExt cx="2971800" cy="2019332"/>
          </a:xfrm>
        </p:grpSpPr>
        <p:pic>
          <p:nvPicPr>
            <p:cNvPr id="1028" name="Picture 4" descr="C:\Documents and Settings\PC Zone\Desktop\Content\Picture\LC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76600" y="533400"/>
              <a:ext cx="2971800" cy="201933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276600" y="949404"/>
              <a:ext cx="2362200" cy="120032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পত্র </a:t>
              </a:r>
              <a:endParaRPr lang="en-US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4.44444E-6 L 0.36806 -4.44444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06 -4.44444E-6 L 0.36806 0.3333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1219200"/>
          </a:xfrm>
        </p:spPr>
        <p:txBody>
          <a:bodyPr>
            <a:no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বিভিন্ন প্রকার বিভিন্ন ব্যক্তি  ও  প্রতিষ্ঠানের  কাছে পত্র লিখি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2047" y="1351467"/>
            <a:ext cx="2057400" cy="14478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 rot="21559764">
            <a:off x="3630401" y="1778390"/>
            <a:ext cx="1834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পিতার কাছে 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লেখা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52800"/>
            <a:ext cx="1981200" cy="1295400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 rot="21559764">
            <a:off x="542837" y="3885249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চাকুরীর জন্য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397" y="5029200"/>
            <a:ext cx="1981200" cy="129540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 rot="21591286">
            <a:off x="687007" y="5444280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স্কুল থেকে ছুটি চেয়ে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246" y="3352800"/>
            <a:ext cx="1981200" cy="129540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 rot="21559764">
            <a:off x="3736797" y="3885249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পুস্তকের চাহিদা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105400"/>
            <a:ext cx="2008094" cy="12192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 rot="21591286">
            <a:off x="3734332" y="5489101"/>
            <a:ext cx="2132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200" b="1" dirty="0" smtClean="0">
                <a:latin typeface="NikoshBAN" pitchFamily="2" charset="0"/>
                <a:cs typeface="NikoshBAN" pitchFamily="2" charset="0"/>
              </a:rPr>
              <a:t>ডাকে বই পাঠাতে পুস্তক প্রকাশকের কাছে  </a:t>
            </a:r>
            <a:endParaRPr lang="en-US" sz="2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124200"/>
            <a:ext cx="2057400" cy="1447800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 rot="21559764">
            <a:off x="6705567" y="3809047"/>
            <a:ext cx="1905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অনুষ্ঠান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470880"/>
            <a:ext cx="1981200" cy="1295400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 rot="21559764">
            <a:off x="6791237" y="1701777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সাংস্কৃতিক অনুষ্ঠান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1981200" cy="12954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 rot="21559764">
            <a:off x="542837" y="1777977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বন্ধুর কাছে  লেখা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2" descr="E:\05.01.Mumin\Picture\11971542601675001438kuba_Envelope_2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5206" y="5029200"/>
            <a:ext cx="1981200" cy="1295400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 rot="21559764">
            <a:off x="6708227" y="5495384"/>
            <a:ext cx="2203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পত্রিকা প্রকাশের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জন্য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6" grpId="0"/>
      <p:bldP spid="38" grpId="0"/>
      <p:bldP spid="40" grpId="0"/>
      <p:bldP spid="42" grpId="0"/>
      <p:bldP spid="44" grpId="0"/>
      <p:bldP spid="48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70582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বিষয়বস্তু,প্রসঙ্গ ও কাঠামো অনুসারে বিভিন্ন ধরনের পত্রকে নিম্নলিখিত শ্রেণিতে ভাগ করা যায়ঃ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57600" y="3371671"/>
            <a:ext cx="1981200" cy="1200329"/>
            <a:chOff x="3505200" y="2838271"/>
            <a:chExt cx="1981200" cy="1200329"/>
          </a:xfrm>
        </p:grpSpPr>
        <p:pic>
          <p:nvPicPr>
            <p:cNvPr id="5" name="Picture 4" descr="E:\05.01.Mumin\Picture\envelop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2895600"/>
              <a:ext cx="1981200" cy="1066800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505200" y="2838271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b="1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পত্র </a:t>
              </a:r>
              <a:endParaRPr lang="en-US" sz="72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3" descr="F:\A2i\jhegw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447800"/>
            <a:ext cx="1905000" cy="1242391"/>
          </a:xfrm>
          <a:prstGeom prst="rect">
            <a:avLst/>
          </a:prstGeom>
          <a:noFill/>
        </p:spPr>
      </p:pic>
      <p:pic>
        <p:nvPicPr>
          <p:cNvPr id="10" name="Picture 3" descr="F:\A2i\jhegw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419600"/>
            <a:ext cx="1905000" cy="1242391"/>
          </a:xfrm>
          <a:prstGeom prst="rect">
            <a:avLst/>
          </a:prstGeom>
          <a:noFill/>
        </p:spPr>
      </p:pic>
      <p:pic>
        <p:nvPicPr>
          <p:cNvPr id="12" name="Picture 3" descr="F:\A2i\jhegw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057400"/>
            <a:ext cx="1905000" cy="1242391"/>
          </a:xfrm>
          <a:prstGeom prst="rect">
            <a:avLst/>
          </a:prstGeom>
          <a:noFill/>
        </p:spPr>
      </p:pic>
      <p:pic>
        <p:nvPicPr>
          <p:cNvPr id="13" name="Picture 3" descr="F:\A2i\jhegw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62809"/>
            <a:ext cx="1905000" cy="1242391"/>
          </a:xfrm>
          <a:prstGeom prst="rect">
            <a:avLst/>
          </a:prstGeom>
          <a:noFill/>
        </p:spPr>
      </p:pic>
      <p:pic>
        <p:nvPicPr>
          <p:cNvPr id="14" name="Picture 3" descr="F:\A2i\jhegw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310809"/>
            <a:ext cx="1905000" cy="1242391"/>
          </a:xfrm>
          <a:prstGeom prst="rect">
            <a:avLst/>
          </a:prstGeom>
          <a:noFill/>
        </p:spPr>
      </p:pic>
      <p:pic>
        <p:nvPicPr>
          <p:cNvPr id="15" name="Picture 3" descr="F:\A2i\jhegw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20209"/>
            <a:ext cx="1905000" cy="124239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38200" y="2567608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আমন্ত্রণ বা নিমন্ত্রণপত্র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1981200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ব্যক্তিগত চিঠি 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6629400" y="2438400"/>
            <a:ext cx="1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আবেদন পত্র 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 দরখাস্ত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6248400" y="480060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সংবাদ পত্রে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প্রকাশের জন্য চিঠি 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3778251" y="5706070"/>
            <a:ext cx="1936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600" b="1" dirty="0" smtClean="0">
                <a:latin typeface="NikoshBAN" pitchFamily="2" charset="0"/>
                <a:cs typeface="NikoshBAN" pitchFamily="2" charset="0"/>
              </a:rPr>
              <a:t>মানপত্র বা স্মারক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লিপি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838200" y="4648200"/>
            <a:ext cx="19335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বাণিজ্যিক বা</a:t>
            </a: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ব্যবসায়িক পত্র </a:t>
            </a:r>
            <a:endParaRPr lang="en-US" sz="2800" b="1" dirty="0"/>
          </a:p>
        </p:txBody>
      </p:sp>
      <p:sp>
        <p:nvSpPr>
          <p:cNvPr id="24" name="Right Arrow 23"/>
          <p:cNvSpPr/>
          <p:nvPr/>
        </p:nvSpPr>
        <p:spPr>
          <a:xfrm rot="2218882">
            <a:off x="5716620" y="4432941"/>
            <a:ext cx="698227" cy="440136"/>
          </a:xfrm>
          <a:prstGeom prst="rightArrow">
            <a:avLst>
              <a:gd name="adj1" fmla="val 33333"/>
              <a:gd name="adj2" fmla="val 68434"/>
            </a:avLst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0275357">
            <a:off x="5744537" y="3096822"/>
            <a:ext cx="751123" cy="440136"/>
          </a:xfrm>
          <a:prstGeom prst="rightArrow">
            <a:avLst>
              <a:gd name="adj1" fmla="val 33333"/>
              <a:gd name="adj2" fmla="val 68434"/>
            </a:avLst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6200000">
            <a:off x="4266311" y="2835575"/>
            <a:ext cx="594313" cy="440136"/>
          </a:xfrm>
          <a:prstGeom prst="rightArrow">
            <a:avLst>
              <a:gd name="adj1" fmla="val 33333"/>
              <a:gd name="adj2" fmla="val 68434"/>
            </a:avLst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2479572">
            <a:off x="2806071" y="3108217"/>
            <a:ext cx="690994" cy="440136"/>
          </a:xfrm>
          <a:prstGeom prst="rightArrow">
            <a:avLst>
              <a:gd name="adj1" fmla="val 33333"/>
              <a:gd name="adj2" fmla="val 68434"/>
            </a:avLst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8570290">
            <a:off x="2882930" y="4503486"/>
            <a:ext cx="683584" cy="440136"/>
          </a:xfrm>
          <a:prstGeom prst="rightArrow">
            <a:avLst>
              <a:gd name="adj1" fmla="val 33333"/>
              <a:gd name="adj2" fmla="val 68434"/>
            </a:avLst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5154482">
            <a:off x="4338899" y="4677896"/>
            <a:ext cx="674508" cy="440136"/>
          </a:xfrm>
          <a:prstGeom prst="rightArrow">
            <a:avLst>
              <a:gd name="adj1" fmla="val 33333"/>
              <a:gd name="adj2" fmla="val 68434"/>
            </a:avLst>
          </a:prstGeom>
          <a:solidFill>
            <a:srgbClr val="00B05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3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79493"/>
            <a:ext cx="45720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একটি চিঠিতে মূলত দুটি অংশ থাকেঃ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ক.শিরনাম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খ.পত্রগর্ভ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8600"/>
            <a:ext cx="2590774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চিঠির বিভিন্ন অংশ </a:t>
            </a:r>
            <a:endParaRPr lang="en-US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05400" y="1266825"/>
            <a:ext cx="3276600" cy="1704975"/>
            <a:chOff x="5105400" y="581025"/>
            <a:chExt cx="3276600" cy="1704975"/>
          </a:xfrm>
        </p:grpSpPr>
        <p:pic>
          <p:nvPicPr>
            <p:cNvPr id="1026" name="Picture 2" descr="F:\A2i\jhgf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581025"/>
              <a:ext cx="3276600" cy="170497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181600" y="1134070"/>
              <a:ext cx="1447800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প্রেরক-</a:t>
              </a:r>
            </a:p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নামঃ-----</a:t>
              </a:r>
            </a:p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ঠিকানাঃ-----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1125140"/>
              <a:ext cx="1295400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প্রাপক-</a:t>
              </a:r>
            </a:p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নামঃ----</a:t>
              </a:r>
            </a:p>
            <a:p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ঠিকানাঃ----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24600" y="681335"/>
            <a:ext cx="990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শিরনাম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971800"/>
            <a:ext cx="152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পত্রগর্ভ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657600"/>
            <a:ext cx="541020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আল্লাহ সর্বশক্তিমান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বিশ্বনাথ,সিলেট</a:t>
            </a: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   তারিখঃ১৪.১১.২০১৯ইং</a:t>
            </a: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প্রিয় মেরাজুল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           আমার পআশাকরি ভালো আছো। অনেকদিন তোমার কোন খবর পাইনি। পরীক্ষা কেমন হলো জানাবে। ভালো থাকো। 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ইতি-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তোমার বন্ধু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সিরাজুল ইসলাম  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5715000"/>
            <a:ext cx="2667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৫.পত্র লেখকের স্বাক্ষর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05000" y="3733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29000" y="39624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4000" y="45720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90600" y="4876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91000" y="54864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3486090"/>
            <a:ext cx="181011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১.মঙ্গলসূচক শব্দ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48400" y="4038600"/>
            <a:ext cx="16930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২.স্থান ও তারিখ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03214" y="4648200"/>
            <a:ext cx="185018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৩.সম্বোধন বা সম্ভাষণ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24600" y="5177135"/>
            <a:ext cx="147829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৪.চিঠির বক্তব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2442</TotalTime>
  <Words>678</Words>
  <Application>Microsoft Office PowerPoint</Application>
  <PresentationFormat>On-screen Show (4:3)</PresentationFormat>
  <Paragraphs>143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আমরা বিভিন্ন প্রকার বিভিন্ন ব্যক্তি  ও  প্রতিষ্ঠানের  কাছে পত্র লিখি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843</cp:revision>
  <dcterms:created xsi:type="dcterms:W3CDTF">2006-08-16T00:00:00Z</dcterms:created>
  <dcterms:modified xsi:type="dcterms:W3CDTF">2019-11-15T16:03:22Z</dcterms:modified>
</cp:coreProperties>
</file>