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B35EC-9656-4110-9759-4E286B2203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A922-B78D-42A3-B935-4CC48E07C549}">
      <dgm:prSet phldrT="[Text]"/>
      <dgm:spPr>
        <a:solidFill>
          <a:srgbClr val="FFC000"/>
        </a:solidFill>
      </dgm:spPr>
      <dgm:t>
        <a:bodyPr/>
        <a:lstStyle/>
        <a:p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D49E3-5215-4A7F-8A10-B59283C04A3C}" type="parTrans" cxnId="{BFBB8823-5E0D-4B81-B882-EA0BF62A63A4}">
      <dgm:prSet/>
      <dgm:spPr/>
      <dgm:t>
        <a:bodyPr/>
        <a:lstStyle/>
        <a:p>
          <a:endParaRPr lang="en-US"/>
        </a:p>
      </dgm:t>
    </dgm:pt>
    <dgm:pt modelId="{4FC42D5D-8893-47D9-8405-51ED59B54D2D}" type="sibTrans" cxnId="{BFBB8823-5E0D-4B81-B882-EA0BF62A63A4}">
      <dgm:prSet/>
      <dgm:spPr/>
      <dgm:t>
        <a:bodyPr/>
        <a:lstStyle/>
        <a:p>
          <a:endParaRPr lang="en-US"/>
        </a:p>
      </dgm:t>
    </dgm:pt>
    <dgm:pt modelId="{981E7CE0-DB1E-4993-BBEF-95B278971102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স্যোশাল নেটওয়ার্ক কোম্পানী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BD8607-AF26-41B8-B723-F525212625CF}" type="parTrans" cxnId="{7D080D78-0263-4C1A-BA89-BD661D528569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B35F8F80-3ED2-4E11-BB85-DA3A9EA07985}" type="sibTrans" cxnId="{7D080D78-0263-4C1A-BA89-BD661D528569}">
      <dgm:prSet/>
      <dgm:spPr/>
      <dgm:t>
        <a:bodyPr/>
        <a:lstStyle/>
        <a:p>
          <a:endParaRPr lang="en-US"/>
        </a:p>
      </dgm:t>
    </dgm:pt>
    <dgm:pt modelId="{A18AFE31-78B9-49F1-8D66-6762853E0016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মোবাইল অপারেটর কোম্পানী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CF1F83-E8D8-46AF-A0AD-40B0C68939BD}" type="parTrans" cxnId="{AB17CB9F-FA5C-417D-A719-B275682CF9DF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265B96C-A323-4667-B795-AD0F2E126564}" type="sibTrans" cxnId="{AB17CB9F-FA5C-417D-A719-B275682CF9DF}">
      <dgm:prSet/>
      <dgm:spPr/>
      <dgm:t>
        <a:bodyPr/>
        <a:lstStyle/>
        <a:p>
          <a:endParaRPr lang="en-US"/>
        </a:p>
      </dgm:t>
    </dgm:pt>
    <dgm:pt modelId="{377D82E1-67C6-4EA0-A9E9-2B555FDFD603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যানবাহন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নিবন্ধন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কর্তৃপক্ষ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45A0E-8CFF-4844-8BC4-2412F2700E02}" type="parTrans" cxnId="{8374699E-4E6F-44B2-81FB-EEF0197791DA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8D65F00-D921-4744-92F4-B855FBA6946A}" type="sibTrans" cxnId="{8374699E-4E6F-44B2-81FB-EEF0197791DA}">
      <dgm:prSet/>
      <dgm:spPr/>
      <dgm:t>
        <a:bodyPr/>
        <a:lstStyle/>
        <a:p>
          <a:endParaRPr lang="en-US"/>
        </a:p>
      </dgm:t>
    </dgm:pt>
    <dgm:pt modelId="{14A6C640-CFF1-4CB1-82D1-E8A1DE367107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কর্তৃপক্ষ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3C0562-7669-47F9-ACC4-9192E6CEE046}" type="parTrans" cxnId="{B4CD0A64-6CD2-48E1-B4DB-D910D098F6E1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E6611AB-BF91-4278-AD64-D64085645FE0}" type="sibTrans" cxnId="{B4CD0A64-6CD2-48E1-B4DB-D910D098F6E1}">
      <dgm:prSet/>
      <dgm:spPr/>
      <dgm:t>
        <a:bodyPr/>
        <a:lstStyle/>
        <a:p>
          <a:endParaRPr lang="en-US"/>
        </a:p>
      </dgm:t>
    </dgm:pt>
    <dgm:pt modelId="{C52AB1A6-4732-4200-984D-ED6A6D46308A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পাসপোর্ট অফিস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9A3448-C531-454B-8E9D-0C51CFC44F29}" type="parTrans" cxnId="{5A229CEE-F876-4123-AC00-779C7F21310D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097EC58-42E9-4BE1-9B3A-6664289A47E0}" type="sibTrans" cxnId="{5A229CEE-F876-4123-AC00-779C7F21310D}">
      <dgm:prSet/>
      <dgm:spPr/>
      <dgm:t>
        <a:bodyPr/>
        <a:lstStyle/>
        <a:p>
          <a:endParaRPr lang="en-US"/>
        </a:p>
      </dgm:t>
    </dgm:pt>
    <dgm:pt modelId="{4995E515-4133-4D7B-A080-019B6D74E299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 বাহিনী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E68BC0-2FDE-4E2A-A3A6-59FF0CD9C87E}" type="parTrans" cxnId="{DA84E655-9755-4A79-98FB-E214E7FCB0AA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3EB88F7-DF93-4DCF-9B34-88E372DB8617}" type="sibTrans" cxnId="{DA84E655-9755-4A79-98FB-E214E7FCB0AA}">
      <dgm:prSet/>
      <dgm:spPr/>
      <dgm:t>
        <a:bodyPr/>
        <a:lstStyle/>
        <a:p>
          <a:endParaRPr lang="en-US"/>
        </a:p>
      </dgm:t>
    </dgm:pt>
    <dgm:pt modelId="{A82CED82-C0A3-460E-9A44-D285087AA8A7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নিবন্ধন</a:t>
          </a:r>
          <a:endParaRPr lang="bn-IN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কর্তৃপক্ষ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FA240B-F544-4ECC-AB9C-2785EB721D34}" type="parTrans" cxnId="{630C1BCA-43DB-4B4B-9090-786B1E5889FE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39F4DED-E932-45EF-8017-743177928D91}" type="sibTrans" cxnId="{630C1BCA-43DB-4B4B-9090-786B1E5889FE}">
      <dgm:prSet/>
      <dgm:spPr/>
      <dgm:t>
        <a:bodyPr/>
        <a:lstStyle/>
        <a:p>
          <a:endParaRPr lang="en-US"/>
        </a:p>
      </dgm:t>
    </dgm:pt>
    <dgm:pt modelId="{45766568-A9D4-48B0-BBFE-7719620CA9EA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নির্বাচন কমিশন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12930-B47B-40BF-B1A1-38D3D60385BE}" type="parTrans" cxnId="{16C21395-B636-41C0-8165-31330B5150BA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E3C41E9-BDA4-4ACF-9DE6-2C449B6D29D2}" type="sibTrans" cxnId="{16C21395-B636-41C0-8165-31330B5150BA}">
      <dgm:prSet/>
      <dgm:spPr/>
      <dgm:t>
        <a:bodyPr/>
        <a:lstStyle/>
        <a:p>
          <a:endParaRPr lang="en-US"/>
        </a:p>
      </dgm:t>
    </dgm:pt>
    <dgm:pt modelId="{92D9031E-7543-40FB-950D-36FA74F1D949}" type="pres">
      <dgm:prSet presAssocID="{879B35EC-9656-4110-9759-4E286B2203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434BD-F3BD-4909-B4BC-C1D151177DDD}" type="pres">
      <dgm:prSet presAssocID="{D2E2A922-B78D-42A3-B935-4CC48E07C549}" presName="centerShape" presStyleLbl="node0" presStyleIdx="0" presStyleCnt="1"/>
      <dgm:spPr/>
      <dgm:t>
        <a:bodyPr/>
        <a:lstStyle/>
        <a:p>
          <a:endParaRPr lang="en-US"/>
        </a:p>
      </dgm:t>
    </dgm:pt>
    <dgm:pt modelId="{27331FCB-59B5-4523-B79A-44AFA615B9A3}" type="pres">
      <dgm:prSet presAssocID="{8DBD8607-AF26-41B8-B723-F525212625C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B5D2519-120B-45FE-8C9E-E17EDA9A6C30}" type="pres">
      <dgm:prSet presAssocID="{8DBD8607-AF26-41B8-B723-F525212625C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D853A6A-A9BF-4698-8D83-2672E5DFDD3E}" type="pres">
      <dgm:prSet presAssocID="{981E7CE0-DB1E-4993-BBEF-95B27897110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0FA53-5152-455D-8E47-70F6508A9115}" type="pres">
      <dgm:prSet presAssocID="{33CF1F83-E8D8-46AF-A0AD-40B0C68939BD}" presName="parTrans" presStyleLbl="sibTrans2D1" presStyleIdx="1" presStyleCnt="8"/>
      <dgm:spPr/>
      <dgm:t>
        <a:bodyPr/>
        <a:lstStyle/>
        <a:p>
          <a:endParaRPr lang="en-US"/>
        </a:p>
      </dgm:t>
    </dgm:pt>
    <dgm:pt modelId="{9D84A1FA-6092-4232-B5EA-BA7FD88C858F}" type="pres">
      <dgm:prSet presAssocID="{33CF1F83-E8D8-46AF-A0AD-40B0C68939B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B2720BFC-C917-4B20-88F6-599B74ABACB9}" type="pres">
      <dgm:prSet presAssocID="{A18AFE31-78B9-49F1-8D66-6762853E001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B813E-36AA-4A7B-942A-9684D7D36293}" type="pres">
      <dgm:prSet presAssocID="{06D12930-B47B-40BF-B1A1-38D3D60385BE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E0F817D-2F59-4C6C-ADE8-4268B6625F11}" type="pres">
      <dgm:prSet presAssocID="{06D12930-B47B-40BF-B1A1-38D3D60385B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4E5FBE4-779B-48FF-8A09-76DAC5D24AAB}" type="pres">
      <dgm:prSet presAssocID="{45766568-A9D4-48B0-BBFE-7719620CA9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A9231-E1BB-4C4C-9FB3-6C53304E8844}" type="pres">
      <dgm:prSet presAssocID="{029A3448-C531-454B-8E9D-0C51CFC44F2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1F0F80D-4479-493C-8CA7-9972FB9CD5B3}" type="pres">
      <dgm:prSet presAssocID="{029A3448-C531-454B-8E9D-0C51CFC44F2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A914025-0819-416C-A4DC-561DFA850384}" type="pres">
      <dgm:prSet presAssocID="{C52AB1A6-4732-4200-984D-ED6A6D46308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EE9A6-B227-4FC0-8FE1-4082B47F5BE5}" type="pres">
      <dgm:prSet presAssocID="{58FA240B-F544-4ECC-AB9C-2785EB721D34}" presName="parTrans" presStyleLbl="sibTrans2D1" presStyleIdx="4" presStyleCnt="8"/>
      <dgm:spPr/>
      <dgm:t>
        <a:bodyPr/>
        <a:lstStyle/>
        <a:p>
          <a:endParaRPr lang="en-US"/>
        </a:p>
      </dgm:t>
    </dgm:pt>
    <dgm:pt modelId="{FCD8214C-D108-4F6A-B82C-DD689F498545}" type="pres">
      <dgm:prSet presAssocID="{58FA240B-F544-4ECC-AB9C-2785EB721D3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7F59CD5-71DE-45D7-85AC-5AB0802B27D0}" type="pres">
      <dgm:prSet presAssocID="{A82CED82-C0A3-460E-9A44-D285087AA8A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940F4-6ADB-44CE-A4BA-52986DC7EC01}" type="pres">
      <dgm:prSet presAssocID="{76E68BC0-2FDE-4E2A-A3A6-59FF0CD9C87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0201B0B3-5D31-4EDA-8E7D-5104E9310A61}" type="pres">
      <dgm:prSet presAssocID="{76E68BC0-2FDE-4E2A-A3A6-59FF0CD9C87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6B24508-AB95-4ABB-A170-04199F209507}" type="pres">
      <dgm:prSet presAssocID="{4995E515-4133-4D7B-A080-019B6D74E29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F0367-3045-4F6B-9590-48E08D6E7F20}" type="pres">
      <dgm:prSet presAssocID="{9F545A0E-8CFF-4844-8BC4-2412F2700E02}" presName="parTrans" presStyleLbl="sibTrans2D1" presStyleIdx="6" presStyleCnt="8"/>
      <dgm:spPr/>
      <dgm:t>
        <a:bodyPr/>
        <a:lstStyle/>
        <a:p>
          <a:endParaRPr lang="en-US"/>
        </a:p>
      </dgm:t>
    </dgm:pt>
    <dgm:pt modelId="{18FDB615-D02E-4612-B618-B7C3AD42D1D1}" type="pres">
      <dgm:prSet presAssocID="{9F545A0E-8CFF-4844-8BC4-2412F2700E0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13ADD5E1-AACB-4712-9D72-D9F33949BAED}" type="pres">
      <dgm:prSet presAssocID="{377D82E1-67C6-4EA0-A9E9-2B555FDFD6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0DE4D-9874-4DA4-9906-6FC087938FCF}" type="pres">
      <dgm:prSet presAssocID="{9E3C0562-7669-47F9-ACC4-9192E6CEE04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8A07867-2C55-4CF6-B260-B83727D25C24}" type="pres">
      <dgm:prSet presAssocID="{9E3C0562-7669-47F9-ACC4-9192E6CEE04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958E5597-3A63-4886-B0C1-544AE6EBE1F8}" type="pres">
      <dgm:prSet presAssocID="{14A6C640-CFF1-4CB1-82D1-E8A1DE36710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80D78-0263-4C1A-BA89-BD661D528569}" srcId="{D2E2A922-B78D-42A3-B935-4CC48E07C549}" destId="{981E7CE0-DB1E-4993-BBEF-95B278971102}" srcOrd="0" destOrd="0" parTransId="{8DBD8607-AF26-41B8-B723-F525212625CF}" sibTransId="{B35F8F80-3ED2-4E11-BB85-DA3A9EA07985}"/>
    <dgm:cxn modelId="{28F82218-AC64-41BE-8D0C-0359893EC66F}" type="presOf" srcId="{33CF1F83-E8D8-46AF-A0AD-40B0C68939BD}" destId="{9D84A1FA-6092-4232-B5EA-BA7FD88C858F}" srcOrd="1" destOrd="0" presId="urn:microsoft.com/office/officeart/2005/8/layout/radial5"/>
    <dgm:cxn modelId="{96264F4E-B2F3-43C3-9039-6C1F2CC9C612}" type="presOf" srcId="{8DBD8607-AF26-41B8-B723-F525212625CF}" destId="{FB5D2519-120B-45FE-8C9E-E17EDA9A6C30}" srcOrd="1" destOrd="0" presId="urn:microsoft.com/office/officeart/2005/8/layout/radial5"/>
    <dgm:cxn modelId="{00163430-F6E5-4B32-958A-CA923E285108}" type="presOf" srcId="{76E68BC0-2FDE-4E2A-A3A6-59FF0CD9C87E}" destId="{0201B0B3-5D31-4EDA-8E7D-5104E9310A61}" srcOrd="1" destOrd="0" presId="urn:microsoft.com/office/officeart/2005/8/layout/radial5"/>
    <dgm:cxn modelId="{21151070-4B22-4314-BC35-E9559652FC28}" type="presOf" srcId="{14A6C640-CFF1-4CB1-82D1-E8A1DE367107}" destId="{958E5597-3A63-4886-B0C1-544AE6EBE1F8}" srcOrd="0" destOrd="0" presId="urn:microsoft.com/office/officeart/2005/8/layout/radial5"/>
    <dgm:cxn modelId="{4F363BB6-A769-46F7-BCE5-6137BFB8E1A2}" type="presOf" srcId="{377D82E1-67C6-4EA0-A9E9-2B555FDFD603}" destId="{13ADD5E1-AACB-4712-9D72-D9F33949BAED}" srcOrd="0" destOrd="0" presId="urn:microsoft.com/office/officeart/2005/8/layout/radial5"/>
    <dgm:cxn modelId="{D3FC9279-BC28-458D-A532-1C4D602B6C5C}" type="presOf" srcId="{06D12930-B47B-40BF-B1A1-38D3D60385BE}" destId="{EE0F817D-2F59-4C6C-ADE8-4268B6625F11}" srcOrd="1" destOrd="0" presId="urn:microsoft.com/office/officeart/2005/8/layout/radial5"/>
    <dgm:cxn modelId="{DA84E655-9755-4A79-98FB-E214E7FCB0AA}" srcId="{D2E2A922-B78D-42A3-B935-4CC48E07C549}" destId="{4995E515-4133-4D7B-A080-019B6D74E299}" srcOrd="5" destOrd="0" parTransId="{76E68BC0-2FDE-4E2A-A3A6-59FF0CD9C87E}" sibTransId="{53EB88F7-DF93-4DCF-9B34-88E372DB8617}"/>
    <dgm:cxn modelId="{B4CD0A64-6CD2-48E1-B4DB-D910D098F6E1}" srcId="{D2E2A922-B78D-42A3-B935-4CC48E07C549}" destId="{14A6C640-CFF1-4CB1-82D1-E8A1DE367107}" srcOrd="7" destOrd="0" parTransId="{9E3C0562-7669-47F9-ACC4-9192E6CEE046}" sibTransId="{AE6611AB-BF91-4278-AD64-D64085645FE0}"/>
    <dgm:cxn modelId="{EC76280E-31D7-4074-B4D0-7FC5161A2E5D}" type="presOf" srcId="{8DBD8607-AF26-41B8-B723-F525212625CF}" destId="{27331FCB-59B5-4523-B79A-44AFA615B9A3}" srcOrd="0" destOrd="0" presId="urn:microsoft.com/office/officeart/2005/8/layout/radial5"/>
    <dgm:cxn modelId="{086312B8-3C5B-4733-AEA5-AAA30876ED1D}" type="presOf" srcId="{9F545A0E-8CFF-4844-8BC4-2412F2700E02}" destId="{4DCF0367-3045-4F6B-9590-48E08D6E7F20}" srcOrd="0" destOrd="0" presId="urn:microsoft.com/office/officeart/2005/8/layout/radial5"/>
    <dgm:cxn modelId="{7F12AB51-B6DB-42D0-A132-E8F070B8005A}" type="presOf" srcId="{029A3448-C531-454B-8E9D-0C51CFC44F29}" destId="{251A9231-E1BB-4C4C-9FB3-6C53304E8844}" srcOrd="0" destOrd="0" presId="urn:microsoft.com/office/officeart/2005/8/layout/radial5"/>
    <dgm:cxn modelId="{CEAF018B-CBB7-40BF-BC2A-8A3354C76D1A}" type="presOf" srcId="{879B35EC-9656-4110-9759-4E286B22039D}" destId="{92D9031E-7543-40FB-950D-36FA74F1D949}" srcOrd="0" destOrd="0" presId="urn:microsoft.com/office/officeart/2005/8/layout/radial5"/>
    <dgm:cxn modelId="{2E141360-F5FD-4873-94A6-1B284BB84222}" type="presOf" srcId="{58FA240B-F544-4ECC-AB9C-2785EB721D34}" destId="{FCD8214C-D108-4F6A-B82C-DD689F498545}" srcOrd="1" destOrd="0" presId="urn:microsoft.com/office/officeart/2005/8/layout/radial5"/>
    <dgm:cxn modelId="{C0FA7363-C333-4584-924B-D1A877F228A8}" type="presOf" srcId="{9E3C0562-7669-47F9-ACC4-9192E6CEE046}" destId="{58A07867-2C55-4CF6-B260-B83727D25C24}" srcOrd="1" destOrd="0" presId="urn:microsoft.com/office/officeart/2005/8/layout/radial5"/>
    <dgm:cxn modelId="{B6A23583-6AD5-4639-981D-915F5974B604}" type="presOf" srcId="{06D12930-B47B-40BF-B1A1-38D3D60385BE}" destId="{B61B813E-36AA-4A7B-942A-9684D7D36293}" srcOrd="0" destOrd="0" presId="urn:microsoft.com/office/officeart/2005/8/layout/radial5"/>
    <dgm:cxn modelId="{1FB1180B-527D-4F22-BECC-02CC3AAAFAF1}" type="presOf" srcId="{A18AFE31-78B9-49F1-8D66-6762853E0016}" destId="{B2720BFC-C917-4B20-88F6-599B74ABACB9}" srcOrd="0" destOrd="0" presId="urn:microsoft.com/office/officeart/2005/8/layout/radial5"/>
    <dgm:cxn modelId="{630C1BCA-43DB-4B4B-9090-786B1E5889FE}" srcId="{D2E2A922-B78D-42A3-B935-4CC48E07C549}" destId="{A82CED82-C0A3-460E-9A44-D285087AA8A7}" srcOrd="4" destOrd="0" parTransId="{58FA240B-F544-4ECC-AB9C-2785EB721D34}" sibTransId="{C39F4DED-E932-45EF-8017-743177928D91}"/>
    <dgm:cxn modelId="{6C5DF2CC-AF57-4BF9-869E-AE3444EF7232}" type="presOf" srcId="{029A3448-C531-454B-8E9D-0C51CFC44F29}" destId="{61F0F80D-4479-493C-8CA7-9972FB9CD5B3}" srcOrd="1" destOrd="0" presId="urn:microsoft.com/office/officeart/2005/8/layout/radial5"/>
    <dgm:cxn modelId="{1874A5E0-37EA-465A-ADA5-151596A7FD76}" type="presOf" srcId="{58FA240B-F544-4ECC-AB9C-2785EB721D34}" destId="{9B2EE9A6-B227-4FC0-8FE1-4082B47F5BE5}" srcOrd="0" destOrd="0" presId="urn:microsoft.com/office/officeart/2005/8/layout/radial5"/>
    <dgm:cxn modelId="{BA3AE3C3-CD49-4A23-8B3C-934D09F49DCA}" type="presOf" srcId="{A82CED82-C0A3-460E-9A44-D285087AA8A7}" destId="{C7F59CD5-71DE-45D7-85AC-5AB0802B27D0}" srcOrd="0" destOrd="0" presId="urn:microsoft.com/office/officeart/2005/8/layout/radial5"/>
    <dgm:cxn modelId="{4A4D065E-4D0F-42B1-BA3C-0E5FD279EBEF}" type="presOf" srcId="{9E3C0562-7669-47F9-ACC4-9192E6CEE046}" destId="{0450DE4D-9874-4DA4-9906-6FC087938FCF}" srcOrd="0" destOrd="0" presId="urn:microsoft.com/office/officeart/2005/8/layout/radial5"/>
    <dgm:cxn modelId="{7FD7EE33-3715-4CA3-8D62-E11997FA2E8C}" type="presOf" srcId="{C52AB1A6-4732-4200-984D-ED6A6D46308A}" destId="{5A914025-0819-416C-A4DC-561DFA850384}" srcOrd="0" destOrd="0" presId="urn:microsoft.com/office/officeart/2005/8/layout/radial5"/>
    <dgm:cxn modelId="{9D5AD911-F420-4B2C-96F3-219125938400}" type="presOf" srcId="{4995E515-4133-4D7B-A080-019B6D74E299}" destId="{F6B24508-AB95-4ABB-A170-04199F209507}" srcOrd="0" destOrd="0" presId="urn:microsoft.com/office/officeart/2005/8/layout/radial5"/>
    <dgm:cxn modelId="{8374699E-4E6F-44B2-81FB-EEF0197791DA}" srcId="{D2E2A922-B78D-42A3-B935-4CC48E07C549}" destId="{377D82E1-67C6-4EA0-A9E9-2B555FDFD603}" srcOrd="6" destOrd="0" parTransId="{9F545A0E-8CFF-4844-8BC4-2412F2700E02}" sibTransId="{C8D65F00-D921-4744-92F4-B855FBA6946A}"/>
    <dgm:cxn modelId="{16C21395-B636-41C0-8165-31330B5150BA}" srcId="{D2E2A922-B78D-42A3-B935-4CC48E07C549}" destId="{45766568-A9D4-48B0-BBFE-7719620CA9EA}" srcOrd="2" destOrd="0" parTransId="{06D12930-B47B-40BF-B1A1-38D3D60385BE}" sibTransId="{EE3C41E9-BDA4-4ACF-9DE6-2C449B6D29D2}"/>
    <dgm:cxn modelId="{5A229CEE-F876-4123-AC00-779C7F21310D}" srcId="{D2E2A922-B78D-42A3-B935-4CC48E07C549}" destId="{C52AB1A6-4732-4200-984D-ED6A6D46308A}" srcOrd="3" destOrd="0" parTransId="{029A3448-C531-454B-8E9D-0C51CFC44F29}" sibTransId="{0097EC58-42E9-4BE1-9B3A-6664289A47E0}"/>
    <dgm:cxn modelId="{BFBB8823-5E0D-4B81-B882-EA0BF62A63A4}" srcId="{879B35EC-9656-4110-9759-4E286B22039D}" destId="{D2E2A922-B78D-42A3-B935-4CC48E07C549}" srcOrd="0" destOrd="0" parTransId="{816D49E3-5215-4A7F-8A10-B59283C04A3C}" sibTransId="{4FC42D5D-8893-47D9-8405-51ED59B54D2D}"/>
    <dgm:cxn modelId="{8C6C1054-B985-446E-AE81-CD0C131174A7}" type="presOf" srcId="{981E7CE0-DB1E-4993-BBEF-95B278971102}" destId="{AD853A6A-A9BF-4698-8D83-2672E5DFDD3E}" srcOrd="0" destOrd="0" presId="urn:microsoft.com/office/officeart/2005/8/layout/radial5"/>
    <dgm:cxn modelId="{EFDFC7BC-1DA1-43B6-9797-A8F68E67C1A5}" type="presOf" srcId="{33CF1F83-E8D8-46AF-A0AD-40B0C68939BD}" destId="{5460FA53-5152-455D-8E47-70F6508A9115}" srcOrd="0" destOrd="0" presId="urn:microsoft.com/office/officeart/2005/8/layout/radial5"/>
    <dgm:cxn modelId="{AB17CB9F-FA5C-417D-A719-B275682CF9DF}" srcId="{D2E2A922-B78D-42A3-B935-4CC48E07C549}" destId="{A18AFE31-78B9-49F1-8D66-6762853E0016}" srcOrd="1" destOrd="0" parTransId="{33CF1F83-E8D8-46AF-A0AD-40B0C68939BD}" sibTransId="{3265B96C-A323-4667-B795-AD0F2E126564}"/>
    <dgm:cxn modelId="{507A46D2-820D-473D-9C0C-F546D1F4962E}" type="presOf" srcId="{76E68BC0-2FDE-4E2A-A3A6-59FF0CD9C87E}" destId="{546940F4-6ADB-44CE-A4BA-52986DC7EC01}" srcOrd="0" destOrd="0" presId="urn:microsoft.com/office/officeart/2005/8/layout/radial5"/>
    <dgm:cxn modelId="{16358CCC-04C1-48F1-A6BD-C100290B09E3}" type="presOf" srcId="{D2E2A922-B78D-42A3-B935-4CC48E07C549}" destId="{CC5434BD-F3BD-4909-B4BC-C1D151177DDD}" srcOrd="0" destOrd="0" presId="urn:microsoft.com/office/officeart/2005/8/layout/radial5"/>
    <dgm:cxn modelId="{DC3FC556-9329-4205-A4F1-2252D9CE788F}" type="presOf" srcId="{9F545A0E-8CFF-4844-8BC4-2412F2700E02}" destId="{18FDB615-D02E-4612-B618-B7C3AD42D1D1}" srcOrd="1" destOrd="0" presId="urn:microsoft.com/office/officeart/2005/8/layout/radial5"/>
    <dgm:cxn modelId="{57C3212C-64EB-491A-8750-F35B928D5BF0}" type="presOf" srcId="{45766568-A9D4-48B0-BBFE-7719620CA9EA}" destId="{F4E5FBE4-779B-48FF-8A09-76DAC5D24AAB}" srcOrd="0" destOrd="0" presId="urn:microsoft.com/office/officeart/2005/8/layout/radial5"/>
    <dgm:cxn modelId="{1F676A10-E925-495F-91BB-0CA7BBAD2A79}" type="presParOf" srcId="{92D9031E-7543-40FB-950D-36FA74F1D949}" destId="{CC5434BD-F3BD-4909-B4BC-C1D151177DDD}" srcOrd="0" destOrd="0" presId="urn:microsoft.com/office/officeart/2005/8/layout/radial5"/>
    <dgm:cxn modelId="{DC633C7A-73D3-4773-AEA5-D03AB481194D}" type="presParOf" srcId="{92D9031E-7543-40FB-950D-36FA74F1D949}" destId="{27331FCB-59B5-4523-B79A-44AFA615B9A3}" srcOrd="1" destOrd="0" presId="urn:microsoft.com/office/officeart/2005/8/layout/radial5"/>
    <dgm:cxn modelId="{CEF0ADB8-C080-4732-97B1-1822FCA2B2FF}" type="presParOf" srcId="{27331FCB-59B5-4523-B79A-44AFA615B9A3}" destId="{FB5D2519-120B-45FE-8C9E-E17EDA9A6C30}" srcOrd="0" destOrd="0" presId="urn:microsoft.com/office/officeart/2005/8/layout/radial5"/>
    <dgm:cxn modelId="{C6A674CD-1603-4364-A9B1-72C6C5F41D91}" type="presParOf" srcId="{92D9031E-7543-40FB-950D-36FA74F1D949}" destId="{AD853A6A-A9BF-4698-8D83-2672E5DFDD3E}" srcOrd="2" destOrd="0" presId="urn:microsoft.com/office/officeart/2005/8/layout/radial5"/>
    <dgm:cxn modelId="{60529F8E-F6A5-44D3-8045-D571A9B639B3}" type="presParOf" srcId="{92D9031E-7543-40FB-950D-36FA74F1D949}" destId="{5460FA53-5152-455D-8E47-70F6508A9115}" srcOrd="3" destOrd="0" presId="urn:microsoft.com/office/officeart/2005/8/layout/radial5"/>
    <dgm:cxn modelId="{11F9F176-B1A4-4B2B-98D0-053331EBB203}" type="presParOf" srcId="{5460FA53-5152-455D-8E47-70F6508A9115}" destId="{9D84A1FA-6092-4232-B5EA-BA7FD88C858F}" srcOrd="0" destOrd="0" presId="urn:microsoft.com/office/officeart/2005/8/layout/radial5"/>
    <dgm:cxn modelId="{EDF4E728-A649-49C2-9366-8B6C1C749DF2}" type="presParOf" srcId="{92D9031E-7543-40FB-950D-36FA74F1D949}" destId="{B2720BFC-C917-4B20-88F6-599B74ABACB9}" srcOrd="4" destOrd="0" presId="urn:microsoft.com/office/officeart/2005/8/layout/radial5"/>
    <dgm:cxn modelId="{280276AA-FA06-4009-AC4A-606AC592221A}" type="presParOf" srcId="{92D9031E-7543-40FB-950D-36FA74F1D949}" destId="{B61B813E-36AA-4A7B-942A-9684D7D36293}" srcOrd="5" destOrd="0" presId="urn:microsoft.com/office/officeart/2005/8/layout/radial5"/>
    <dgm:cxn modelId="{54C1C4A2-62D2-49A2-B0A0-9BD32EE8D107}" type="presParOf" srcId="{B61B813E-36AA-4A7B-942A-9684D7D36293}" destId="{EE0F817D-2F59-4C6C-ADE8-4268B6625F11}" srcOrd="0" destOrd="0" presId="urn:microsoft.com/office/officeart/2005/8/layout/radial5"/>
    <dgm:cxn modelId="{5D5F5204-D769-44A9-AE3E-CEE51BBC7BF8}" type="presParOf" srcId="{92D9031E-7543-40FB-950D-36FA74F1D949}" destId="{F4E5FBE4-779B-48FF-8A09-76DAC5D24AAB}" srcOrd="6" destOrd="0" presId="urn:microsoft.com/office/officeart/2005/8/layout/radial5"/>
    <dgm:cxn modelId="{5BF5E014-972B-4E2D-BF97-1ED0A4E497E0}" type="presParOf" srcId="{92D9031E-7543-40FB-950D-36FA74F1D949}" destId="{251A9231-E1BB-4C4C-9FB3-6C53304E8844}" srcOrd="7" destOrd="0" presId="urn:microsoft.com/office/officeart/2005/8/layout/radial5"/>
    <dgm:cxn modelId="{ABC3ED2E-CF45-4C98-807A-A0065CA4EDD1}" type="presParOf" srcId="{251A9231-E1BB-4C4C-9FB3-6C53304E8844}" destId="{61F0F80D-4479-493C-8CA7-9972FB9CD5B3}" srcOrd="0" destOrd="0" presId="urn:microsoft.com/office/officeart/2005/8/layout/radial5"/>
    <dgm:cxn modelId="{3B049765-93DF-4254-A2E9-CFB9B8082EB2}" type="presParOf" srcId="{92D9031E-7543-40FB-950D-36FA74F1D949}" destId="{5A914025-0819-416C-A4DC-561DFA850384}" srcOrd="8" destOrd="0" presId="urn:microsoft.com/office/officeart/2005/8/layout/radial5"/>
    <dgm:cxn modelId="{C6268546-D428-4E77-A9DF-53C2CADE124B}" type="presParOf" srcId="{92D9031E-7543-40FB-950D-36FA74F1D949}" destId="{9B2EE9A6-B227-4FC0-8FE1-4082B47F5BE5}" srcOrd="9" destOrd="0" presId="urn:microsoft.com/office/officeart/2005/8/layout/radial5"/>
    <dgm:cxn modelId="{6D51B109-AB98-4E31-8217-E1542C147C83}" type="presParOf" srcId="{9B2EE9A6-B227-4FC0-8FE1-4082B47F5BE5}" destId="{FCD8214C-D108-4F6A-B82C-DD689F498545}" srcOrd="0" destOrd="0" presId="urn:microsoft.com/office/officeart/2005/8/layout/radial5"/>
    <dgm:cxn modelId="{CA418B0E-2AB7-4D2C-9527-639F01F16A55}" type="presParOf" srcId="{92D9031E-7543-40FB-950D-36FA74F1D949}" destId="{C7F59CD5-71DE-45D7-85AC-5AB0802B27D0}" srcOrd="10" destOrd="0" presId="urn:microsoft.com/office/officeart/2005/8/layout/radial5"/>
    <dgm:cxn modelId="{908A43FD-F3FC-4F9E-9CFD-16CBD8E9E823}" type="presParOf" srcId="{92D9031E-7543-40FB-950D-36FA74F1D949}" destId="{546940F4-6ADB-44CE-A4BA-52986DC7EC01}" srcOrd="11" destOrd="0" presId="urn:microsoft.com/office/officeart/2005/8/layout/radial5"/>
    <dgm:cxn modelId="{55DB5891-5F25-4F5D-B514-BB5AB08C6624}" type="presParOf" srcId="{546940F4-6ADB-44CE-A4BA-52986DC7EC01}" destId="{0201B0B3-5D31-4EDA-8E7D-5104E9310A61}" srcOrd="0" destOrd="0" presId="urn:microsoft.com/office/officeart/2005/8/layout/radial5"/>
    <dgm:cxn modelId="{98899FD5-CA50-48FE-973D-53670DABA74E}" type="presParOf" srcId="{92D9031E-7543-40FB-950D-36FA74F1D949}" destId="{F6B24508-AB95-4ABB-A170-04199F209507}" srcOrd="12" destOrd="0" presId="urn:microsoft.com/office/officeart/2005/8/layout/radial5"/>
    <dgm:cxn modelId="{79E36FE3-69E2-4DC0-91F6-EB1D656AA2FF}" type="presParOf" srcId="{92D9031E-7543-40FB-950D-36FA74F1D949}" destId="{4DCF0367-3045-4F6B-9590-48E08D6E7F20}" srcOrd="13" destOrd="0" presId="urn:microsoft.com/office/officeart/2005/8/layout/radial5"/>
    <dgm:cxn modelId="{0E307101-C9EA-4DBF-9AF5-3D78216A21DF}" type="presParOf" srcId="{4DCF0367-3045-4F6B-9590-48E08D6E7F20}" destId="{18FDB615-D02E-4612-B618-B7C3AD42D1D1}" srcOrd="0" destOrd="0" presId="urn:microsoft.com/office/officeart/2005/8/layout/radial5"/>
    <dgm:cxn modelId="{371E33EC-E837-445F-BDC5-BCD2D11EA04D}" type="presParOf" srcId="{92D9031E-7543-40FB-950D-36FA74F1D949}" destId="{13ADD5E1-AACB-4712-9D72-D9F33949BAED}" srcOrd="14" destOrd="0" presId="urn:microsoft.com/office/officeart/2005/8/layout/radial5"/>
    <dgm:cxn modelId="{EDCBC617-144C-449E-B153-EBA4E81390CA}" type="presParOf" srcId="{92D9031E-7543-40FB-950D-36FA74F1D949}" destId="{0450DE4D-9874-4DA4-9906-6FC087938FCF}" srcOrd="15" destOrd="0" presId="urn:microsoft.com/office/officeart/2005/8/layout/radial5"/>
    <dgm:cxn modelId="{4677B12B-CC31-412B-A062-F23F531DCEB7}" type="presParOf" srcId="{0450DE4D-9874-4DA4-9906-6FC087938FCF}" destId="{58A07867-2C55-4CF6-B260-B83727D25C24}" srcOrd="0" destOrd="0" presId="urn:microsoft.com/office/officeart/2005/8/layout/radial5"/>
    <dgm:cxn modelId="{2E09E6A5-44B1-4055-896B-CA57BF81642A}" type="presParOf" srcId="{92D9031E-7543-40FB-950D-36FA74F1D949}" destId="{958E5597-3A63-4886-B0C1-544AE6EBE1F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434BD-F3BD-4909-B4BC-C1D151177DDD}">
      <dsp:nvSpPr>
        <dsp:cNvPr id="0" name=""/>
        <dsp:cNvSpPr/>
      </dsp:nvSpPr>
      <dsp:spPr>
        <a:xfrm>
          <a:off x="5059576" y="2440235"/>
          <a:ext cx="1645834" cy="1645834"/>
        </a:xfrm>
        <a:prstGeom prst="ellipse">
          <a:avLst/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00603" y="2681262"/>
        <a:ext cx="1163780" cy="1163780"/>
      </dsp:txXfrm>
    </dsp:sp>
    <dsp:sp modelId="{27331FCB-59B5-4523-B79A-44AFA615B9A3}">
      <dsp:nvSpPr>
        <dsp:cNvPr id="0" name=""/>
        <dsp:cNvSpPr/>
      </dsp:nvSpPr>
      <dsp:spPr>
        <a:xfrm rot="16200000">
          <a:off x="5629714" y="1697810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705548" y="1885561"/>
        <a:ext cx="353891" cy="335749"/>
      </dsp:txXfrm>
    </dsp:sp>
    <dsp:sp modelId="{AD853A6A-A9BF-4698-8D83-2672E5DFDD3E}">
      <dsp:nvSpPr>
        <dsp:cNvPr id="0" name=""/>
        <dsp:cNvSpPr/>
      </dsp:nvSpPr>
      <dsp:spPr>
        <a:xfrm>
          <a:off x="5141868" y="5100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স্যোশাল নেটওয়ার্ক কোম্পানী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8792" y="222024"/>
        <a:ext cx="1047403" cy="1047403"/>
      </dsp:txXfrm>
    </dsp:sp>
    <dsp:sp modelId="{5460FA53-5152-455D-8E47-70F6508A9115}">
      <dsp:nvSpPr>
        <dsp:cNvPr id="0" name=""/>
        <dsp:cNvSpPr/>
      </dsp:nvSpPr>
      <dsp:spPr>
        <a:xfrm rot="18900000">
          <a:off x="6538736" y="2074339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560947" y="2239878"/>
        <a:ext cx="353891" cy="335749"/>
      </dsp:txXfrm>
    </dsp:sp>
    <dsp:sp modelId="{B2720BFC-C917-4B20-88F6-599B74ABACB9}">
      <dsp:nvSpPr>
        <dsp:cNvPr id="0" name=""/>
        <dsp:cNvSpPr/>
      </dsp:nvSpPr>
      <dsp:spPr>
        <a:xfrm>
          <a:off x="6921957" y="742438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মোবাইল অপারেটর কোম্পানী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8881" y="959362"/>
        <a:ext cx="1047403" cy="1047403"/>
      </dsp:txXfrm>
    </dsp:sp>
    <dsp:sp modelId="{B61B813E-36AA-4A7B-942A-9684D7D36293}">
      <dsp:nvSpPr>
        <dsp:cNvPr id="0" name=""/>
        <dsp:cNvSpPr/>
      </dsp:nvSpPr>
      <dsp:spPr>
        <a:xfrm>
          <a:off x="6915265" y="2983361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915265" y="3095278"/>
        <a:ext cx="353891" cy="335749"/>
      </dsp:txXfrm>
    </dsp:sp>
    <dsp:sp modelId="{F4E5FBE4-779B-48FF-8A09-76DAC5D24AAB}">
      <dsp:nvSpPr>
        <dsp:cNvPr id="0" name=""/>
        <dsp:cNvSpPr/>
      </dsp:nvSpPr>
      <dsp:spPr>
        <a:xfrm>
          <a:off x="7659295" y="2522527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 নির্বাচন কমিশন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76219" y="2739451"/>
        <a:ext cx="1047403" cy="1047403"/>
      </dsp:txXfrm>
    </dsp:sp>
    <dsp:sp modelId="{251A9231-E1BB-4C4C-9FB3-6C53304E8844}">
      <dsp:nvSpPr>
        <dsp:cNvPr id="0" name=""/>
        <dsp:cNvSpPr/>
      </dsp:nvSpPr>
      <dsp:spPr>
        <a:xfrm rot="2700000">
          <a:off x="6538736" y="3892382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560947" y="3950677"/>
        <a:ext cx="353891" cy="335749"/>
      </dsp:txXfrm>
    </dsp:sp>
    <dsp:sp modelId="{5A914025-0819-416C-A4DC-561DFA850384}">
      <dsp:nvSpPr>
        <dsp:cNvPr id="0" name=""/>
        <dsp:cNvSpPr/>
      </dsp:nvSpPr>
      <dsp:spPr>
        <a:xfrm>
          <a:off x="6921957" y="4302616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পাসপোর্ট অফিস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38881" y="4519540"/>
        <a:ext cx="1047403" cy="1047403"/>
      </dsp:txXfrm>
    </dsp:sp>
    <dsp:sp modelId="{9B2EE9A6-B227-4FC0-8FE1-4082B47F5BE5}">
      <dsp:nvSpPr>
        <dsp:cNvPr id="0" name=""/>
        <dsp:cNvSpPr/>
      </dsp:nvSpPr>
      <dsp:spPr>
        <a:xfrm rot="5400000">
          <a:off x="5629714" y="4268912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705548" y="4304996"/>
        <a:ext cx="353891" cy="335749"/>
      </dsp:txXfrm>
    </dsp:sp>
    <dsp:sp modelId="{C7F59CD5-71DE-45D7-85AC-5AB0802B27D0}">
      <dsp:nvSpPr>
        <dsp:cNvPr id="0" name=""/>
        <dsp:cNvSpPr/>
      </dsp:nvSpPr>
      <dsp:spPr>
        <a:xfrm>
          <a:off x="5141868" y="5039954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নিবন্ধন</a:t>
          </a:r>
          <a:endParaRPr lang="bn-IN" sz="2200" kern="1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কর্তৃপক্ষ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8792" y="5256878"/>
        <a:ext cx="1047403" cy="1047403"/>
      </dsp:txXfrm>
    </dsp:sp>
    <dsp:sp modelId="{546940F4-6ADB-44CE-A4BA-52986DC7EC01}">
      <dsp:nvSpPr>
        <dsp:cNvPr id="0" name=""/>
        <dsp:cNvSpPr/>
      </dsp:nvSpPr>
      <dsp:spPr>
        <a:xfrm rot="8100000">
          <a:off x="4720693" y="3892382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850149" y="3950677"/>
        <a:ext cx="353891" cy="335749"/>
      </dsp:txXfrm>
    </dsp:sp>
    <dsp:sp modelId="{F6B24508-AB95-4ABB-A170-04199F209507}">
      <dsp:nvSpPr>
        <dsp:cNvPr id="0" name=""/>
        <dsp:cNvSpPr/>
      </dsp:nvSpPr>
      <dsp:spPr>
        <a:xfrm>
          <a:off x="3361779" y="4302616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নিরাপত্তা বাহিনী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703" y="4519540"/>
        <a:ext cx="1047403" cy="1047403"/>
      </dsp:txXfrm>
    </dsp:sp>
    <dsp:sp modelId="{4DCF0367-3045-4F6B-9590-48E08D6E7F20}">
      <dsp:nvSpPr>
        <dsp:cNvPr id="0" name=""/>
        <dsp:cNvSpPr/>
      </dsp:nvSpPr>
      <dsp:spPr>
        <a:xfrm rot="10800000">
          <a:off x="4344163" y="2983361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495830" y="3095278"/>
        <a:ext cx="353891" cy="335749"/>
      </dsp:txXfrm>
    </dsp:sp>
    <dsp:sp modelId="{13ADD5E1-AACB-4712-9D72-D9F33949BAED}">
      <dsp:nvSpPr>
        <dsp:cNvPr id="0" name=""/>
        <dsp:cNvSpPr/>
      </dsp:nvSpPr>
      <dsp:spPr>
        <a:xfrm>
          <a:off x="2624441" y="2522527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যানবাহন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নিবন্ধন</a:t>
          </a: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কর্তৃপক্ষ 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1365" y="2739451"/>
        <a:ext cx="1047403" cy="1047403"/>
      </dsp:txXfrm>
    </dsp:sp>
    <dsp:sp modelId="{0450DE4D-9874-4DA4-9906-6FC087938FCF}">
      <dsp:nvSpPr>
        <dsp:cNvPr id="0" name=""/>
        <dsp:cNvSpPr/>
      </dsp:nvSpPr>
      <dsp:spPr>
        <a:xfrm rot="13500000">
          <a:off x="4720693" y="2074339"/>
          <a:ext cx="505558" cy="5595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850149" y="2239878"/>
        <a:ext cx="353891" cy="335749"/>
      </dsp:txXfrm>
    </dsp:sp>
    <dsp:sp modelId="{958E5597-3A63-4886-B0C1-544AE6EBE1F8}">
      <dsp:nvSpPr>
        <dsp:cNvPr id="0" name=""/>
        <dsp:cNvSpPr/>
      </dsp:nvSpPr>
      <dsp:spPr>
        <a:xfrm>
          <a:off x="3361779" y="742438"/>
          <a:ext cx="1481251" cy="148125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400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ব্যাংক কর্তৃপক্ষ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78703" y="959362"/>
        <a:ext cx="1047403" cy="1047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4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4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1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E05F6-31F9-45A5-8E30-2C94884C109F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5A915-3401-45B7-A49C-8FCD29586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49876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Md.Shamsul</a:t>
            </a:r>
            <a:r>
              <a:rPr lang="en-US" sz="1400" b="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Husain, Asst. Teacher (Computer), </a:t>
            </a:r>
            <a:r>
              <a:rPr lang="en-US" sz="1400" b="0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Deokalash</a:t>
            </a:r>
            <a:r>
              <a:rPr lang="en-US" sz="1400" b="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BL High School &amp; College,Bishwanath,Sylhet.01672061525 ,</a:t>
            </a:r>
            <a:r>
              <a:rPr lang="en-US" sz="1200" b="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Email-msamsul001@gmail.com</a:t>
            </a:r>
            <a:endParaRPr lang="en-US" sz="1200" b="0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2065" y="2928233"/>
            <a:ext cx="2713927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4624234"/>
              </p:ext>
            </p:extLst>
          </p:nvPr>
        </p:nvGraphicFramePr>
        <p:xfrm>
          <a:off x="427012" y="71718"/>
          <a:ext cx="11764988" cy="65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444821" y="2819271"/>
            <a:ext cx="176522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ইনফরমেশন সুপার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হাইওয়ের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434BD-F3BD-4909-B4BC-C1D151177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C5434BD-F3BD-4909-B4BC-C1D151177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331FCB-59B5-4523-B79A-44AFA615B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27331FCB-59B5-4523-B79A-44AFA615B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853A6A-A9BF-4698-8D83-2672E5DFD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AD853A6A-A9BF-4698-8D83-2672E5DFD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0FA53-5152-455D-8E47-70F6508A9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5460FA53-5152-455D-8E47-70F6508A9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20BFC-C917-4B20-88F6-599B74AB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B2720BFC-C917-4B20-88F6-599B74AB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1B813E-36AA-4A7B-942A-9684D7D3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B61B813E-36AA-4A7B-942A-9684D7D36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5FBE4-779B-48FF-8A09-76DAC5D24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F4E5FBE4-779B-48FF-8A09-76DAC5D24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A9231-E1BB-4C4C-9FB3-6C53304E8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251A9231-E1BB-4C4C-9FB3-6C53304E8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914025-0819-416C-A4DC-561DFA850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5A914025-0819-416C-A4DC-561DFA850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EE9A6-B227-4FC0-8FE1-4082B47F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9B2EE9A6-B227-4FC0-8FE1-4082B47F5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59CD5-71DE-45D7-85AC-5AB0802B2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C7F59CD5-71DE-45D7-85AC-5AB0802B2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940F4-6ADB-44CE-A4BA-52986DC7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546940F4-6ADB-44CE-A4BA-52986DC7E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B24508-AB95-4ABB-A170-04199F209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F6B24508-AB95-4ABB-A170-04199F209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F0367-3045-4F6B-9590-48E08D6E7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4DCF0367-3045-4F6B-9590-48E08D6E7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DD5E1-AACB-4712-9D72-D9F33949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13ADD5E1-AACB-4712-9D72-D9F33949B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0DE4D-9874-4DA4-9906-6FC087938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0450DE4D-9874-4DA4-9906-6FC087938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E5597-3A63-4886-B0C1-544AE6EBE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">
                                            <p:graphicEl>
                                              <a:dgm id="{958E5597-3A63-4886-B0C1-544AE6EBE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5373" y="35859"/>
            <a:ext cx="264687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7906" y="734627"/>
            <a:ext cx="144623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121" y="3110274"/>
            <a:ext cx="137088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4635" y="730127"/>
            <a:ext cx="135005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দল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3033" y="3080865"/>
            <a:ext cx="1351652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 দল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456" y="1480811"/>
            <a:ext cx="55964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নির্বাচন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ভাবে ইনফরমেশন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 হাইওয়ে ব্যবহার করে ব্যাখ্যা কর?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79" y="4033090"/>
            <a:ext cx="457689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ভাবে ইনফরমেশন </a:t>
            </a:r>
          </a:p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সুপার হাইওয়ে ব্যবহার করে ব্যাখ্যা কর?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6852" y="1474609"/>
            <a:ext cx="543129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কর্তৃপক্ষ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ভাবে ইনফরমেশন </a:t>
            </a:r>
          </a:p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সুপার হাইওয়ে ব্যবহার করে ব্যাখ্যা কর?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6852" y="4033090"/>
            <a:ext cx="45768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ভাবে ইনফরমেশন </a:t>
            </a:r>
          </a:p>
          <a:p>
            <a:pPr lvl="0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সুপার হাইওয়ে ব্যবহার করে ব্যাখ্যা কর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900" y="310634"/>
            <a:ext cx="179889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17"/>
            <a:ext cx="119491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কী?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 হাইওয়ে অর্থ কী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ব্যাংক কেন বলা হয়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ইনফরমেশন সুপার হাইওয়ে ব্যবহারের মাধ্যম কী কী?</a:t>
            </a:r>
          </a:p>
        </p:txBody>
      </p:sp>
    </p:spTree>
    <p:extLst>
      <p:ext uri="{BB962C8B-B14F-4D97-AF65-F5344CB8AC3E}">
        <p14:creationId xmlns:p14="http://schemas.microsoft.com/office/powerpoint/2010/main" val="6354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925" y="243929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925" y="1295853"/>
            <a:ext cx="11189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পৃথিবীর সবচেয়ে মূল্যবান সম্পদ হচ্ছে তথ্য” কী ভাবে ব্যাখ্যা কর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53" y="2317213"/>
            <a:ext cx="58480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33561"/>
            <a:ext cx="11654118" cy="4966891"/>
            <a:chOff x="0" y="633561"/>
            <a:chExt cx="11654118" cy="4966891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6376600" y="2368798"/>
              <a:ext cx="5277518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বিষয়-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eaLnBrk="1" hangingPunct="1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শ্রেণী –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ষষ্ঠ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eaLnBrk="1" hangingPunct="1"/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১ম</a:t>
              </a:r>
              <a:endPara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eaLnBrk="1" hangingPunct="1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ইনফরমেশন সুপার হাইওয়ে</a:t>
              </a:r>
              <a:endParaRPr lang="bn-BD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itle 5"/>
            <p:cNvSpPr txBox="1">
              <a:spLocks/>
            </p:cNvSpPr>
            <p:nvPr/>
          </p:nvSpPr>
          <p:spPr>
            <a:xfrm>
              <a:off x="0" y="633561"/>
              <a:ext cx="5257800" cy="911788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IN" sz="60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5322" y="2368798"/>
              <a:ext cx="507860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মোঃ সামছুল হোসেন </a:t>
              </a:r>
            </a:p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সহকারী শিক্ষক ( কম্পিউটার )</a:t>
              </a:r>
            </a:p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দেওকলস দ্বি-পাক্ষিক উচ্চ বিদ্যালয় ও কলেজ</a:t>
              </a:r>
            </a:p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r>
                <a:rPr lang="en-US" dirty="0" smtClean="0"/>
                <a:t>Email-msamsul001@gmail.com</a:t>
              </a:r>
              <a:endParaRPr lang="en-US" dirty="0"/>
            </a:p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Phone-01672061525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770" y="3984625"/>
              <a:ext cx="1300879" cy="1606586"/>
            </a:xfrm>
            <a:prstGeom prst="rect">
              <a:avLst/>
            </a:prstGeom>
          </p:spPr>
        </p:pic>
        <p:sp>
          <p:nvSpPr>
            <p:cNvPr id="8" name="Title 5"/>
            <p:cNvSpPr txBox="1">
              <a:spLocks/>
            </p:cNvSpPr>
            <p:nvPr/>
          </p:nvSpPr>
          <p:spPr>
            <a:xfrm>
              <a:off x="6207701" y="633561"/>
              <a:ext cx="4790440" cy="946413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IN" sz="60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2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5412" y="0"/>
            <a:ext cx="9752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নিচের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চেষ্টা কর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8" y="681318"/>
            <a:ext cx="8713693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8457" y="4272388"/>
            <a:ext cx="5920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ইনফরমেশন সুপার হাইওয়ে</a:t>
            </a:r>
            <a:endParaRPr lang="bn-BD" sz="5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1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36040" y="262490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 </a:t>
            </a:r>
            <a:r>
              <a:rPr lang="bn-BD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6040" y="1739818"/>
            <a:ext cx="90809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ইনফরমেশন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 </a:t>
            </a:r>
            <a:endParaRPr lang="bn-BD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হাইওয়ে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ইনফরমেশন সুপার হাইওয়ে </a:t>
            </a:r>
            <a:r>
              <a:rPr lang="bn-I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গুরুত্ব ব্যাখ্যা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176" y="304799"/>
            <a:ext cx="453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ইনফরমেশন </a:t>
            </a:r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altLang="en-US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176" y="1228129"/>
            <a:ext cx="111203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ইনফরমেশন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 তথ্য। তথ্য বলতে আমরা যে কোন খবর বা সংবাদ বুঝি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বাচাই করার পর অবশেষে আমরা যা পাই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ইনফরমেশন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নাম,মায়ের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নাম,বয়স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184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3978" y="0"/>
            <a:ext cx="228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271" y="1120606"/>
            <a:ext cx="66527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তথ্য কে কী বলে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 খবর কী তথ্য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কী সঠিক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191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 হাইওয়ে কী?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30559"/>
            <a:ext cx="1187055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সুপার হাইওয়ে মানে হল মহা সরণি । ইনফরমেশন সুপার হাইওয়ে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মানে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তথ্যের মহা সরণি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সারা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জন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সহজে এবং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তথ্য আদান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প্রদান করার জন্য যে বিশেষ রাস্তা তৈরী করা হয়েছে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তাকে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ইনফরমেশন সুপার হাইওয়ে নামে ডাকা হয়।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যেমন – ইন্টারনেট, অপটিকেল ফাইবার,স্যাটেলাইট ইত্যাদি।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5694" y="82507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493" y="1288232"/>
            <a:ext cx="11033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কী  ইনফরমেশন সুপার হাইওয়ের যাত্রী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খাতায় লিখ ?  </a:t>
            </a:r>
          </a:p>
        </p:txBody>
      </p:sp>
    </p:spTree>
    <p:extLst>
      <p:ext uri="{BB962C8B-B14F-4D97-AF65-F5344CB8AC3E}">
        <p14:creationId xmlns:p14="http://schemas.microsoft.com/office/powerpoint/2010/main" val="4194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373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51</cp:revision>
  <dcterms:created xsi:type="dcterms:W3CDTF">2019-10-17T06:20:34Z</dcterms:created>
  <dcterms:modified xsi:type="dcterms:W3CDTF">2019-11-15T14:17:23Z</dcterms:modified>
</cp:coreProperties>
</file>