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262" r:id="rId6"/>
    <p:sldId id="274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96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8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1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1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3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3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3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3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3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2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3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2" y="1435103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3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3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3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3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r="12479"/>
          <a:stretch/>
        </p:blipFill>
        <p:spPr>
          <a:xfrm>
            <a:off x="4648200" y="2257731"/>
            <a:ext cx="2286000" cy="3276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57732"/>
            <a:ext cx="28194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981200" y="6519446"/>
            <a:ext cx="792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0" t="10000" r="10820" b="14286"/>
          <a:stretch/>
        </p:blipFill>
        <p:spPr bwMode="auto">
          <a:xfrm>
            <a:off x="1295400" y="2286000"/>
            <a:ext cx="2895600" cy="3248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972800" y="-36871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124200" y="762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আজকের ক্লাসে সবাইকে স্বাগত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reflection blurRad="6350" stA="50000" endA="275" endPos="40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34" y="1523999"/>
            <a:ext cx="6191250" cy="417212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800600" y="525959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পূজা পদ্ধতি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325940"/>
            <a:ext cx="1944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ষষ্ঠী থেকে দশমী তিথি পর্যন্ত  মোট পাঁচ দিনব্যাপী এ পূজা অনুষ্ঠীত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হয়।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21927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ষষ্ঠীতে- বোধন  আমন্ত্রন ও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অধিবাস।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743271"/>
            <a:ext cx="2249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সপ্তমীতে-নবপত্রিকা প্রবেশ ও স্থাপন, সপ্তমীবিহিত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পূজা।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96184" y="1390471"/>
            <a:ext cx="2176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অষ্টমীতে-অষ্টমীপূজা, কুমারী পূজা,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সন্ধিপূজা।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1600" y="32838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নবমীতে- নবমী বিহিত পূজা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1600" y="4724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দশমীতে-দশমীপূজা, বিসর্জন ও বিজয়া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দশমী।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0700" y="6477000"/>
            <a:ext cx="9105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972800" y="66765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007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8508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665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76800" y="525959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0" y="4092476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ক দল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দুর্গার রূপ বর্ণনা কর।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খ দল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দুর্গাপূজার পদ্ধতি বর্ণনা কর।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8"/>
          <a:stretch/>
        </p:blipFill>
        <p:spPr>
          <a:xfrm>
            <a:off x="4104967" y="1503220"/>
            <a:ext cx="3640394" cy="23067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905000" y="6477000"/>
            <a:ext cx="944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0078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754559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3505201" y="1899182"/>
            <a:ext cx="4648199" cy="2444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0" y="51126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দেবী দুর্গার ডানদিকের পাঁচ হাতের অস্রগুলোর নাম লিখ 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দেবী দুর্গার বামদিকের পাঁচ হাতের অস্রগুলোর নাম লিখ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477000"/>
            <a:ext cx="929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7531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276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39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114961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2766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 দেবী দুর্গার কয় হাত ?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২। বছরে কয়বার এ পূজা করা হয় ?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৩। দুর্গার কয় চোখ ?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 ৪। তাঁর বাহন কী ?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335280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১০ হাত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 বার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তিন চোখ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সিংহ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6477000"/>
            <a:ext cx="960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29497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7531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999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1905000"/>
            <a:ext cx="4438650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724400" y="733961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81078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দুর্গা পূজার গুরুত্ব কী তা খাতায় লিখে আনবে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6488668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1177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039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665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7524750" cy="3657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667000" y="609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তোমাদের সবাইকে আবারো ধন্যবাদ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9055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07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0" y="3776008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ইটনা , কিশোরগঞ্জ।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মোবাইলঃ ০১৭১৬৮০১৩১৮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3928408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নবম-দশম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হিন্দুধর্ম ও নৈতিক শিক্ষা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অধ্যায়ঃ পঞ্চম 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পাঠঃ ০3-04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সময়ঃ ৫০মিনিট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2" t="31842" r="10059" b="3966"/>
          <a:stretch/>
        </p:blipFill>
        <p:spPr>
          <a:xfrm>
            <a:off x="1683774" y="1927124"/>
            <a:ext cx="1592826" cy="1730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836174" y="6488668"/>
            <a:ext cx="8831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***অজিত চন্দ্র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দেব 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0" t="10000" r="10820" b="14286"/>
          <a:stretch/>
        </p:blipFill>
        <p:spPr bwMode="auto">
          <a:xfrm>
            <a:off x="7162800" y="1927124"/>
            <a:ext cx="1676400" cy="1849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5638858" y="1676400"/>
            <a:ext cx="533399" cy="4191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22123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007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953000" y="685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5543550" cy="33528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85800" y="455474"/>
            <a:ext cx="1013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আজ তোমাদের এমন একজন দেবীর ছবি দেখাবো, যার পূজা বছরে দুটি সময়ে করা হয় । তাঁর আগে দেখিতো, তোমরা কেউ সেই দেবীর নাম বলতে পার কিনা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1730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দেবী দুর্গা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3429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শরৎকালে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পূজা হলে, বলা হয় শারদীয় পূজা ।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0364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বসন্তকালে এ পূজা হলে, বলা হয় বাসন্তী পূজা।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4886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 smtClean="0">
                <a:latin typeface="NikoshBAN" pitchFamily="2" charset="0"/>
                <a:cs typeface="NikoshBAN" pitchFamily="2" charset="0"/>
              </a:rPr>
              <a:t>*** অজিত চন্দ্র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দেব 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6477000" y="3733800"/>
            <a:ext cx="762000" cy="228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477000" y="5337601"/>
            <a:ext cx="762000" cy="22860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953135" y="34413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971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5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6096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112602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দেবী দুর্গা 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6412468"/>
            <a:ext cx="899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828800"/>
            <a:ext cx="434340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98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114425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দুর্গা নামের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ব্যুৎপত্তিগত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অর্থ বলতে পারবে;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দেবী দুর্গার পরিচিতি বর্ণনা করতে পারবে;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দুর্গাপূজা পদ্ধতি ব্যাখ্যা করতে পারবে।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6477000"/>
            <a:ext cx="937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62187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216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480060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dirty="0">
                <a:latin typeface="NikoshBAN" pitchFamily="2" charset="0"/>
                <a:cs typeface="NikoshBAN" pitchFamily="2" charset="0"/>
              </a:rPr>
              <a:t>দুঃ – গম্‌ + অ = দুর্গ ।যে স্থানে গমন করা অত্যন্ত দুরূহ তাকে দুর্গ বলে । দুর্গ শব্দের সঙ্গে আ প্রত্যয় যোগ করে দুর্গা শব্দটি গঠন করা হয়েছে এবং স্ত্রীলিঙ্গে ব্যবহার করা হয়েছে 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914400"/>
            <a:ext cx="57150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05000" y="6477000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ইটনা,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8431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007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0406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735" y="914400"/>
            <a:ext cx="4887515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8858250" y="914400"/>
            <a:ext cx="1809750" cy="762000"/>
          </a:xfrm>
          <a:prstGeom prst="wedgeEllipseCallout">
            <a:avLst>
              <a:gd name="adj1" fmla="val -158133"/>
              <a:gd name="adj2" fmla="val 818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দশভুজা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9199308" y="1981200"/>
            <a:ext cx="1468694" cy="533400"/>
          </a:xfrm>
          <a:prstGeom prst="wedgeEllipseCallout">
            <a:avLst>
              <a:gd name="adj1" fmla="val -284781"/>
              <a:gd name="adj2" fmla="val -986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ত্রিনয়না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76250" y="1598971"/>
            <a:ext cx="2000249" cy="1048362"/>
          </a:xfrm>
          <a:prstGeom prst="wedgeEllipseCallout">
            <a:avLst>
              <a:gd name="adj1" fmla="val 192070"/>
              <a:gd name="adj2" fmla="val -370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ডান চোখ সূর্যকে নির্দেশ করে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173065" y="2604319"/>
            <a:ext cx="2494935" cy="977081"/>
          </a:xfrm>
          <a:prstGeom prst="wedgeEllipseCallout">
            <a:avLst>
              <a:gd name="adj1" fmla="val -148258"/>
              <a:gd name="adj2" fmla="val -13841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বাম চোখ চন্দ্রকে নির্দেশ করে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345592" y="381000"/>
            <a:ext cx="5074940" cy="533404"/>
          </a:xfrm>
          <a:prstGeom prst="wedgeEllipseCallout">
            <a:avLst>
              <a:gd name="adj1" fmla="val -23423"/>
              <a:gd name="adj2" fmla="val 1833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কেন্দ্রীয় চোখ জ্ঞান বা অগ্নিকে নির্দেশ করে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8572500" y="3711680"/>
            <a:ext cx="2324100" cy="1467465"/>
          </a:xfrm>
          <a:prstGeom prst="wedgeEllipseCallout">
            <a:avLst>
              <a:gd name="adj1" fmla="val -172772"/>
              <a:gd name="adj2" fmla="val -1428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গায়ের রঙ অতসী ফুলের মত সোনালী হলুদ।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071882" y="4953000"/>
            <a:ext cx="2273709" cy="1143000"/>
          </a:xfrm>
          <a:prstGeom prst="wedgeEllipseCallout">
            <a:avLst>
              <a:gd name="adj1" fmla="val 72248"/>
              <a:gd name="adj2" fmla="val -1472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সিংহ তাঁর বাহন। 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334000" y="4467534"/>
            <a:ext cx="3238500" cy="1780866"/>
          </a:xfrm>
          <a:prstGeom prst="wedgeEllipseCallout">
            <a:avLst>
              <a:gd name="adj1" fmla="val -21699"/>
              <a:gd name="adj2" fmla="val -1571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বামদিকের পাঁচ হাতের অস্র-খেটক,পূর্ণচাপ,পাশা,অঙ্কুশ ও কুঠার ।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76251" y="2781303"/>
            <a:ext cx="2789903" cy="1686231"/>
          </a:xfrm>
          <a:prstGeom prst="wedgeEllipseCallout">
            <a:avLst>
              <a:gd name="adj1" fmla="val 97815"/>
              <a:gd name="adj2" fmla="val -872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ডানদিকের পাঁচ হাতের অস্র-ত্রিশুল,খড়গ,চক্র, বাণ ও শক্তি।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476250" y="533402"/>
            <a:ext cx="2476500" cy="683339"/>
          </a:xfrm>
          <a:prstGeom prst="wedgeEllipseCallout">
            <a:avLst>
              <a:gd name="adj1" fmla="val 85780"/>
              <a:gd name="adj2" fmla="val 616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দেবী পরিচিতি 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1200" y="6477000"/>
            <a:ext cx="906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অজিত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চন্দ্র দেব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নাথ , সহকারী শিক্ষক , ধনপুর উচ্চ বিদ্যালয় ,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ইটনা,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9728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756786" y="-4454013"/>
            <a:ext cx="297427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15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726" y="0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2" y="1609728"/>
            <a:ext cx="5429249" cy="3267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Oval Callout 3"/>
          <p:cNvSpPr/>
          <p:nvPr/>
        </p:nvSpPr>
        <p:spPr>
          <a:xfrm>
            <a:off x="9048750" y="2971800"/>
            <a:ext cx="1619250" cy="914400"/>
          </a:xfrm>
          <a:prstGeom prst="wedgeEllipseCallout">
            <a:avLst>
              <a:gd name="adj1" fmla="val -122682"/>
              <a:gd name="adj2" fmla="val -208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কার্তিক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9048750" y="1077861"/>
            <a:ext cx="1619250" cy="685800"/>
          </a:xfrm>
          <a:prstGeom prst="wedgeEllipseCallout">
            <a:avLst>
              <a:gd name="adj1" fmla="val -173394"/>
              <a:gd name="adj2" fmla="val 2517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সরস্বতী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501581" y="685800"/>
            <a:ext cx="1880418" cy="685800"/>
          </a:xfrm>
          <a:prstGeom prst="wedgeEllipseCallout">
            <a:avLst>
              <a:gd name="adj1" fmla="val -89497"/>
              <a:gd name="adj2" fmla="val 2044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দুর্গা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611694" y="734961"/>
            <a:ext cx="1619250" cy="685800"/>
          </a:xfrm>
          <a:prstGeom prst="wedgeEllipseCallout">
            <a:avLst>
              <a:gd name="adj1" fmla="val 65695"/>
              <a:gd name="adj2" fmla="val 3184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লক্ষ্মী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952500" y="2286000"/>
            <a:ext cx="1619250" cy="685800"/>
          </a:xfrm>
          <a:prstGeom prst="wedgeEllipseCallout">
            <a:avLst>
              <a:gd name="adj1" fmla="val 106681"/>
              <a:gd name="adj2" fmla="val 1055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গনেশ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5486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দুর্গা ও তাঁর ছেলেমেয়ে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6488668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অজিত চন্দ্র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দেব 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762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-30778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92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6018"/>
            <a:ext cx="11430000" cy="68580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525959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4426803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১। দুর্গা শব্দের বুৎপত্তিগত অর্থ কী?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২। দুর্গা পূজা কোন কোন সময় করা হয়?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82299"/>
            <a:ext cx="4343400" cy="270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905000" y="6488668"/>
            <a:ext cx="922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>
                <a:latin typeface="NikoshBAN" pitchFamily="2" charset="0"/>
                <a:cs typeface="NikoshBAN" pitchFamily="2" charset="0"/>
              </a:rPr>
              <a:t>***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অজিত চন্দ্র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দেব নাথ , সহকারী শিক্ষক , ধনপুর উচ্চ বিদ্যালয় , ইটনা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, কিশোরগঞ্জ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>
            <a:off x="10896600" y="0"/>
            <a:ext cx="4572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4" t="6264" r="17233" b="11815"/>
          <a:stretch/>
        </p:blipFill>
        <p:spPr>
          <a:xfrm rot="16200000">
            <a:off x="5676900" y="-4374127"/>
            <a:ext cx="457200" cy="937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861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737</Words>
  <Application>Microsoft Office PowerPoint</Application>
  <PresentationFormat>Custom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73</cp:revision>
  <dcterms:created xsi:type="dcterms:W3CDTF">2006-08-16T00:00:00Z</dcterms:created>
  <dcterms:modified xsi:type="dcterms:W3CDTF">2019-11-15T01:36:59Z</dcterms:modified>
</cp:coreProperties>
</file>