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94" r:id="rId11"/>
    <p:sldId id="287" r:id="rId12"/>
    <p:sldId id="288" r:id="rId13"/>
    <p:sldId id="289" r:id="rId14"/>
    <p:sldId id="290" r:id="rId15"/>
    <p:sldId id="295" r:id="rId16"/>
    <p:sldId id="291" r:id="rId17"/>
    <p:sldId id="292" r:id="rId18"/>
    <p:sldId id="293" r:id="rId1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90" y="-96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01BA-3C67-4350-AC2F-73E094DE116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8EF03-2EC4-4FEA-80A6-73222498B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8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711-7AA2-49E1-AA6D-B41FB5F9C0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4900" r="9349" b="15515"/>
          <a:stretch/>
        </p:blipFill>
        <p:spPr bwMode="auto">
          <a:xfrm>
            <a:off x="1828800" y="1949245"/>
            <a:ext cx="2590800" cy="3429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949245"/>
            <a:ext cx="2438400" cy="3429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5105400" y="1676400"/>
            <a:ext cx="15240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6488668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3511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আজকের ক্লাসে সবাইকে স্বাগত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-7374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4000"/>
            <a:ext cx="2514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23622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52600" y="557278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সংস্কৃতির উন্নয়ন;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557278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বিশ্বে শান্তি ও নিরাপত্তা নিশ্চিত করা। 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4191000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381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ইউনেস্কোর প্রধান লক্ষ্য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6477000"/>
            <a:ext cx="998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966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09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ইউনেস্কোতে যোগদান ও ইউনেস্কো কমিশন গঠন  </a:t>
            </a:r>
            <a:endParaRPr lang="bn-IN" sz="36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265003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u="sng" dirty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IN" sz="2400" b="1" u="sng" dirty="0">
                <a:latin typeface="NikoshBAN" pitchFamily="2" charset="0"/>
                <a:cs typeface="NikoshBAN" pitchFamily="2" charset="0"/>
              </a:rPr>
              <a:t>১৯৭২ সালের ২৭শে অক্টোবর </a:t>
            </a:r>
            <a:r>
              <a:rPr lang="bn-IN" sz="2400" u="sng" dirty="0">
                <a:latin typeface="NikoshBAN" pitchFamily="2" charset="0"/>
                <a:cs typeface="NikoshBAN" pitchFamily="2" charset="0"/>
              </a:rPr>
              <a:t>ইউনেস্কোতে যোগ দেয়। </a:t>
            </a:r>
            <a:r>
              <a:rPr lang="bn-IN" sz="2400" b="1" u="sng" dirty="0">
                <a:latin typeface="NikoshBAN" pitchFamily="2" charset="0"/>
                <a:cs typeface="NikoshBAN" pitchFamily="2" charset="0"/>
              </a:rPr>
              <a:t>১৯৭৩ </a:t>
            </a:r>
            <a:r>
              <a:rPr lang="bn-IN" sz="2400" u="sng" dirty="0">
                <a:latin typeface="NikoshBAN" pitchFamily="2" charset="0"/>
                <a:cs typeface="NikoshBAN" pitchFamily="2" charset="0"/>
              </a:rPr>
              <a:t>সালে সরকার </a:t>
            </a:r>
            <a:r>
              <a:rPr lang="bn-IN" sz="2400" b="1" u="sng" dirty="0">
                <a:latin typeface="NikoshBAN" pitchFamily="2" charset="0"/>
                <a:cs typeface="NikoshBAN" pitchFamily="2" charset="0"/>
              </a:rPr>
              <a:t>‘বাংলাদেশ ইউনেস্কো কমিশন’ </a:t>
            </a:r>
            <a:r>
              <a:rPr lang="bn-IN" sz="2400" u="sng" dirty="0">
                <a:latin typeface="NikoshBAN" pitchFamily="2" charset="0"/>
                <a:cs typeface="NikoshBAN" pitchFamily="2" charset="0"/>
              </a:rPr>
              <a:t>গঠন করে।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/>
        </p:blipFill>
        <p:spPr>
          <a:xfrm>
            <a:off x="1219200" y="2047875"/>
            <a:ext cx="2895600" cy="2600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2144832"/>
            <a:ext cx="3238500" cy="235096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91000" y="3320316"/>
            <a:ext cx="1752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67300" y="2590800"/>
            <a:ext cx="0" cy="1447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71600" y="6488668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6200" y="50393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ইউনেস্কোর প্রধান লক্ষ্য কী?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511314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"/>
          <a:stretch/>
        </p:blipFill>
        <p:spPr>
          <a:xfrm>
            <a:off x="3930445" y="1619250"/>
            <a:ext cx="4191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966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95400" y="6488668"/>
            <a:ext cx="1021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4572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 ইউনেস্কোর কাজ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4191000" cy="3733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0"/>
            <a:ext cx="4248151" cy="3733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28800" y="5710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শিক্ষার প্রসার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56343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বয়স্কদের শিক্ষাদান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9728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371600" y="6477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524000"/>
            <a:ext cx="4343401" cy="4114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4343400" cy="4114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00200" y="58629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বিজ্ঞান শিক্ষার প্রসার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5867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যোগাযোগ ব্যাবস্থার উন্নয়ন।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42523" y="22123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05000" y="312003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 ইউনেস্কোর কাজ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6488668"/>
            <a:ext cx="967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24400" y="6096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দলগত কাজ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981200"/>
            <a:ext cx="4229100" cy="2319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05200" y="51917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বাংলাদেশে ইউনেস্কো কী কাজ করে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96600" y="58455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6488668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263204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বাংলাদেশে ইউনেস্কো কমিশন কত সালে গঠিত হয়? 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ইউনেস্কোর সদর দপ্তর কোথায় অবস্থিত? 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ইউনেস্কো জাতিসংঘের একটি......... ।</a:t>
            </a:r>
            <a:r>
              <a:rPr lang="bn-IN" sz="2800" dirty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9144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4400" y="3362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১৯৭৩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0" y="375416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প্যারিসে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534400" y="41249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 সংস্থা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96600" y="-7620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6488668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4837093"/>
            <a:ext cx="96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বাংলাদেশে ইউনেস্কোর উন্নয়নমূলক কার্যক্রম কীভাবে দেশকে এগিয়ে নিয়ে যাচ্ছে ? সে সম্পর্কে বিস্তারিত খাতায় লিখে আনবে।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21094"/>
            <a:ext cx="5410200" cy="264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8200" y="505361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95400" y="648866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r="21318"/>
          <a:stretch/>
        </p:blipFill>
        <p:spPr>
          <a:xfrm>
            <a:off x="3048000" y="1524000"/>
            <a:ext cx="5633884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464403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ক্লাস শেষে সবাইকে  আবারো ধন্যবাদ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96600" y="36871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6488668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47800" y="3852208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অজিত চন্দ্র দেবনাথ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ধনপুর উচ্চ বিদ্যালয়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ইটনা , কিশোরগঞ্জ।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মোবাইলঃ ০১৭১৬৮০১৩১৮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0850" y="3962400"/>
            <a:ext cx="4019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শ্রেণিঃঅষ্টম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বিষয়ঃবাংলাদেশ ও বিশ্বপরিচয়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অধ্যায়ঃত্রয়োদশ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পাঠঃ ০২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সময়ঃ ৫০মিনিট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554" b="12052"/>
          <a:stretch/>
        </p:blipFill>
        <p:spPr>
          <a:xfrm>
            <a:off x="1523999" y="1948824"/>
            <a:ext cx="1676401" cy="1861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>
            <a:off x="5638858" y="17526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17526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5943600"/>
            <a:ext cx="289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5943600"/>
            <a:ext cx="289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4900" r="9349" b="15515"/>
          <a:stretch/>
        </p:blipFill>
        <p:spPr bwMode="auto">
          <a:xfrm>
            <a:off x="6781800" y="1948823"/>
            <a:ext cx="1752600" cy="1861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6488668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739914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05000"/>
            <a:ext cx="3962400" cy="3886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4305300" cy="3886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91000" y="533400"/>
            <a:ext cx="466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ছবি দুটি লক্ষ্য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22123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95400" y="6488668"/>
            <a:ext cx="1013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6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33850" y="457200"/>
            <a:ext cx="4857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 rot="1528638">
            <a:off x="3156123" y="3104266"/>
            <a:ext cx="6551754" cy="198386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6477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80368" y="3046274"/>
            <a:ext cx="7992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ইউনেস্কোর পূর্ণরুপ বলতে পারবে;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ইউনেস্কোর প্রধান লক্ষ্য কী তা বলতে পারবে;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৩। বাংলাদেশে ইউনেস্কোর মূল কাজের ক্ষেত্রগুলো বর্ণনা করতে পারবে।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2458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80368" y="6488668"/>
            <a:ext cx="944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371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187005"/>
            <a:ext cx="998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ইউনেস্কো জাতিসংঘের একটি সামাজিক সংস্থা,এ সংস্থার পুরো নাম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The United Nations Educational Scientific and Cultural Organization (UNESCO)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অর্থাৎ জাতিসংঘ ‘শিক্ষা বিজ্ঞান ও সংস্কৃতি সংস্থা’।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1219200"/>
            <a:ext cx="47184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ইউনেস্কো </a:t>
            </a:r>
          </a:p>
          <a:p>
            <a:pPr algn="ctr"/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798277" y="4916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71600" y="6477000"/>
            <a:ext cx="967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29000" y="1524000"/>
            <a:ext cx="4343400" cy="2438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ইউনেস্কো 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47489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ইউনেস্কো ১৯৪৬ সালে প্রতিষ্ঠিত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4232052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ফ্রান্সের রাজধানী প্যারিসে এর সদর দপ্তর।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2590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বর্তমানে এর সদস্য রাষ্ট্রের সংখ্যা ১৯৫ টি।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90889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6488668"/>
            <a:ext cx="967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2400" y="49602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১। ইউনেস্কোর পূর্ণরুপ কী?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২। ইউনেস্কো কত সালে প্রতিষ্ঠিত হয়?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762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3600"/>
            <a:ext cx="4514076" cy="2213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76935" y="-7374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6488668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3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552289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১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শিক্ষার প্রসার ঘটানো; 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33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ইউনেস্কোর প্রধান লক্ষ্য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4281488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52600"/>
            <a:ext cx="4419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781800" y="552289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বিজ্ঞানের ব্যবহার;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966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6488668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দেব নাথ 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710</Words>
  <Application>Microsoft Office PowerPoint</Application>
  <PresentationFormat>Custom</PresentationFormat>
  <Paragraphs>79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ajit</dc:creator>
  <cp:lastModifiedBy>4Q0DN72</cp:lastModifiedBy>
  <cp:revision>72</cp:revision>
  <dcterms:created xsi:type="dcterms:W3CDTF">2006-08-16T00:00:00Z</dcterms:created>
  <dcterms:modified xsi:type="dcterms:W3CDTF">2019-11-15T02:03:20Z</dcterms:modified>
</cp:coreProperties>
</file>