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296" r:id="rId3"/>
    <p:sldId id="264" r:id="rId4"/>
    <p:sldId id="256" r:id="rId5"/>
    <p:sldId id="257" r:id="rId6"/>
    <p:sldId id="260" r:id="rId7"/>
    <p:sldId id="261" r:id="rId8"/>
    <p:sldId id="293" r:id="rId9"/>
    <p:sldId id="262" r:id="rId10"/>
    <p:sldId id="287" r:id="rId11"/>
    <p:sldId id="290" r:id="rId12"/>
    <p:sldId id="292" r:id="rId13"/>
    <p:sldId id="278" r:id="rId14"/>
    <p:sldId id="273" r:id="rId15"/>
    <p:sldId id="284" r:id="rId16"/>
    <p:sldId id="282" r:id="rId17"/>
    <p:sldId id="283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32" autoAdjust="0"/>
    <p:restoredTop sz="94486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79E16-1619-4D18-99A8-D5B8A350D4B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C03D-AFA6-435D-90F8-BD2EEAE73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C03D-AFA6-435D-90F8-BD2EEAE739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C03D-AFA6-435D-90F8-BD2EEAE739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02DB-3758-4F62-8746-AB750A3CA5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02DB-3758-4F62-8746-AB750A3CA5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9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0" y="0"/>
            <a:ext cx="9144000" cy="1905000"/>
          </a:xfrm>
          <a:prstGeom prst="flowChartPunchedTap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6600" dirty="0" smtClean="0">
                <a:ln w="18415" cmpd="sng">
                  <a:solidFill>
                    <a:srgbClr val="FFC0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n w="18415" cmpd="sng">
                <a:solidFill>
                  <a:srgbClr val="FFC00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6947" y="494407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4870796" y="1832990"/>
            <a:ext cx="4495800" cy="2891326"/>
            <a:chOff x="4870796" y="1832990"/>
            <a:chExt cx="4495800" cy="2891326"/>
          </a:xfrm>
        </p:grpSpPr>
        <p:sp>
          <p:nvSpPr>
            <p:cNvPr id="14" name="Oval Callout 13"/>
            <p:cNvSpPr/>
            <p:nvPr/>
          </p:nvSpPr>
          <p:spPr>
            <a:xfrm rot="1386380">
              <a:off x="4870796" y="1832990"/>
              <a:ext cx="4495800" cy="2891326"/>
            </a:xfrm>
            <a:prstGeom prst="wedgeEllipseCallout">
              <a:avLst>
                <a:gd name="adj1" fmla="val -38365"/>
                <a:gd name="adj2" fmla="val 94038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386380">
              <a:off x="5158398" y="2281217"/>
              <a:ext cx="381000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কোন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কাগজের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ওপর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পেন্সিলের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একটি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ফোটা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বিন্দু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আঁকা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A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বিন্দু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261485" y="5143500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24200" y="-123825"/>
            <a:ext cx="2400300" cy="3552825"/>
            <a:chOff x="3048000" y="-123825"/>
            <a:chExt cx="2400300" cy="3552825"/>
          </a:xfrm>
        </p:grpSpPr>
        <p:grpSp>
          <p:nvGrpSpPr>
            <p:cNvPr id="2" name="Group 5"/>
            <p:cNvGrpSpPr/>
            <p:nvPr/>
          </p:nvGrpSpPr>
          <p:grpSpPr>
            <a:xfrm>
              <a:off x="3962400" y="381000"/>
              <a:ext cx="609600" cy="2895599"/>
              <a:chOff x="3581400" y="381000"/>
              <a:chExt cx="609600" cy="2895599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" name="Flowchart: Magnetic Disk 3"/>
              <p:cNvSpPr/>
              <p:nvPr/>
            </p:nvSpPr>
            <p:spPr>
              <a:xfrm>
                <a:off x="3581400" y="381000"/>
                <a:ext cx="609600" cy="2438400"/>
              </a:xfrm>
              <a:prstGeom prst="flowChartMagneticDisk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3581400" y="2590799"/>
                <a:ext cx="609600" cy="685800"/>
              </a:xfrm>
              <a:prstGeom prst="triangle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866" name="Picture 2" descr="http://1.bp.blogspot.com/_Tq8oPLja_2A/TCLkiALAiII/AAAAAAAAAOg/yxhYIIqexFE/s1600/pencil2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0" y="-123825"/>
              <a:ext cx="2400300" cy="35528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743 L -3.33333E-6 0.25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5903 L -3.33333E-6 -0.07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/>
          <p:nvPr/>
        </p:nvSpPr>
        <p:spPr>
          <a:xfrm>
            <a:off x="1981200" y="4324350"/>
            <a:ext cx="3200400" cy="2209800"/>
          </a:xfrm>
          <a:prstGeom prst="cube">
            <a:avLst>
              <a:gd name="adj" fmla="val 3859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3962400" y="381000"/>
            <a:ext cx="609600" cy="2895599"/>
            <a:chOff x="3581400" y="381000"/>
            <a:chExt cx="609600" cy="289559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Flowchart: Magnetic Disk 3"/>
            <p:cNvSpPr/>
            <p:nvPr/>
          </p:nvSpPr>
          <p:spPr>
            <a:xfrm>
              <a:off x="3581400" y="381000"/>
              <a:ext cx="609600" cy="2438400"/>
            </a:xfrm>
            <a:prstGeom prst="flowChartMagneticDisk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581400" y="2590799"/>
              <a:ext cx="609600" cy="68580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486400" y="45720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71912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বিন্দুর বৈশিষ্ট্যঃ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কোন দৈর্ঘ্য, প্রস্থ ও উচ্চতা নেই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শুধুমাত্র অবস্থান আছে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5181600"/>
            <a:ext cx="23622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1981200" y="4343400"/>
            <a:ext cx="3200400" cy="838200"/>
          </a:xfrm>
          <a:prstGeom prst="parallelogram">
            <a:avLst>
              <a:gd name="adj" fmla="val 10156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61485" y="5143500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3200" y="541020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2944" y="49530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Q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080" y="419100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495800" y="5086350"/>
            <a:ext cx="990600" cy="95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533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বিন্দুর কোন সংজ্ঞা নেই।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1143000" y="5124451"/>
            <a:ext cx="3657600" cy="7619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 rot="19010438">
            <a:off x="3760874" y="4490004"/>
            <a:ext cx="2438400" cy="15240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 rot="16200000">
            <a:off x="3105149" y="5962651"/>
            <a:ext cx="2438400" cy="1524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4"/>
          <p:cNvGrpSpPr/>
          <p:nvPr/>
        </p:nvGrpSpPr>
        <p:grpSpPr>
          <a:xfrm rot="846307">
            <a:off x="4409276" y="125704"/>
            <a:ext cx="4564902" cy="4232150"/>
            <a:chOff x="4040252" y="1941486"/>
            <a:chExt cx="5029200" cy="4114800"/>
          </a:xfrm>
        </p:grpSpPr>
        <p:sp>
          <p:nvSpPr>
            <p:cNvPr id="25" name="Cloud Callout 24"/>
            <p:cNvSpPr/>
            <p:nvPr/>
          </p:nvSpPr>
          <p:spPr>
            <a:xfrm>
              <a:off x="4040252" y="1941486"/>
              <a:ext cx="5029200" cy="4114800"/>
            </a:xfrm>
            <a:prstGeom prst="cloudCallout">
              <a:avLst>
                <a:gd name="adj1" fmla="val -40258"/>
                <a:gd name="adj2" fmla="val 7186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25513" y="2523384"/>
              <a:ext cx="4267200" cy="188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000" dirty="0" smtClean="0">
                  <a:latin typeface="SutonnyMJ" pitchFamily="2" charset="0"/>
                  <a:cs typeface="NikoshBAN" pitchFamily="2" charset="0"/>
                </a:rPr>
                <a:t>আমরা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কাগজের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ওপর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পেন্সিলের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ফোটা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বিন্দু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আঁকা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শিখেছি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bn-BD" sz="2000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ঘনবস্তুর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৩টি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তল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প্রথমে ৩ টি রেখায় ও পরে ৩টি রেখা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A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বিন্দু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তে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মিলিত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এভাবে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বিন্দুর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ধারণা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556 L 3.33333E-6 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7732 L 3.33333E-6 -0.055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9" grpId="0" animBg="1"/>
      <p:bldP spid="17" grpId="0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rendsupdates.com/wp-content/uploads/2008/12/drumstick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876800" y="421623"/>
            <a:ext cx="2286000" cy="329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4236720" y="507492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etric10_41624_l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0" y="5175084"/>
            <a:ext cx="6667500" cy="600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41910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41910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67200" y="5127875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91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+mj-lt"/>
                <a:cs typeface="NikoshBAN" pitchFamily="2" charset="0"/>
              </a:rPr>
              <a:t>B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দুটি বিন্দু । রুলারের সাহায্যে </a:t>
            </a:r>
            <a:r>
              <a:rPr lang="en-US" dirty="0" smtClean="0"/>
              <a:t>A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cs typeface="NikoshBAN" pitchFamily="2" charset="0"/>
              </a:rPr>
              <a:t>B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বিন্দু দুটি যোগ করলে </a:t>
            </a:r>
            <a:r>
              <a:rPr lang="en-US" dirty="0" smtClean="0"/>
              <a:t>A</a:t>
            </a:r>
            <a:r>
              <a:rPr lang="en-US" dirty="0" smtClean="0">
                <a:cs typeface="NikoshBAN" pitchFamily="2" charset="0"/>
              </a:rPr>
              <a:t>B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রেখাংশ পাওয়া যায়।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cs typeface="NikoshBAN" pitchFamily="2" charset="0"/>
              </a:rPr>
              <a:t>B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রেখাংশ কে উভয় দিকে বর্ধিত করলে </a:t>
            </a:r>
            <a:r>
              <a:rPr lang="en-US" dirty="0" smtClean="0"/>
              <a:t>A</a:t>
            </a:r>
            <a:r>
              <a:rPr lang="en-US" dirty="0" smtClean="0">
                <a:cs typeface="NikoshBAN" pitchFamily="2" charset="0"/>
              </a:rPr>
              <a:t>B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রেখা পাওয়া যায়।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6083" y="48399"/>
            <a:ext cx="394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রেখা অংকণঃ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110805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বৈশিষ্ট্যঃ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রেখার কোন প্রস্থ ও উচ্চতা নেই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রেখার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শুধুমাত্র দৈর্ঘ্য আছে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6771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রেখার কোন সংজ্ঞা নেই।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6829 L -0.075 0.2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1 0.26227 L 0.17709 0.262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1217612"/>
            <a:ext cx="464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9100" y="438150"/>
            <a:ext cx="681990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রেখাংশকে </a:t>
            </a:r>
            <a:r>
              <a:rPr lang="en-US" sz="3200" dirty="0" smtClean="0"/>
              <a:t>A</a:t>
            </a:r>
            <a:r>
              <a:rPr lang="en-US" sz="3200" dirty="0" smtClean="0">
                <a:cs typeface="NikoshBAN" pitchFamily="2" charset="0"/>
              </a:rPr>
              <a:t>B</a:t>
            </a:r>
            <a:r>
              <a:rPr lang="bn-BD" sz="3200" dirty="0" smtClean="0">
                <a:cs typeface="NikoshBAN" pitchFamily="2" charset="0"/>
              </a:rPr>
              <a:t> দিয়ে প্রকাশ করা 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28800" y="2895600"/>
            <a:ext cx="480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4495800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533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2137213"/>
            <a:ext cx="685800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রেখাকে </a:t>
            </a:r>
            <a:r>
              <a:rPr lang="en-US" sz="3200" dirty="0" smtClean="0"/>
              <a:t>A</a:t>
            </a:r>
            <a:r>
              <a:rPr lang="en-US" sz="3200" dirty="0" smtClean="0">
                <a:cs typeface="NikoshBAN" pitchFamily="2" charset="0"/>
              </a:rPr>
              <a:t>B</a:t>
            </a:r>
            <a:r>
              <a:rPr lang="bn-BD" sz="3200" dirty="0" smtClean="0">
                <a:cs typeface="NikoshBAN" pitchFamily="2" charset="0"/>
              </a:rPr>
              <a:t> দিয়ে প্রকাশ করা হয়ঃ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76400" y="2057400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7700" y="3676650"/>
            <a:ext cx="643890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রশ্মিকে </a:t>
            </a:r>
            <a:r>
              <a:rPr lang="en-US" sz="3200" dirty="0" smtClean="0"/>
              <a:t>A</a:t>
            </a:r>
            <a:r>
              <a:rPr lang="en-US" sz="3200" dirty="0" smtClean="0">
                <a:cs typeface="NikoshBAN" pitchFamily="2" charset="0"/>
              </a:rPr>
              <a:t>B</a:t>
            </a:r>
            <a:r>
              <a:rPr lang="bn-BD" sz="3200" dirty="0" smtClean="0">
                <a:cs typeface="NikoshBAN" pitchFamily="2" charset="0"/>
              </a:rPr>
              <a:t> দিয়ে প্রকাশ করা হয়ঃ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0834" y="141042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রেখাংশ এর দুই প্রান্ত বিন্দু স্থির 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52600" y="3733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0" y="2996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রেখা এর দুই প্রান্ত বিন্দু চলমান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74922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রশ্মির এর এক প্রান্ত বিন্দু স্থির এক প্রান্ত বিন্দু চলমান 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19600" y="2895600"/>
            <a:ext cx="3048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1143000" y="2895600"/>
            <a:ext cx="2590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200" y="4495800"/>
            <a:ext cx="1752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1.63737E-6 L 0.1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3737E-6 L -0.19584 -1.637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7.40741E-7 L 0.10417 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828800" y="342900"/>
            <a:ext cx="5486400" cy="1066800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67200" y="6096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67200" y="6096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1676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রেখার প্রান্তবিন্দু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905000" y="2795337"/>
            <a:ext cx="5562600" cy="1066800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1981200" y="4724400"/>
            <a:ext cx="5486400" cy="1066800"/>
          </a:xfrm>
          <a:prstGeom prst="left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09800" y="5001126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5001126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76750" y="5001126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29200" y="5001126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52800" y="5001126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43200" y="50101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81650" y="497706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2200" y="497706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81800" y="497706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76600" y="38348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রেখার মধ্যবিন্দু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57398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রেখার সমরেখ বিন্দু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19600" y="3048000"/>
            <a:ext cx="533400" cy="533400"/>
            <a:chOff x="4419600" y="3048000"/>
            <a:chExt cx="533400" cy="533400"/>
          </a:xfrm>
        </p:grpSpPr>
        <p:sp>
          <p:nvSpPr>
            <p:cNvPr id="12" name="Oval 11"/>
            <p:cNvSpPr/>
            <p:nvPr/>
          </p:nvSpPr>
          <p:spPr>
            <a:xfrm>
              <a:off x="4419600" y="30480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ross 27"/>
            <p:cNvSpPr/>
            <p:nvPr/>
          </p:nvSpPr>
          <p:spPr>
            <a:xfrm>
              <a:off x="4495800" y="3124200"/>
              <a:ext cx="381000" cy="381000"/>
            </a:xfrm>
            <a:prstGeom prst="plus">
              <a:avLst>
                <a:gd name="adj" fmla="val 386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5 2.2222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35069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রোল ১ থেকে ২০ সমরেখ বিন্দু আঁক ও চিহ্নিত কর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4038600" cy="1015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63551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রোল ২১ থেকে ৪০ একটি রেখাংশের প্রান্তবিন্দু আঁক ও চিহ্নিত 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43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রোল ৪১ থেকে ৬০ একটি রশ্মি আঁক ও চিহ্নিত কর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181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রোল ৬১ থেকে ৮০ একটি রেখা আঁক ও চিহ্নিত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1981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1730514"/>
            <a:ext cx="2819400" cy="70788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4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C:\Documents and Settings\Lab41\Desktop\collection\2010\الكعبة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38100"/>
            <a:ext cx="2381250" cy="28575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3" name="Rectangle 12"/>
          <p:cNvSpPr/>
          <p:nvPr/>
        </p:nvSpPr>
        <p:spPr>
          <a:xfrm>
            <a:off x="6477000" y="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0" y="2895600"/>
            <a:ext cx="3746500" cy="3660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279737"/>
            <a:ext cx="37338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59101"/>
            <a:ext cx="6400800" cy="34163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বিন্দুর বৈশিষ্ট্য কী?   </a:t>
            </a:r>
          </a:p>
          <a:p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রেখার বৈশিষ্ট্য কী ?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নানা রকম 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কী তা ব্যাখ্যা কর</a:t>
            </a:r>
          </a:p>
          <a:p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 আকঁ ও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 কর । </a:t>
            </a:r>
            <a:endParaRPr lang="bn-BD" sz="36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রেখা আকঁ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চিহ্নিত কর।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DCIM\101MSDCF\DSC00946.JPG"/>
          <p:cNvPicPr>
            <a:picLocks noChangeAspect="1" noChangeArrowheads="1"/>
          </p:cNvPicPr>
          <p:nvPr/>
        </p:nvPicPr>
        <p:blipFill>
          <a:blip r:embed="rId2" cstate="print"/>
          <a:srcRect l="26563" t="26250"/>
          <a:stretch>
            <a:fillRect/>
          </a:stretch>
        </p:blipFill>
        <p:spPr bwMode="auto">
          <a:xfrm>
            <a:off x="5029200" y="3717387"/>
            <a:ext cx="3810000" cy="283581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3352800" cy="10156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287982">
            <a:off x="457200" y="1752600"/>
            <a:ext cx="7467600" cy="175432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রেখা,রেখাংশ ও রশ্মির মধ্যে কী কী পার্থক্য তা চিত্রসহ লেখ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4745" y="101065"/>
            <a:ext cx="7273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1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143" y="3626230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,</a:t>
            </a:r>
            <a:endParaRPr lang="bn-BD" sz="3713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628776"/>
            <a:ext cx="1928813" cy="18380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3150" y="1113111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9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25908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ষষ্ঠ শ্রেণি </a:t>
            </a:r>
          </a:p>
          <a:p>
            <a:pPr algn="ctr"/>
            <a:r>
              <a:rPr lang="bn-BD" sz="40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মাধ্যমিক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  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জ্যামিতির প্রাথমিক ধারণা </a:t>
            </a:r>
          </a:p>
          <a:p>
            <a:pPr algn="ctr"/>
            <a:r>
              <a:rPr lang="bn-BD" sz="2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(পৃষ্ঠা ১১০ থেকে ১১১)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ka-parliament.jpg"/>
          <p:cNvPicPr>
            <a:picLocks noChangeAspect="1"/>
          </p:cNvPicPr>
          <p:nvPr/>
        </p:nvPicPr>
        <p:blipFill>
          <a:blip r:embed="rId2" cstate="print"/>
          <a:srcRect b="39841"/>
          <a:stretch>
            <a:fillRect/>
          </a:stretch>
        </p:blipFill>
        <p:spPr>
          <a:xfrm>
            <a:off x="762000" y="0"/>
            <a:ext cx="7467600" cy="3276600"/>
          </a:xfrm>
          <a:prstGeom prst="rect">
            <a:avLst/>
          </a:prstGeom>
        </p:spPr>
      </p:pic>
      <p:sp>
        <p:nvSpPr>
          <p:cNvPr id="5" name="Flowchart: Magnetic Disk 4"/>
          <p:cNvSpPr/>
          <p:nvPr/>
        </p:nvSpPr>
        <p:spPr>
          <a:xfrm>
            <a:off x="7543800" y="1524000"/>
            <a:ext cx="457200" cy="121920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433384" y="1539766"/>
            <a:ext cx="304800" cy="7620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67137" y="2057400"/>
            <a:ext cx="548640" cy="54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990600"/>
            <a:ext cx="990600" cy="1828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58966" y="2133600"/>
            <a:ext cx="381000" cy="533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248400" y="1524000"/>
            <a:ext cx="3048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7162800" y="1524000"/>
            <a:ext cx="304800" cy="762000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1447800" y="1676400"/>
            <a:ext cx="304800" cy="762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12"/>
          <p:cNvSpPr/>
          <p:nvPr/>
        </p:nvSpPr>
        <p:spPr>
          <a:xfrm rot="16200000">
            <a:off x="4364675" y="2881250"/>
            <a:ext cx="152400" cy="381000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81200" y="1371600"/>
            <a:ext cx="116775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1295400"/>
            <a:ext cx="762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2600" y="3276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 সংসদ ভবন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4167 0.355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3333 0.38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0417 0.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04167 0.344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55112E-17 L 0.11858 0.3666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_Sculpture.jpg"/>
          <p:cNvPicPr>
            <a:picLocks noChangeAspect="1"/>
          </p:cNvPicPr>
          <p:nvPr/>
        </p:nvPicPr>
        <p:blipFill>
          <a:blip r:embed="rId4" cstate="print"/>
          <a:srcRect t="14516"/>
          <a:stretch>
            <a:fillRect/>
          </a:stretch>
        </p:blipFill>
        <p:spPr>
          <a:xfrm>
            <a:off x="304800" y="1676400"/>
            <a:ext cx="6324600" cy="4800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62200" y="6325065"/>
            <a:ext cx="5029200" cy="70788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অসমতলীয়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726-102019-Bangladesh-flag-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774686"/>
            <a:ext cx="6324600" cy="4191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TextBox 4"/>
          <p:cNvSpPr txBox="1"/>
          <p:nvPr/>
        </p:nvSpPr>
        <p:spPr>
          <a:xfrm rot="790691">
            <a:off x="3559328" y="3502199"/>
            <a:ext cx="5250255" cy="107721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পতাকাঃ লাল বৃত্ত ও সবুজ আয়ত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335827023_bb7cebb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81000"/>
            <a:ext cx="6350000" cy="4762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Cloud Callout 8"/>
          <p:cNvSpPr/>
          <p:nvPr/>
        </p:nvSpPr>
        <p:spPr>
          <a:xfrm flipH="1">
            <a:off x="0" y="533400"/>
            <a:ext cx="2438400" cy="2133600"/>
          </a:xfrm>
          <a:prstGeom prst="cloudCallout">
            <a:avLst>
              <a:gd name="adj1" fmla="val -129386"/>
              <a:gd name="adj2" fmla="val 5798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6907143" y="1246257"/>
            <a:ext cx="152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962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113157" y="1436757"/>
            <a:ext cx="1295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চতুর্ভুজ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72312">
            <a:off x="100494" y="954377"/>
            <a:ext cx="208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আমি আগে যাব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181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চারপাশে আছে নানা জ্যামিতিক আকৃতি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  <p:bldP spid="6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জ্যামিতি কীভাবে এল তা কি জানতে চাও?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711265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0" y="762000"/>
            <a:ext cx="8001000" cy="54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1295400"/>
            <a:ext cx="6172200" cy="449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1981200"/>
            <a:ext cx="4724400" cy="3352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2514600"/>
            <a:ext cx="304800" cy="304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524000"/>
            <a:ext cx="457200" cy="457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029200" y="533400"/>
            <a:ext cx="609600" cy="609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38600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2514600"/>
            <a:ext cx="3048000" cy="2209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200" y="320040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alling-star-wish-sk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792" y="723900"/>
            <a:ext cx="8189383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752600" y="228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 হবে কি হচ্ছে?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073432"/>
            <a:ext cx="88392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বিন্দু ও রেখা</a:t>
            </a:r>
            <a:r>
              <a:rPr lang="bn-BD" sz="10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" y="4093637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পাঠের বিষয়ঃ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0833 -0.1 C 0.35052 -0.1 0.46666 0.00926 0.46666 0.14444 C 0.46666 0.27893 0.35052 0.38889 0.20833 0.38889 C 0.0658 0.38889 -0.05 0.27893 -0.05 0.14444 C -0.05 0.00926 0.0658 -0.1 0.20833 -0.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8333 -0.06667 C 0.3658 -0.06667 0.51458 0.07986 0.51458 0.26111 C 0.51458 0.44143 0.3658 0.58888 0.18333 0.58888 C 0.00017 0.58888 -0.14792 0.44143 -0.14792 0.26111 C -0.14792 0.07986 0.00017 -0.06667 0.18333 -0.06667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0833 -0.02222 C 0.1283 -0.02222 0.32084 0.15949 0.32084 0.38334 C 0.32084 0.60672 0.1283 0.78889 -0.10833 0.78889 C -0.34496 0.78889 -0.53732 0.60672 -0.53732 0.38334 C -0.53732 0.15949 -0.34496 -0.02222 -0.10833 -0.02222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67 -0.13311 C 0.10799 -0.13311 0.18247 -0.06378 0.18247 0.02219 C 0.18247 0.10747 0.10799 0.17749 0.01667 0.17749 C -0.07465 0.17749 -0.14861 0.10747 -0.14861 0.02219 C -0.14861 -0.06378 -0.07465 -0.13311 0.01667 -0.13311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03055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বিন্দুর বৈশিষ্ট্য বলবে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নানা রকম বিন্দু কী তা ব্যাখ্যা করবে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বিন্দু ও রেখা আকঁতে </a:t>
            </a:r>
            <a:r>
              <a:rPr lang="bn-BD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03537"/>
            <a:ext cx="563880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b="1" dirty="0">
              <a:solidFill>
                <a:schemeClr val="accent3"/>
              </a:solidFill>
            </a:endParaRPr>
          </a:p>
        </p:txBody>
      </p:sp>
      <p:pic>
        <p:nvPicPr>
          <p:cNvPr id="15362" name="Picture 2" descr="C:\Documents and Settings\Lab41\My Documents\My Pictures\Exam 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91070"/>
            <a:ext cx="3657600" cy="34621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382</Words>
  <Application>Microsoft Office PowerPoint</Application>
  <PresentationFormat>On-screen Show (4:3)</PresentationFormat>
  <Paragraphs>73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SutonnyMJ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SRDL ABUL KALAM</cp:lastModifiedBy>
  <cp:revision>117</cp:revision>
  <dcterms:created xsi:type="dcterms:W3CDTF">2006-08-16T00:00:00Z</dcterms:created>
  <dcterms:modified xsi:type="dcterms:W3CDTF">2019-10-28T00:35:32Z</dcterms:modified>
</cp:coreProperties>
</file>