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2CA4-E73F-4A15-867B-4678EE209CA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390D-3F42-440B-9BDA-9813033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tmp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122831"/>
            <a:ext cx="8215952" cy="1323439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18" y="1592808"/>
            <a:ext cx="8197755" cy="51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039" y="600501"/>
            <a:ext cx="760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21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162" y="300251"/>
            <a:ext cx="10508776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এবার একটি মজার খেলা খেলি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6" y="1452391"/>
            <a:ext cx="2710218" cy="271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95" y="1315914"/>
            <a:ext cx="2558955" cy="2558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87" y="4026132"/>
            <a:ext cx="2678374" cy="2558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50" y="4026132"/>
            <a:ext cx="2710218" cy="27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540" y="583977"/>
            <a:ext cx="584124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বলি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953" y="5355573"/>
            <a:ext cx="147396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1853" y="5319596"/>
            <a:ext cx="1651379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1614" y="5311366"/>
            <a:ext cx="1487606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56180" y="1798535"/>
            <a:ext cx="2402006" cy="3208162"/>
            <a:chOff x="1637591" y="1661616"/>
            <a:chExt cx="2402006" cy="3208162"/>
          </a:xfrm>
        </p:grpSpPr>
        <p:grpSp>
          <p:nvGrpSpPr>
            <p:cNvPr id="14" name="Group 13"/>
            <p:cNvGrpSpPr/>
            <p:nvPr/>
          </p:nvGrpSpPr>
          <p:grpSpPr>
            <a:xfrm>
              <a:off x="2149247" y="2075670"/>
              <a:ext cx="1378693" cy="2380053"/>
              <a:chOff x="2060719" y="2686746"/>
              <a:chExt cx="1378693" cy="238005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4453" y="2686746"/>
                <a:ext cx="1364959" cy="102371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0719" y="4043080"/>
                <a:ext cx="1364959" cy="1023719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1637591" y="1661616"/>
              <a:ext cx="2402006" cy="320816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3576" y="1756697"/>
            <a:ext cx="2420207" cy="3291837"/>
            <a:chOff x="4813106" y="1798534"/>
            <a:chExt cx="2420207" cy="3291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230" y="2901865"/>
              <a:ext cx="1320624" cy="110727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813106" y="1798534"/>
              <a:ext cx="2420207" cy="3291837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874758" y="1798535"/>
            <a:ext cx="2388357" cy="33139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346" y="464024"/>
            <a:ext cx="7356143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শূন্য(০) লিখি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92636"/>
              </p:ext>
            </p:extLst>
          </p:nvPr>
        </p:nvGraphicFramePr>
        <p:xfrm>
          <a:off x="5377217" y="17997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7217" y="17997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2784143"/>
            <a:ext cx="8038531" cy="23747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31909" y="5755424"/>
            <a:ext cx="6919415" cy="70788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8" y="436728"/>
            <a:ext cx="1026311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023" y="2906973"/>
            <a:ext cx="6469039" cy="31393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শ্রেণিকক্ষে শূন্য(০) জিনিসের নাম জোড়ায় আলোচনা কর?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949" y="461898"/>
            <a:ext cx="784844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6" y="2492708"/>
            <a:ext cx="6141492" cy="186352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39236" y="4940489"/>
            <a:ext cx="6141492" cy="132343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শ্রেণিকক্ষে শূন্য(০)টা আছে এমন একটা জিনিসের নাম বলো?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01" y="300251"/>
            <a:ext cx="473577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8699" y="1869743"/>
            <a:ext cx="2831910" cy="16240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7462" y="1869743"/>
            <a:ext cx="2729553" cy="16240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037" y="1869743"/>
            <a:ext cx="2647664" cy="16240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356" y="5798473"/>
            <a:ext cx="1337480" cy="830997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4498" y="5798474"/>
            <a:ext cx="1354541" cy="8309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1988" y="5689573"/>
            <a:ext cx="1351129" cy="830997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2" y="2219183"/>
            <a:ext cx="925204" cy="925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51" y="2219183"/>
            <a:ext cx="925204" cy="925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36" y="2219183"/>
            <a:ext cx="925204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1485 -0.2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32578 -0.28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29297 -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1842447"/>
            <a:ext cx="9853684" cy="212365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ও হলুদ  বক্সের মধ্যে  কোনটিতে শূন্য লেখা আছে?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8478" y="327546"/>
            <a:ext cx="2743200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5719" y="5500048"/>
            <a:ext cx="1978926" cy="1015663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131" y="5386906"/>
            <a:ext cx="2006221" cy="110799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7" y="545910"/>
            <a:ext cx="870727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8602" y="3289110"/>
            <a:ext cx="2210938" cy="1446550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5" y="300250"/>
            <a:ext cx="5895832" cy="1015663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4083"/>
            <a:ext cx="10058400" cy="504967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021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518615"/>
            <a:ext cx="7110483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536" y="2634018"/>
            <a:ext cx="9621673" cy="36009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আমি-</a:t>
            </a:r>
          </a:p>
          <a:p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ইস্রাফিল হোসেন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ঝাড়িরা সপ্রাবি, মহাদেবপুর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সি টি ২য় ব্যাচ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-2018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প্রশিক্ষণার্থী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8" y="914400"/>
            <a:ext cx="873456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0438" y="3138985"/>
            <a:ext cx="873456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শ্রেণি- ১ম                         বিষয়- প্রাথমিক গনিত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                 তারিখ- ৬/৩/২০১৮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শূন্য(০)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7" y="464024"/>
            <a:ext cx="712413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8" y="2784143"/>
            <a:ext cx="11600596" cy="286232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৪.২.২ শূন্য(০) সংখ্যা প্র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সনাক্ত করতে পারবে।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409433"/>
            <a:ext cx="494049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539451"/>
              </p:ext>
            </p:extLst>
          </p:nvPr>
        </p:nvGraphicFramePr>
        <p:xfrm>
          <a:off x="5515970" y="17860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970" y="17860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1881" y="3534770"/>
            <a:ext cx="851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ভিডিওতে তোমরা কী দেখলে?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968991"/>
            <a:ext cx="7233313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জানবো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6530" y="3575713"/>
            <a:ext cx="567746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শূন্য(০)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69" y="204718"/>
            <a:ext cx="6591869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করি।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0" y="5431809"/>
            <a:ext cx="790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৩/৪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</a:t>
            </a:r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18" y="614149"/>
            <a:ext cx="5909481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গণনা করি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1222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1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62" y="532263"/>
            <a:ext cx="8946108" cy="191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825" y="532263"/>
            <a:ext cx="8911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গতকালের পরের পৃষ্টা বের করে দেখ।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93" y="1487606"/>
            <a:ext cx="6284385" cy="507753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569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195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88</cp:revision>
  <dcterms:created xsi:type="dcterms:W3CDTF">2018-03-06T15:48:50Z</dcterms:created>
  <dcterms:modified xsi:type="dcterms:W3CDTF">2018-03-28T13:03:27Z</dcterms:modified>
</cp:coreProperties>
</file>