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89" r:id="rId2"/>
    <p:sldId id="260" r:id="rId3"/>
    <p:sldId id="261" r:id="rId4"/>
    <p:sldId id="264" r:id="rId5"/>
    <p:sldId id="266" r:id="rId6"/>
    <p:sldId id="270" r:id="rId7"/>
    <p:sldId id="262" r:id="rId8"/>
    <p:sldId id="263" r:id="rId9"/>
    <p:sldId id="267" r:id="rId10"/>
    <p:sldId id="268" r:id="rId11"/>
    <p:sldId id="269" r:id="rId12"/>
    <p:sldId id="265" r:id="rId13"/>
    <p:sldId id="272" r:id="rId14"/>
    <p:sldId id="271" r:id="rId15"/>
    <p:sldId id="285" r:id="rId16"/>
    <p:sldId id="273" r:id="rId17"/>
    <p:sldId id="274" r:id="rId18"/>
    <p:sldId id="286" r:id="rId19"/>
    <p:sldId id="287" r:id="rId20"/>
    <p:sldId id="288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762000"/>
            <a:ext cx="8077200" cy="518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6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2819400"/>
            <a:ext cx="5943600" cy="22098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জীবনানন্দ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371600" y="609600"/>
            <a:ext cx="5867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শব্দের অর্থ জেনে নেই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9436" y="2209800"/>
            <a:ext cx="1905000" cy="762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ধানসিঁড়ি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00300" y="1905000"/>
            <a:ext cx="3238500" cy="18288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2057400"/>
            <a:ext cx="2743200" cy="83099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ঝালকাঠি জেলায় ধানসিঁড়ি নামে একটি নদী ছিল।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" y="4114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শঙ্খচিল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0" y="3861374"/>
            <a:ext cx="3352800" cy="2463225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5000" y="4699575"/>
            <a:ext cx="2895600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 ধরনের সাধা চিল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4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1447800"/>
            <a:ext cx="1524000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ঘুঙুর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0" y="457200"/>
            <a:ext cx="3581400" cy="21336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19800" y="1143000"/>
            <a:ext cx="266700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পায়ের অলংকার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1524000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সুদর্শন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2743200"/>
            <a:ext cx="3581400" cy="17526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3200400"/>
            <a:ext cx="2667000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 ধরনের গুবরে পোকা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334000"/>
            <a:ext cx="1524000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ডিঙ্গা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0" y="4724400"/>
            <a:ext cx="3581400" cy="1752600"/>
          </a:xfrm>
          <a:prstGeom prst="round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9800" y="5334000"/>
            <a:ext cx="2514600" cy="52322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ছোট নৌকা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1219200"/>
            <a:ext cx="1447800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নীড়ে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09800" y="533400"/>
            <a:ext cx="3962400" cy="2667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24600" y="1676400"/>
            <a:ext cx="2362200" cy="58477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পাখির বাসায়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14478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ধবল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3429000"/>
            <a:ext cx="3810000" cy="2667000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419600"/>
            <a:ext cx="19050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সাদা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0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914400"/>
            <a:ext cx="4229100" cy="4800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86300" y="914400"/>
            <a:ext cx="4000500" cy="48006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ভিডিওটি দেখি...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2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6096000" cy="1219200"/>
          </a:xfrm>
          <a:prstGeom prst="ribb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0400" y="1981200"/>
            <a:ext cx="3124200" cy="1905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90600" y="4572000"/>
            <a:ext cx="7543800" cy="18288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কবি বারবার এ দেশে ফিরে আসতে চান কেন ? আলোচনা কর।</a:t>
            </a:r>
          </a:p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দল “ক” =   দল “খ”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8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2057400" y="457200"/>
            <a:ext cx="5638800" cy="1066800"/>
          </a:xfrm>
          <a:prstGeom prst="ribbon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“আবার আসিব ফিরে” কবিতাটি কোন কাব্য থেকে নেওয়া হয়েছে?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ক। নকশি কাথার মাঠ।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খ। সুজন বাঁধিয়ার ঘাট।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গ। রূপসী বাংলা।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4114800"/>
            <a:ext cx="2438400" cy="2057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সঠিক উত্তর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86300" y="4312227"/>
            <a:ext cx="838200" cy="838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86300" y="3221861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86300" y="2202873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9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কবি“জীবনানন্দ দাশ” কত সালে জন্ম গ্রহণ করেন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ক। ১৮৮৫ সালে।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খ। ১৮৮৮ সালে। 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গ। ১৮৯৯ সালে।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4114800"/>
            <a:ext cx="2438400" cy="2057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সঠিক উত্তর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86300" y="4312227"/>
            <a:ext cx="838200" cy="838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86300" y="3221861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86300" y="2202873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কবির জন্মস্থান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ক। কুমিল্লা।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খ। সিলেট। 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গ। বরিশাল।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4114800"/>
            <a:ext cx="2438400" cy="2057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সঠিক উত্তর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86300" y="4312227"/>
            <a:ext cx="838200" cy="838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86300" y="3221861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86300" y="2202873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Ribbon 5"/>
            <p:cNvSpPr/>
            <p:nvPr/>
          </p:nvSpPr>
          <p:spPr>
            <a:xfrm>
              <a:off x="1752600" y="457200"/>
              <a:ext cx="5867400" cy="1371600"/>
            </a:xfrm>
            <a:prstGeom prst="ribbon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5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উপস্থাপনায়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43000" y="2286000"/>
              <a:ext cx="7086600" cy="3810000"/>
            </a:xfrm>
            <a:prstGeom prst="roundRect">
              <a:avLst/>
            </a:prstGeom>
            <a:noFill/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 আব্দুস শহীদ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 শিক্ষক (কম্পিউটার) </a:t>
              </a:r>
            </a:p>
            <a:p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গোয়ালাবাজার আদর্শ উচ্চ বিদ্যালয়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ওসমানীনগর, সিলেট।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মোবাইল-০১৭১৬২৬২৭৮৯</a:t>
              </a:r>
            </a:p>
            <a:p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ই-মেইল shahidict717@gmail.com</a:t>
              </a:r>
              <a:endPara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181600" y="2667000"/>
              <a:ext cx="2819400" cy="3276600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665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৪। কবি মৃত্যুবরণ করেন কত সালে?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ক। ১৮৯৯ সালে। 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খ। ১৯৫০ সালে। 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গ। ১৯৫৪ সালে।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" y="4114800"/>
            <a:ext cx="2438400" cy="2057400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সঠিক উত্তর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86300" y="4312227"/>
            <a:ext cx="838200" cy="838200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86300" y="3221861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86300" y="2202873"/>
            <a:ext cx="838200" cy="838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219200" y="782782"/>
            <a:ext cx="7010400" cy="1524000"/>
          </a:xfrm>
          <a:prstGeom prst="ribbon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590800"/>
            <a:ext cx="3429000" cy="19812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5181600"/>
            <a:ext cx="7086600" cy="1143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দেশ প্রেমের গুরুত্ব সম্পর্কে দশটি বাক্য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9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57200" y="762000"/>
            <a:ext cx="8077200" cy="518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5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6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0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7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1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228600"/>
            <a:ext cx="8763000" cy="6400800"/>
            <a:chOff x="152400" y="228600"/>
            <a:chExt cx="8763000" cy="6400800"/>
          </a:xfrm>
        </p:grpSpPr>
        <p:sp>
          <p:nvSpPr>
            <p:cNvPr id="4" name="Rectangle 3"/>
            <p:cNvSpPr/>
            <p:nvPr/>
          </p:nvSpPr>
          <p:spPr>
            <a:xfrm>
              <a:off x="152400" y="228600"/>
              <a:ext cx="8763000" cy="6400800"/>
            </a:xfrm>
            <a:prstGeom prst="rect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Down Ribbon 1"/>
            <p:cNvSpPr/>
            <p:nvPr/>
          </p:nvSpPr>
          <p:spPr>
            <a:xfrm>
              <a:off x="1600200" y="457200"/>
              <a:ext cx="6400800" cy="1295400"/>
            </a:xfrm>
            <a:prstGeom prst="ribbon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পাঠ পরিচিতি</a:t>
              </a:r>
              <a:endPara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838200" y="2133600"/>
              <a:ext cx="7696200" cy="4114800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শ্রেনী- অষ্টম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বিষয়-বাংলা প্রথম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অধ্যায়-আট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শিক্ষার্থী-পঞ্চাশ জন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সময়- পঞ্চাশ মিনিট</a:t>
              </a:r>
            </a:p>
            <a:p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তারিখঃ-</a:t>
              </a:r>
              <a:r>
                <a:rPr lang="bn-IN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২৪</a:t>
              </a:r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/০৯/২০১৯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29200" y="2514600"/>
              <a:ext cx="2743200" cy="3352800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473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ছবিগুলো দেখি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286000"/>
            <a:ext cx="3619500" cy="3429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58591" y="2299855"/>
            <a:ext cx="3619500" cy="3429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81000"/>
            <a:ext cx="3733800" cy="3048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43400" y="381000"/>
            <a:ext cx="3830782" cy="304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3733800" cy="3048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3429000"/>
            <a:ext cx="3830782" cy="3048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6096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ভিডিওটি দেখি...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3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371600" y="2057400"/>
            <a:ext cx="6096000" cy="25146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কবিতা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 আসিব ফিরে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জীবনানন্দ দাশ</a:t>
            </a:r>
          </a:p>
        </p:txBody>
      </p:sp>
    </p:spTree>
    <p:extLst>
      <p:ext uri="{BB962C8B-B14F-4D97-AF65-F5344CB8AC3E}">
        <p14:creationId xmlns:p14="http://schemas.microsoft.com/office/powerpoint/2010/main" val="273440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981200" y="762000"/>
            <a:ext cx="5181600" cy="11430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362200"/>
            <a:ext cx="7772400" cy="342900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কবি পরিচিতি বলতে পারবে,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বাক্যরচনা সহ শব্ধের অর্থ বলতে পারবে,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প্রকৃতি ও দেশের প্রতি আকর্ষণ বাড়বে।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41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Ribbon 1"/>
          <p:cNvSpPr/>
          <p:nvPr/>
        </p:nvSpPr>
        <p:spPr>
          <a:xfrm>
            <a:off x="1752600" y="457200"/>
            <a:ext cx="5486400" cy="1066800"/>
          </a:xfrm>
          <a:prstGeom prst="ribbon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1828800"/>
            <a:ext cx="2209800" cy="2133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জীবনানন্দ দাশ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2057400"/>
            <a:ext cx="2895600" cy="120032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জন্মঃ-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১৮৯৯ খ্রিষ্টাব্দে বরিশাল শহরে জন্ম গ্রহন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3429000"/>
            <a:ext cx="2895600" cy="15696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শিক্ষাঃ-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১৯২১ সালে কলকাতা বিশ্ববিদ্যালয় থেকে ইংরেজি সাহিত্যে এম এ পাশ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81600"/>
            <a:ext cx="8229600" cy="107721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পেশাঃ-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ইংরেজি সাহিত্যের অধ্যাপক হিসাবে তাঁর কর্মজীবনের শুরু হয়।তিনি বিভিন্ন সময়ে কলকাতা সিটি কলেজ, দিল্লি রামযশ কলেজ, বরিশাল ব্রজমোহন কলেজ,খড়গপুর কলেজ, বরিষা কলেজ ও হাওড়া কলেজে অধ্যাপনা করেন।এক সময় তিনি সাংবাদিকতার পেশাও অবলম্বন করেন।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676400"/>
            <a:ext cx="2743200" cy="261610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প্রতিভাঃ-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কবিতা ছাড়াও তিনি গল্প , উপন্যাস, ও প্রবন্ধ রচনা করেন। তার কবিতায় বাংলাদেশের  প্রকৃতির রঙ ও রুপের বৈচিত্র প্রকাশ ঘটেছে।অনেক অজানা গাছ, লতা পাতা,ও পশু পাখি নতুন পরিচয়ে ধরা পড়েছে।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292501"/>
            <a:ext cx="5181600" cy="8925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মৃত্যুঃ-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১৯৫৪ সালে কলকাতায় এক ট্রাম দুর্ঘটনায় মৃত্যুবরণ করেন।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</TotalTime>
  <Words>373</Words>
  <Application>Microsoft Office PowerPoint</Application>
  <PresentationFormat>On-screen Show (4:3)</PresentationFormat>
  <Paragraphs>87</Paragraphs>
  <Slides>30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Shahid</dc:creator>
  <cp:lastModifiedBy>Shahid</cp:lastModifiedBy>
  <cp:revision>24</cp:revision>
  <dcterms:created xsi:type="dcterms:W3CDTF">2006-08-16T00:00:00Z</dcterms:created>
  <dcterms:modified xsi:type="dcterms:W3CDTF">2019-10-07T16:43:54Z</dcterms:modified>
</cp:coreProperties>
</file>