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2" r:id="rId6"/>
    <p:sldId id="263" r:id="rId7"/>
    <p:sldId id="264" r:id="rId8"/>
    <p:sldId id="267" r:id="rId9"/>
    <p:sldId id="265" r:id="rId10"/>
    <p:sldId id="266" r:id="rId11"/>
    <p:sldId id="268" r:id="rId12"/>
    <p:sldId id="276" r:id="rId13"/>
    <p:sldId id="271" r:id="rId14"/>
    <p:sldId id="270" r:id="rId15"/>
    <p:sldId id="275"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6633"/>
    <a:srgbClr val="00CC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0" d="100"/>
          <a:sy n="70" d="100"/>
        </p:scale>
        <p:origin x="4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1FCA0-472B-4844-94D1-D5688486588F}"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BAD99-CEAA-425B-8F48-C8DDA1E81FA5}" type="slidenum">
              <a:rPr lang="en-US" smtClean="0"/>
              <a:t>‹#›</a:t>
            </a:fld>
            <a:endParaRPr lang="en-US"/>
          </a:p>
        </p:txBody>
      </p:sp>
    </p:spTree>
    <p:extLst>
      <p:ext uri="{BB962C8B-B14F-4D97-AF65-F5344CB8AC3E}">
        <p14:creationId xmlns:p14="http://schemas.microsoft.com/office/powerpoint/2010/main" val="120062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ষ</a:t>
            </a:r>
            <a:endParaRPr lang="en-US" dirty="0"/>
          </a:p>
        </p:txBody>
      </p:sp>
      <p:sp>
        <p:nvSpPr>
          <p:cNvPr id="4" name="Slide Number Placeholder 3"/>
          <p:cNvSpPr>
            <a:spLocks noGrp="1"/>
          </p:cNvSpPr>
          <p:nvPr>
            <p:ph type="sldNum" sz="quarter" idx="10"/>
          </p:nvPr>
        </p:nvSpPr>
        <p:spPr/>
        <p:txBody>
          <a:bodyPr/>
          <a:lstStyle/>
          <a:p>
            <a:fld id="{2BEBAD99-CEAA-425B-8F48-C8DDA1E81FA5}" type="slidenum">
              <a:rPr lang="en-US" smtClean="0"/>
              <a:t>5</a:t>
            </a:fld>
            <a:endParaRPr lang="en-US"/>
          </a:p>
        </p:txBody>
      </p:sp>
    </p:spTree>
    <p:extLst>
      <p:ext uri="{BB962C8B-B14F-4D97-AF65-F5344CB8AC3E}">
        <p14:creationId xmlns:p14="http://schemas.microsoft.com/office/powerpoint/2010/main" val="1545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FF54A-3250-4819-B383-894FC74E2EC6}" type="slidenum">
              <a:rPr lang="en-US" smtClean="0"/>
              <a:t>6</a:t>
            </a:fld>
            <a:endParaRPr lang="en-US"/>
          </a:p>
        </p:txBody>
      </p:sp>
    </p:spTree>
    <p:extLst>
      <p:ext uri="{BB962C8B-B14F-4D97-AF65-F5344CB8AC3E}">
        <p14:creationId xmlns:p14="http://schemas.microsoft.com/office/powerpoint/2010/main" val="31965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51987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2040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4199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1568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120E7-62B7-48B1-B99E-C64F1B9A511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8582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120E7-62B7-48B1-B99E-C64F1B9A511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403430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120E7-62B7-48B1-B99E-C64F1B9A5114}"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1743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120E7-62B7-48B1-B99E-C64F1B9A5114}"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41302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120E7-62B7-48B1-B99E-C64F1B9A5114}"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11401295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20E7-62B7-48B1-B99E-C64F1B9A511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521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20E7-62B7-48B1-B99E-C64F1B9A511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47877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120E7-62B7-48B1-B99E-C64F1B9A5114}" type="datetimeFigureOut">
              <a:rPr lang="en-US" smtClean="0"/>
              <a:t>11/15/2019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457A4-1503-4AB3-975B-87FC06E4D72E}" type="slidenum">
              <a:rPr lang="en-US" smtClean="0"/>
              <a:t>‹#›</a:t>
            </a:fld>
            <a:endParaRPr lang="en-US"/>
          </a:p>
        </p:txBody>
      </p:sp>
    </p:spTree>
    <p:extLst>
      <p:ext uri="{BB962C8B-B14F-4D97-AF65-F5344CB8AC3E}">
        <p14:creationId xmlns:p14="http://schemas.microsoft.com/office/powerpoint/2010/main" val="82688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g"/><Relationship Id="rId10" Type="http://schemas.openxmlformats.org/officeDocument/2006/relationships/image" Target="../media/image3.jpg"/><Relationship Id="rId4" Type="http://schemas.openxmlformats.org/officeDocument/2006/relationships/image" Target="../media/image37.jp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887" y="568433"/>
            <a:ext cx="8752237" cy="5330938"/>
            <a:chOff x="294487" y="568433"/>
            <a:chExt cx="8752237" cy="5330938"/>
          </a:xfrm>
        </p:grpSpPr>
        <p:pic>
          <p:nvPicPr>
            <p:cNvPr id="2" name="Picture 1"/>
            <p:cNvPicPr>
              <a:picLocks noChangeAspect="1"/>
            </p:cNvPicPr>
            <p:nvPr/>
          </p:nvPicPr>
          <p:blipFill rotWithShape="1">
            <a:blip r:embed="rId2"/>
            <a:srcRect t="5405" r="6017" b="8109"/>
            <a:stretch/>
          </p:blipFill>
          <p:spPr>
            <a:xfrm>
              <a:off x="294487" y="568433"/>
              <a:ext cx="8752237" cy="53309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11" y="3736847"/>
              <a:ext cx="866775" cy="12477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9" y="3736847"/>
              <a:ext cx="866775" cy="12477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748" y="4261790"/>
              <a:ext cx="866775" cy="12477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949" y="3291918"/>
              <a:ext cx="866775" cy="1247775"/>
            </a:xfrm>
            <a:prstGeom prst="rect">
              <a:avLst/>
            </a:prstGeom>
          </p:spPr>
        </p:pic>
      </p:grpSp>
      <p:sp>
        <p:nvSpPr>
          <p:cNvPr id="13" name="32-Point Star 12"/>
          <p:cNvSpPr/>
          <p:nvPr/>
        </p:nvSpPr>
        <p:spPr>
          <a:xfrm>
            <a:off x="9254247" y="305394"/>
            <a:ext cx="2937753" cy="1057248"/>
          </a:xfrm>
          <a:prstGeom prst="star32">
            <a:avLst/>
          </a:prstGeom>
          <a:solidFill>
            <a:schemeClr val="accent6"/>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ক্লিক করুন</a:t>
            </a:r>
            <a:endParaRPr lang="en-US" sz="3200" dirty="0">
              <a:solidFill>
                <a:schemeClr val="tx1"/>
              </a:solidFill>
              <a:latin typeface="NikoshBAN" panose="02000000000000000000" pitchFamily="2" charset="0"/>
              <a:cs typeface="NikoshBAN" panose="02000000000000000000" pitchFamily="2" charset="0"/>
            </a:endParaRPr>
          </a:p>
        </p:txBody>
      </p:sp>
      <p:grpSp>
        <p:nvGrpSpPr>
          <p:cNvPr id="14" name="Group 13"/>
          <p:cNvGrpSpPr/>
          <p:nvPr/>
        </p:nvGrpSpPr>
        <p:grpSpPr>
          <a:xfrm>
            <a:off x="752356" y="782442"/>
            <a:ext cx="1415460" cy="696433"/>
            <a:chOff x="10307562" y="568433"/>
            <a:chExt cx="1415460" cy="696433"/>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0750" y="568433"/>
              <a:ext cx="712272" cy="69643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07562" y="584381"/>
              <a:ext cx="654519" cy="680485"/>
            </a:xfrm>
            <a:prstGeom prst="rect">
              <a:avLst/>
            </a:prstGeom>
          </p:spPr>
        </p:pic>
      </p:grpSp>
      <p:sp>
        <p:nvSpPr>
          <p:cNvPr id="12" name="TextBox 11"/>
          <p:cNvSpPr txBox="1"/>
          <p:nvPr/>
        </p:nvSpPr>
        <p:spPr>
          <a:xfrm>
            <a:off x="4728479" y="3736847"/>
            <a:ext cx="4095257" cy="1569660"/>
          </a:xfrm>
          <a:prstGeom prst="rect">
            <a:avLst/>
          </a:prstGeom>
          <a:noFill/>
        </p:spPr>
        <p:txBody>
          <a:bodyPr wrap="square" rtlCol="0">
            <a:spAutoFit/>
          </a:bodyPr>
          <a:lstStyle/>
          <a:p>
            <a:r>
              <a:rPr lang="bn-BD" sz="9600" dirty="0" smtClean="0">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417168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3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1+#ppt_w/2"/>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3000"/>
                                        <p:tgtEl>
                                          <p:spTgt spid="5"/>
                                        </p:tgtEl>
                                        <p:attrNameLst>
                                          <p:attrName>ppt_w</p:attrName>
                                        </p:attrNameLst>
                                      </p:cBhvr>
                                      <p:tavLst>
                                        <p:tav tm="0">
                                          <p:val>
                                            <p:strVal val="ppt_w"/>
                                          </p:val>
                                        </p:tav>
                                        <p:tav tm="100000">
                                          <p:val>
                                            <p:fltVal val="0"/>
                                          </p:val>
                                        </p:tav>
                                      </p:tavLst>
                                    </p:anim>
                                    <p:anim calcmode="lin" valueType="num">
                                      <p:cBhvr>
                                        <p:cTn id="23" dur="3000"/>
                                        <p:tgtEl>
                                          <p:spTgt spid="5"/>
                                        </p:tgtEl>
                                        <p:attrNameLst>
                                          <p:attrName>ppt_h</p:attrName>
                                        </p:attrNameLst>
                                      </p:cBhvr>
                                      <p:tavLst>
                                        <p:tav tm="0">
                                          <p:val>
                                            <p:strVal val="ppt_h"/>
                                          </p:val>
                                        </p:tav>
                                        <p:tav tm="100000">
                                          <p:val>
                                            <p:fltVal val="0"/>
                                          </p:val>
                                        </p:tav>
                                      </p:tavLst>
                                    </p:anim>
                                    <p:anim calcmode="lin" valueType="num">
                                      <p:cBhvr>
                                        <p:cTn id="24" dur="3000"/>
                                        <p:tgtEl>
                                          <p:spTgt spid="5"/>
                                        </p:tgtEl>
                                        <p:attrNameLst>
                                          <p:attrName>style.rotation</p:attrName>
                                        </p:attrNameLst>
                                      </p:cBhvr>
                                      <p:tavLst>
                                        <p:tav tm="0">
                                          <p:val>
                                            <p:fltVal val="0"/>
                                          </p:val>
                                        </p:tav>
                                        <p:tav tm="100000">
                                          <p:val>
                                            <p:fltVal val="90"/>
                                          </p:val>
                                        </p:tav>
                                      </p:tavLst>
                                    </p:anim>
                                    <p:animEffect transition="out" filter="fade">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3000"/>
                                        <p:tgtEl>
                                          <p:spTgt spid="14"/>
                                        </p:tgtEl>
                                        <p:attrNameLst>
                                          <p:attrName>ppt_w</p:attrName>
                                        </p:attrNameLst>
                                      </p:cBhvr>
                                      <p:tavLst>
                                        <p:tav tm="0">
                                          <p:val>
                                            <p:strVal val="ppt_w"/>
                                          </p:val>
                                        </p:tav>
                                        <p:tav tm="100000">
                                          <p:val>
                                            <p:fltVal val="0"/>
                                          </p:val>
                                        </p:tav>
                                      </p:tavLst>
                                    </p:anim>
                                    <p:anim calcmode="lin" valueType="num">
                                      <p:cBhvr>
                                        <p:cTn id="29" dur="3000"/>
                                        <p:tgtEl>
                                          <p:spTgt spid="14"/>
                                        </p:tgtEl>
                                        <p:attrNameLst>
                                          <p:attrName>ppt_h</p:attrName>
                                        </p:attrNameLst>
                                      </p:cBhvr>
                                      <p:tavLst>
                                        <p:tav tm="0">
                                          <p:val>
                                            <p:strVal val="ppt_h"/>
                                          </p:val>
                                        </p:tav>
                                        <p:tav tm="100000">
                                          <p:val>
                                            <p:fltVal val="0"/>
                                          </p:val>
                                        </p:tav>
                                      </p:tavLst>
                                    </p:anim>
                                    <p:anim calcmode="lin" valueType="num">
                                      <p:cBhvr>
                                        <p:cTn id="30" dur="3000"/>
                                        <p:tgtEl>
                                          <p:spTgt spid="14"/>
                                        </p:tgtEl>
                                        <p:attrNameLst>
                                          <p:attrName>style.rotation</p:attrName>
                                        </p:attrNameLst>
                                      </p:cBhvr>
                                      <p:tavLst>
                                        <p:tav tm="0">
                                          <p:val>
                                            <p:fltVal val="0"/>
                                          </p:val>
                                        </p:tav>
                                        <p:tav tm="100000">
                                          <p:val>
                                            <p:fltVal val="90"/>
                                          </p:val>
                                        </p:tav>
                                      </p:tavLst>
                                    </p:anim>
                                    <p:animEffect transition="out" filter="fade">
                                      <p:cBhvr>
                                        <p:cTn id="31" dur="3000"/>
                                        <p:tgtEl>
                                          <p:spTgt spid="14"/>
                                        </p:tgtEl>
                                      </p:cBhvr>
                                    </p:animEffect>
                                    <p:set>
                                      <p:cBhvr>
                                        <p:cTn id="32" dur="1" fill="hold">
                                          <p:stCondLst>
                                            <p:cond delay="2999"/>
                                          </p:stCondLst>
                                        </p:cTn>
                                        <p:tgtEl>
                                          <p:spTgt spid="14"/>
                                        </p:tgtEl>
                                        <p:attrNameLst>
                                          <p:attrName>style.visibility</p:attrName>
                                        </p:attrNameLst>
                                      </p:cBhvr>
                                      <p:to>
                                        <p:strVal val="hidden"/>
                                      </p:to>
                                    </p:set>
                                  </p:childTnLst>
                                </p:cTn>
                              </p:par>
                              <p:par>
                                <p:cTn id="33" presetID="31" presetClass="exit" presetSubtype="0" fill="hold" grpId="1" nodeType="withEffect">
                                  <p:stCondLst>
                                    <p:cond delay="0"/>
                                  </p:stCondLst>
                                  <p:childTnLst>
                                    <p:anim calcmode="lin" valueType="num">
                                      <p:cBhvr>
                                        <p:cTn id="34" dur="3000"/>
                                        <p:tgtEl>
                                          <p:spTgt spid="12"/>
                                        </p:tgtEl>
                                        <p:attrNameLst>
                                          <p:attrName>ppt_w</p:attrName>
                                        </p:attrNameLst>
                                      </p:cBhvr>
                                      <p:tavLst>
                                        <p:tav tm="0">
                                          <p:val>
                                            <p:strVal val="ppt_w"/>
                                          </p:val>
                                        </p:tav>
                                        <p:tav tm="100000">
                                          <p:val>
                                            <p:fltVal val="0"/>
                                          </p:val>
                                        </p:tav>
                                      </p:tavLst>
                                    </p:anim>
                                    <p:anim calcmode="lin" valueType="num">
                                      <p:cBhvr>
                                        <p:cTn id="35" dur="3000"/>
                                        <p:tgtEl>
                                          <p:spTgt spid="12"/>
                                        </p:tgtEl>
                                        <p:attrNameLst>
                                          <p:attrName>ppt_h</p:attrName>
                                        </p:attrNameLst>
                                      </p:cBhvr>
                                      <p:tavLst>
                                        <p:tav tm="0">
                                          <p:val>
                                            <p:strVal val="ppt_h"/>
                                          </p:val>
                                        </p:tav>
                                        <p:tav tm="100000">
                                          <p:val>
                                            <p:fltVal val="0"/>
                                          </p:val>
                                        </p:tav>
                                      </p:tavLst>
                                    </p:anim>
                                    <p:anim calcmode="lin" valueType="num">
                                      <p:cBhvr>
                                        <p:cTn id="36" dur="3000"/>
                                        <p:tgtEl>
                                          <p:spTgt spid="12"/>
                                        </p:tgtEl>
                                        <p:attrNameLst>
                                          <p:attrName>style.rotation</p:attrName>
                                        </p:attrNameLst>
                                      </p:cBhvr>
                                      <p:tavLst>
                                        <p:tav tm="0">
                                          <p:val>
                                            <p:fltVal val="0"/>
                                          </p:val>
                                        </p:tav>
                                        <p:tav tm="100000">
                                          <p:val>
                                            <p:fltVal val="90"/>
                                          </p:val>
                                        </p:tav>
                                      </p:tavLst>
                                    </p:anim>
                                    <p:animEffect transition="out" filter="fade">
                                      <p:cBhvr>
                                        <p:cTn id="37" dur="3000"/>
                                        <p:tgtEl>
                                          <p:spTgt spid="12"/>
                                        </p:tgtEl>
                                      </p:cBhvr>
                                    </p:animEffect>
                                    <p:set>
                                      <p:cBhvr>
                                        <p:cTn id="38" dur="1" fill="hold">
                                          <p:stCondLst>
                                            <p:cond delay="2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774" y="513496"/>
            <a:ext cx="3078747" cy="1280271"/>
          </a:xfrm>
          <a:prstGeom prst="rect">
            <a:avLst/>
          </a:prstGeom>
        </p:spPr>
      </p:pic>
      <p:sp>
        <p:nvSpPr>
          <p:cNvPr id="2" name="32-Point Star 1"/>
          <p:cNvSpPr/>
          <p:nvPr/>
        </p:nvSpPr>
        <p:spPr>
          <a:xfrm>
            <a:off x="7975599" y="4961267"/>
            <a:ext cx="3219198" cy="1289324"/>
          </a:xfrm>
          <a:prstGeom prst="star32">
            <a:avLst/>
          </a:prstGeom>
          <a:solidFill>
            <a:schemeClr val="tx1"/>
          </a:solidFill>
          <a:ln w="3810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2135187" y="1544947"/>
            <a:ext cx="10414015" cy="341632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ফুলের ফসল আনো, খাদ্য আনো ক্ষুধার্তের লাগি</a:t>
            </a:r>
          </a:p>
          <a:p>
            <a:r>
              <a:rPr lang="bn-BD" sz="5400" dirty="0" smtClean="0">
                <a:latin typeface="NikoshBAN" panose="02000000000000000000" pitchFamily="2" charset="0"/>
                <a:cs typeface="NikoshBAN" panose="02000000000000000000" pitchFamily="2" charset="0"/>
              </a:rPr>
              <a:t>আত্মার আনন্দ আনো, আনো যারা রহিয়াছে জাগি</a:t>
            </a:r>
          </a:p>
          <a:p>
            <a:r>
              <a:rPr lang="bn-BD" sz="5400" dirty="0" smtClean="0">
                <a:latin typeface="NikoshBAN" panose="02000000000000000000" pitchFamily="2" charset="0"/>
                <a:cs typeface="NikoshBAN" panose="02000000000000000000" pitchFamily="2" charset="0"/>
              </a:rPr>
              <a:t>তিমির প্রহর ভরি অতন্দ্র নয়ন, তার তরে</a:t>
            </a:r>
          </a:p>
          <a:p>
            <a:r>
              <a:rPr lang="bn-BD" sz="5400" dirty="0" smtClean="0">
                <a:latin typeface="NikoshBAN" panose="02000000000000000000" pitchFamily="2" charset="0"/>
                <a:cs typeface="NikoshBAN" panose="02000000000000000000" pitchFamily="2" charset="0"/>
              </a:rPr>
              <a:t>ছড়াও প্রভাত আলো তোমাদের মুঠি ভরে ভরে।</a:t>
            </a:r>
            <a:endParaRPr lang="en-US" sz="5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304972" y="1903258"/>
            <a:ext cx="1295801" cy="921960"/>
          </a:xfrm>
          <a:prstGeom prst="rect">
            <a:avLst/>
          </a:prstGeom>
        </p:spPr>
      </p:pic>
      <p:pic>
        <p:nvPicPr>
          <p:cNvPr id="6" name="Picture 5"/>
          <p:cNvPicPr>
            <a:picLocks noChangeAspect="1"/>
          </p:cNvPicPr>
          <p:nvPr/>
        </p:nvPicPr>
        <p:blipFill>
          <a:blip r:embed="rId4"/>
          <a:stretch>
            <a:fillRect/>
          </a:stretch>
        </p:blipFill>
        <p:spPr>
          <a:xfrm>
            <a:off x="327446" y="2934709"/>
            <a:ext cx="1273328" cy="701626"/>
          </a:xfrm>
          <a:prstGeom prst="rect">
            <a:avLst/>
          </a:prstGeom>
        </p:spPr>
      </p:pic>
      <p:pic>
        <p:nvPicPr>
          <p:cNvPr id="9" name="Picture 8"/>
          <p:cNvPicPr>
            <a:picLocks noChangeAspect="1"/>
          </p:cNvPicPr>
          <p:nvPr/>
        </p:nvPicPr>
        <p:blipFill>
          <a:blip r:embed="rId5"/>
          <a:stretch>
            <a:fillRect/>
          </a:stretch>
        </p:blipFill>
        <p:spPr>
          <a:xfrm>
            <a:off x="304971" y="3745827"/>
            <a:ext cx="1324157" cy="783644"/>
          </a:xfrm>
          <a:prstGeom prst="rect">
            <a:avLst/>
          </a:prstGeom>
        </p:spPr>
      </p:pic>
      <p:pic>
        <p:nvPicPr>
          <p:cNvPr id="10" name="Picture 9"/>
          <p:cNvPicPr>
            <a:picLocks noChangeAspect="1"/>
          </p:cNvPicPr>
          <p:nvPr/>
        </p:nvPicPr>
        <p:blipFill>
          <a:blip r:embed="rId6"/>
          <a:stretch>
            <a:fillRect/>
          </a:stretch>
        </p:blipFill>
        <p:spPr>
          <a:xfrm>
            <a:off x="8915400" y="736373"/>
            <a:ext cx="1887279" cy="90022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2679" y="3444949"/>
            <a:ext cx="1240464" cy="659455"/>
          </a:xfrm>
          <a:prstGeom prst="rect">
            <a:avLst/>
          </a:prstGeom>
        </p:spPr>
      </p:pic>
      <p:pic>
        <p:nvPicPr>
          <p:cNvPr id="8" name="Picture 7"/>
          <p:cNvPicPr>
            <a:picLocks noChangeAspect="1"/>
          </p:cNvPicPr>
          <p:nvPr/>
        </p:nvPicPr>
        <p:blipFill>
          <a:blip r:embed="rId8"/>
          <a:stretch>
            <a:fillRect/>
          </a:stretch>
        </p:blipFill>
        <p:spPr>
          <a:xfrm>
            <a:off x="4982399" y="710431"/>
            <a:ext cx="1153368" cy="834516"/>
          </a:xfrm>
          <a:prstGeom prst="rect">
            <a:avLst/>
          </a:prstGeom>
        </p:spPr>
      </p:pic>
      <p:pic>
        <p:nvPicPr>
          <p:cNvPr id="12" name="Picture 11"/>
          <p:cNvPicPr>
            <a:picLocks noChangeAspect="1"/>
          </p:cNvPicPr>
          <p:nvPr/>
        </p:nvPicPr>
        <p:blipFill>
          <a:blip r:embed="rId9"/>
          <a:stretch>
            <a:fillRect/>
          </a:stretch>
        </p:blipFill>
        <p:spPr>
          <a:xfrm>
            <a:off x="6255254" y="736373"/>
            <a:ext cx="1086940" cy="834516"/>
          </a:xfrm>
          <a:prstGeom prst="rect">
            <a:avLst/>
          </a:prstGeom>
        </p:spPr>
      </p:pic>
      <p:pic>
        <p:nvPicPr>
          <p:cNvPr id="13" name="Picture 12"/>
          <p:cNvPicPr>
            <a:picLocks noChangeAspect="1"/>
          </p:cNvPicPr>
          <p:nvPr/>
        </p:nvPicPr>
        <p:blipFill>
          <a:blip r:embed="rId10"/>
          <a:stretch>
            <a:fillRect/>
          </a:stretch>
        </p:blipFill>
        <p:spPr>
          <a:xfrm>
            <a:off x="7342195" y="736372"/>
            <a:ext cx="1370006" cy="834517"/>
          </a:xfrm>
          <a:prstGeom prst="rect">
            <a:avLst/>
          </a:prstGeom>
        </p:spPr>
      </p:pic>
    </p:spTree>
    <p:extLst>
      <p:ext uri="{BB962C8B-B14F-4D97-AF65-F5344CB8AC3E}">
        <p14:creationId xmlns:p14="http://schemas.microsoft.com/office/powerpoint/2010/main" val="77046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3000"/>
                                        <p:tgtEl>
                                          <p:spTgt spid="5"/>
                                        </p:tgtEl>
                                      </p:cBhvr>
                                    </p:animEffect>
                                  </p:childTnLst>
                                </p:cTn>
                              </p:par>
                              <p:par>
                                <p:cTn id="8" presetID="8"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out)">
                                      <p:cBhvr>
                                        <p:cTn id="10" dur="3000"/>
                                        <p:tgtEl>
                                          <p:spTgt spid="6"/>
                                        </p:tgtEl>
                                      </p:cBhvr>
                                    </p:animEffect>
                                  </p:childTnLst>
                                </p:cTn>
                              </p:par>
                              <p:par>
                                <p:cTn id="11" presetID="8"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out)">
                                      <p:cBhvr>
                                        <p:cTn id="13" dur="3000"/>
                                        <p:tgtEl>
                                          <p:spTgt spid="9"/>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3000"/>
                                        <p:tgtEl>
                                          <p:spTgt spid="8"/>
                                        </p:tgtEl>
                                      </p:cBhvr>
                                    </p:animEffect>
                                  </p:childTnLst>
                                </p:cTn>
                              </p:par>
                              <p:par>
                                <p:cTn id="17" presetID="8" presetClass="entr" presetSubtype="3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out)">
                                      <p:cBhvr>
                                        <p:cTn id="19" dur="3000"/>
                                        <p:tgtEl>
                                          <p:spTgt spid="12"/>
                                        </p:tgtEl>
                                      </p:cBhvr>
                                    </p:animEffect>
                                  </p:childTnLst>
                                </p:cTn>
                              </p:par>
                              <p:par>
                                <p:cTn id="20" presetID="8" presetClass="entr" presetSubtype="3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out)">
                                      <p:cBhvr>
                                        <p:cTn id="22" dur="3000"/>
                                        <p:tgtEl>
                                          <p:spTgt spid="13"/>
                                        </p:tgtEl>
                                      </p:cBhvr>
                                    </p:animEffect>
                                  </p:childTnLst>
                                </p:cTn>
                              </p:par>
                              <p:par>
                                <p:cTn id="23" presetID="8"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out)">
                                      <p:cBhvr>
                                        <p:cTn id="25" dur="3000"/>
                                        <p:tgtEl>
                                          <p:spTgt spid="10"/>
                                        </p:tgtEl>
                                      </p:cBhvr>
                                    </p:animEffect>
                                  </p:childTnLst>
                                </p:cTn>
                              </p:par>
                              <p:par>
                                <p:cTn id="26" presetID="8" presetClass="entr" presetSubtype="3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out)">
                                      <p:cBhvr>
                                        <p:cTn id="28" dur="3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3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out)">
                                      <p:cBhvr>
                                        <p:cTn id="33" dur="3000"/>
                                        <p:tgtEl>
                                          <p:spTgt spid="4"/>
                                        </p:tgtEl>
                                      </p:cBhvr>
                                    </p:animEffect>
                                  </p:childTnLst>
                                </p:cTn>
                              </p:par>
                              <p:par>
                                <p:cTn id="34" presetID="8" presetClass="entr" presetSubtype="32"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amond(out)">
                                      <p:cBhvr>
                                        <p:cTn id="36" dur="3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xit" presetSubtype="0" fill="hold" nodeType="clickEffect">
                                  <p:stCondLst>
                                    <p:cond delay="0"/>
                                  </p:stCondLst>
                                  <p:childTnLst>
                                    <p:anim calcmode="lin" valueType="num">
                                      <p:cBhvr>
                                        <p:cTn id="40" dur="3000"/>
                                        <p:tgtEl>
                                          <p:spTgt spid="5"/>
                                        </p:tgtEl>
                                        <p:attrNameLst>
                                          <p:attrName>ppt_w</p:attrName>
                                        </p:attrNameLst>
                                      </p:cBhvr>
                                      <p:tavLst>
                                        <p:tav tm="0">
                                          <p:val>
                                            <p:strVal val="ppt_w"/>
                                          </p:val>
                                        </p:tav>
                                        <p:tav tm="100000">
                                          <p:val>
                                            <p:strVal val="ppt_w*0.70"/>
                                          </p:val>
                                        </p:tav>
                                      </p:tavLst>
                                    </p:anim>
                                    <p:anim calcmode="lin" valueType="num">
                                      <p:cBhvr>
                                        <p:cTn id="41" dur="3000"/>
                                        <p:tgtEl>
                                          <p:spTgt spid="5"/>
                                        </p:tgtEl>
                                        <p:attrNameLst>
                                          <p:attrName>ppt_h</p:attrName>
                                        </p:attrNameLst>
                                      </p:cBhvr>
                                      <p:tavLst>
                                        <p:tav tm="0">
                                          <p:val>
                                            <p:strVal val="ppt_h"/>
                                          </p:val>
                                        </p:tav>
                                        <p:tav tm="100000">
                                          <p:val>
                                            <p:strVal val="ppt_h"/>
                                          </p:val>
                                        </p:tav>
                                      </p:tavLst>
                                    </p:anim>
                                    <p:animEffect transition="out" filter="fade">
                                      <p:cBhvr>
                                        <p:cTn id="42" dur="3000"/>
                                        <p:tgtEl>
                                          <p:spTgt spid="5"/>
                                        </p:tgtEl>
                                      </p:cBhvr>
                                    </p:animEffect>
                                    <p:set>
                                      <p:cBhvr>
                                        <p:cTn id="43" dur="1" fill="hold">
                                          <p:stCondLst>
                                            <p:cond delay="2999"/>
                                          </p:stCondLst>
                                        </p:cTn>
                                        <p:tgtEl>
                                          <p:spTgt spid="5"/>
                                        </p:tgtEl>
                                        <p:attrNameLst>
                                          <p:attrName>style.visibility</p:attrName>
                                        </p:attrNameLst>
                                      </p:cBhvr>
                                      <p:to>
                                        <p:strVal val="hidden"/>
                                      </p:to>
                                    </p:set>
                                  </p:childTnLst>
                                </p:cTn>
                              </p:par>
                              <p:par>
                                <p:cTn id="44" presetID="55" presetClass="exit" presetSubtype="0" fill="hold" nodeType="withEffect">
                                  <p:stCondLst>
                                    <p:cond delay="0"/>
                                  </p:stCondLst>
                                  <p:childTnLst>
                                    <p:anim calcmode="lin" valueType="num">
                                      <p:cBhvr>
                                        <p:cTn id="45" dur="3000"/>
                                        <p:tgtEl>
                                          <p:spTgt spid="6"/>
                                        </p:tgtEl>
                                        <p:attrNameLst>
                                          <p:attrName>ppt_w</p:attrName>
                                        </p:attrNameLst>
                                      </p:cBhvr>
                                      <p:tavLst>
                                        <p:tav tm="0">
                                          <p:val>
                                            <p:strVal val="ppt_w"/>
                                          </p:val>
                                        </p:tav>
                                        <p:tav tm="100000">
                                          <p:val>
                                            <p:strVal val="ppt_w*0.70"/>
                                          </p:val>
                                        </p:tav>
                                      </p:tavLst>
                                    </p:anim>
                                    <p:anim calcmode="lin" valueType="num">
                                      <p:cBhvr>
                                        <p:cTn id="46" dur="3000"/>
                                        <p:tgtEl>
                                          <p:spTgt spid="6"/>
                                        </p:tgtEl>
                                        <p:attrNameLst>
                                          <p:attrName>ppt_h</p:attrName>
                                        </p:attrNameLst>
                                      </p:cBhvr>
                                      <p:tavLst>
                                        <p:tav tm="0">
                                          <p:val>
                                            <p:strVal val="ppt_h"/>
                                          </p:val>
                                        </p:tav>
                                        <p:tav tm="100000">
                                          <p:val>
                                            <p:strVal val="ppt_h"/>
                                          </p:val>
                                        </p:tav>
                                      </p:tavLst>
                                    </p:anim>
                                    <p:animEffect transition="out" filter="fade">
                                      <p:cBhvr>
                                        <p:cTn id="47" dur="3000"/>
                                        <p:tgtEl>
                                          <p:spTgt spid="6"/>
                                        </p:tgtEl>
                                      </p:cBhvr>
                                    </p:animEffect>
                                    <p:set>
                                      <p:cBhvr>
                                        <p:cTn id="48" dur="1" fill="hold">
                                          <p:stCondLst>
                                            <p:cond delay="2999"/>
                                          </p:stCondLst>
                                        </p:cTn>
                                        <p:tgtEl>
                                          <p:spTgt spid="6"/>
                                        </p:tgtEl>
                                        <p:attrNameLst>
                                          <p:attrName>style.visibility</p:attrName>
                                        </p:attrNameLst>
                                      </p:cBhvr>
                                      <p:to>
                                        <p:strVal val="hidden"/>
                                      </p:to>
                                    </p:set>
                                  </p:childTnLst>
                                </p:cTn>
                              </p:par>
                              <p:par>
                                <p:cTn id="49" presetID="55" presetClass="exit" presetSubtype="0" fill="hold" nodeType="withEffect">
                                  <p:stCondLst>
                                    <p:cond delay="0"/>
                                  </p:stCondLst>
                                  <p:childTnLst>
                                    <p:anim calcmode="lin" valueType="num">
                                      <p:cBhvr>
                                        <p:cTn id="50" dur="3000"/>
                                        <p:tgtEl>
                                          <p:spTgt spid="9"/>
                                        </p:tgtEl>
                                        <p:attrNameLst>
                                          <p:attrName>ppt_w</p:attrName>
                                        </p:attrNameLst>
                                      </p:cBhvr>
                                      <p:tavLst>
                                        <p:tav tm="0">
                                          <p:val>
                                            <p:strVal val="ppt_w"/>
                                          </p:val>
                                        </p:tav>
                                        <p:tav tm="100000">
                                          <p:val>
                                            <p:strVal val="ppt_w*0.70"/>
                                          </p:val>
                                        </p:tav>
                                      </p:tavLst>
                                    </p:anim>
                                    <p:anim calcmode="lin" valueType="num">
                                      <p:cBhvr>
                                        <p:cTn id="51" dur="3000"/>
                                        <p:tgtEl>
                                          <p:spTgt spid="9"/>
                                        </p:tgtEl>
                                        <p:attrNameLst>
                                          <p:attrName>ppt_h</p:attrName>
                                        </p:attrNameLst>
                                      </p:cBhvr>
                                      <p:tavLst>
                                        <p:tav tm="0">
                                          <p:val>
                                            <p:strVal val="ppt_h"/>
                                          </p:val>
                                        </p:tav>
                                        <p:tav tm="100000">
                                          <p:val>
                                            <p:strVal val="ppt_h"/>
                                          </p:val>
                                        </p:tav>
                                      </p:tavLst>
                                    </p:anim>
                                    <p:animEffect transition="out" filter="fade">
                                      <p:cBhvr>
                                        <p:cTn id="52" dur="3000"/>
                                        <p:tgtEl>
                                          <p:spTgt spid="9"/>
                                        </p:tgtEl>
                                      </p:cBhvr>
                                    </p:animEffect>
                                    <p:set>
                                      <p:cBhvr>
                                        <p:cTn id="53" dur="1" fill="hold">
                                          <p:stCondLst>
                                            <p:cond delay="2999"/>
                                          </p:stCondLst>
                                        </p:cTn>
                                        <p:tgtEl>
                                          <p:spTgt spid="9"/>
                                        </p:tgtEl>
                                        <p:attrNameLst>
                                          <p:attrName>style.visibility</p:attrName>
                                        </p:attrNameLst>
                                      </p:cBhvr>
                                      <p:to>
                                        <p:strVal val="hidden"/>
                                      </p:to>
                                    </p:set>
                                  </p:childTnLst>
                                </p:cTn>
                              </p:par>
                              <p:par>
                                <p:cTn id="54" presetID="55" presetClass="exit" presetSubtype="0" fill="hold" nodeType="withEffect">
                                  <p:stCondLst>
                                    <p:cond delay="0"/>
                                  </p:stCondLst>
                                  <p:childTnLst>
                                    <p:anim calcmode="lin" valueType="num">
                                      <p:cBhvr>
                                        <p:cTn id="55" dur="3000"/>
                                        <p:tgtEl>
                                          <p:spTgt spid="8"/>
                                        </p:tgtEl>
                                        <p:attrNameLst>
                                          <p:attrName>ppt_w</p:attrName>
                                        </p:attrNameLst>
                                      </p:cBhvr>
                                      <p:tavLst>
                                        <p:tav tm="0">
                                          <p:val>
                                            <p:strVal val="ppt_w"/>
                                          </p:val>
                                        </p:tav>
                                        <p:tav tm="100000">
                                          <p:val>
                                            <p:strVal val="ppt_w*0.70"/>
                                          </p:val>
                                        </p:tav>
                                      </p:tavLst>
                                    </p:anim>
                                    <p:anim calcmode="lin" valueType="num">
                                      <p:cBhvr>
                                        <p:cTn id="56" dur="3000"/>
                                        <p:tgtEl>
                                          <p:spTgt spid="8"/>
                                        </p:tgtEl>
                                        <p:attrNameLst>
                                          <p:attrName>ppt_h</p:attrName>
                                        </p:attrNameLst>
                                      </p:cBhvr>
                                      <p:tavLst>
                                        <p:tav tm="0">
                                          <p:val>
                                            <p:strVal val="ppt_h"/>
                                          </p:val>
                                        </p:tav>
                                        <p:tav tm="100000">
                                          <p:val>
                                            <p:strVal val="ppt_h"/>
                                          </p:val>
                                        </p:tav>
                                      </p:tavLst>
                                    </p:anim>
                                    <p:animEffect transition="out" filter="fade">
                                      <p:cBhvr>
                                        <p:cTn id="57" dur="3000"/>
                                        <p:tgtEl>
                                          <p:spTgt spid="8"/>
                                        </p:tgtEl>
                                      </p:cBhvr>
                                    </p:animEffect>
                                    <p:set>
                                      <p:cBhvr>
                                        <p:cTn id="58" dur="1" fill="hold">
                                          <p:stCondLst>
                                            <p:cond delay="2999"/>
                                          </p:stCondLst>
                                        </p:cTn>
                                        <p:tgtEl>
                                          <p:spTgt spid="8"/>
                                        </p:tgtEl>
                                        <p:attrNameLst>
                                          <p:attrName>style.visibility</p:attrName>
                                        </p:attrNameLst>
                                      </p:cBhvr>
                                      <p:to>
                                        <p:strVal val="hidden"/>
                                      </p:to>
                                    </p:set>
                                  </p:childTnLst>
                                </p:cTn>
                              </p:par>
                              <p:par>
                                <p:cTn id="59" presetID="55" presetClass="exit" presetSubtype="0" fill="hold" nodeType="withEffect">
                                  <p:stCondLst>
                                    <p:cond delay="0"/>
                                  </p:stCondLst>
                                  <p:childTnLst>
                                    <p:anim calcmode="lin" valueType="num">
                                      <p:cBhvr>
                                        <p:cTn id="60" dur="3000"/>
                                        <p:tgtEl>
                                          <p:spTgt spid="12"/>
                                        </p:tgtEl>
                                        <p:attrNameLst>
                                          <p:attrName>ppt_w</p:attrName>
                                        </p:attrNameLst>
                                      </p:cBhvr>
                                      <p:tavLst>
                                        <p:tav tm="0">
                                          <p:val>
                                            <p:strVal val="ppt_w"/>
                                          </p:val>
                                        </p:tav>
                                        <p:tav tm="100000">
                                          <p:val>
                                            <p:strVal val="ppt_w*0.70"/>
                                          </p:val>
                                        </p:tav>
                                      </p:tavLst>
                                    </p:anim>
                                    <p:anim calcmode="lin" valueType="num">
                                      <p:cBhvr>
                                        <p:cTn id="61" dur="3000"/>
                                        <p:tgtEl>
                                          <p:spTgt spid="12"/>
                                        </p:tgtEl>
                                        <p:attrNameLst>
                                          <p:attrName>ppt_h</p:attrName>
                                        </p:attrNameLst>
                                      </p:cBhvr>
                                      <p:tavLst>
                                        <p:tav tm="0">
                                          <p:val>
                                            <p:strVal val="ppt_h"/>
                                          </p:val>
                                        </p:tav>
                                        <p:tav tm="100000">
                                          <p:val>
                                            <p:strVal val="ppt_h"/>
                                          </p:val>
                                        </p:tav>
                                      </p:tavLst>
                                    </p:anim>
                                    <p:animEffect transition="out" filter="fade">
                                      <p:cBhvr>
                                        <p:cTn id="62" dur="3000"/>
                                        <p:tgtEl>
                                          <p:spTgt spid="12"/>
                                        </p:tgtEl>
                                      </p:cBhvr>
                                    </p:animEffect>
                                    <p:set>
                                      <p:cBhvr>
                                        <p:cTn id="63" dur="1" fill="hold">
                                          <p:stCondLst>
                                            <p:cond delay="2999"/>
                                          </p:stCondLst>
                                        </p:cTn>
                                        <p:tgtEl>
                                          <p:spTgt spid="12"/>
                                        </p:tgtEl>
                                        <p:attrNameLst>
                                          <p:attrName>style.visibility</p:attrName>
                                        </p:attrNameLst>
                                      </p:cBhvr>
                                      <p:to>
                                        <p:strVal val="hidden"/>
                                      </p:to>
                                    </p:set>
                                  </p:childTnLst>
                                </p:cTn>
                              </p:par>
                              <p:par>
                                <p:cTn id="64" presetID="55" presetClass="exit" presetSubtype="0" fill="hold" nodeType="withEffect">
                                  <p:stCondLst>
                                    <p:cond delay="0"/>
                                  </p:stCondLst>
                                  <p:childTnLst>
                                    <p:anim calcmode="lin" valueType="num">
                                      <p:cBhvr>
                                        <p:cTn id="65" dur="3000"/>
                                        <p:tgtEl>
                                          <p:spTgt spid="13"/>
                                        </p:tgtEl>
                                        <p:attrNameLst>
                                          <p:attrName>ppt_w</p:attrName>
                                        </p:attrNameLst>
                                      </p:cBhvr>
                                      <p:tavLst>
                                        <p:tav tm="0">
                                          <p:val>
                                            <p:strVal val="ppt_w"/>
                                          </p:val>
                                        </p:tav>
                                        <p:tav tm="100000">
                                          <p:val>
                                            <p:strVal val="ppt_w*0.70"/>
                                          </p:val>
                                        </p:tav>
                                      </p:tavLst>
                                    </p:anim>
                                    <p:anim calcmode="lin" valueType="num">
                                      <p:cBhvr>
                                        <p:cTn id="66" dur="3000"/>
                                        <p:tgtEl>
                                          <p:spTgt spid="13"/>
                                        </p:tgtEl>
                                        <p:attrNameLst>
                                          <p:attrName>ppt_h</p:attrName>
                                        </p:attrNameLst>
                                      </p:cBhvr>
                                      <p:tavLst>
                                        <p:tav tm="0">
                                          <p:val>
                                            <p:strVal val="ppt_h"/>
                                          </p:val>
                                        </p:tav>
                                        <p:tav tm="100000">
                                          <p:val>
                                            <p:strVal val="ppt_h"/>
                                          </p:val>
                                        </p:tav>
                                      </p:tavLst>
                                    </p:anim>
                                    <p:animEffect transition="out" filter="fade">
                                      <p:cBhvr>
                                        <p:cTn id="67" dur="3000"/>
                                        <p:tgtEl>
                                          <p:spTgt spid="13"/>
                                        </p:tgtEl>
                                      </p:cBhvr>
                                    </p:animEffect>
                                    <p:set>
                                      <p:cBhvr>
                                        <p:cTn id="68" dur="1" fill="hold">
                                          <p:stCondLst>
                                            <p:cond delay="2999"/>
                                          </p:stCondLst>
                                        </p:cTn>
                                        <p:tgtEl>
                                          <p:spTgt spid="13"/>
                                        </p:tgtEl>
                                        <p:attrNameLst>
                                          <p:attrName>style.visibility</p:attrName>
                                        </p:attrNameLst>
                                      </p:cBhvr>
                                      <p:to>
                                        <p:strVal val="hidden"/>
                                      </p:to>
                                    </p:set>
                                  </p:childTnLst>
                                </p:cTn>
                              </p:par>
                              <p:par>
                                <p:cTn id="69" presetID="55" presetClass="exit" presetSubtype="0" fill="hold" nodeType="withEffect">
                                  <p:stCondLst>
                                    <p:cond delay="0"/>
                                  </p:stCondLst>
                                  <p:childTnLst>
                                    <p:anim calcmode="lin" valueType="num">
                                      <p:cBhvr>
                                        <p:cTn id="70" dur="3000"/>
                                        <p:tgtEl>
                                          <p:spTgt spid="10"/>
                                        </p:tgtEl>
                                        <p:attrNameLst>
                                          <p:attrName>ppt_w</p:attrName>
                                        </p:attrNameLst>
                                      </p:cBhvr>
                                      <p:tavLst>
                                        <p:tav tm="0">
                                          <p:val>
                                            <p:strVal val="ppt_w"/>
                                          </p:val>
                                        </p:tav>
                                        <p:tav tm="100000">
                                          <p:val>
                                            <p:strVal val="ppt_w*0.70"/>
                                          </p:val>
                                        </p:tav>
                                      </p:tavLst>
                                    </p:anim>
                                    <p:anim calcmode="lin" valueType="num">
                                      <p:cBhvr>
                                        <p:cTn id="71" dur="3000"/>
                                        <p:tgtEl>
                                          <p:spTgt spid="10"/>
                                        </p:tgtEl>
                                        <p:attrNameLst>
                                          <p:attrName>ppt_h</p:attrName>
                                        </p:attrNameLst>
                                      </p:cBhvr>
                                      <p:tavLst>
                                        <p:tav tm="0">
                                          <p:val>
                                            <p:strVal val="ppt_h"/>
                                          </p:val>
                                        </p:tav>
                                        <p:tav tm="100000">
                                          <p:val>
                                            <p:strVal val="ppt_h"/>
                                          </p:val>
                                        </p:tav>
                                      </p:tavLst>
                                    </p:anim>
                                    <p:animEffect transition="out" filter="fade">
                                      <p:cBhvr>
                                        <p:cTn id="72" dur="3000"/>
                                        <p:tgtEl>
                                          <p:spTgt spid="10"/>
                                        </p:tgtEl>
                                      </p:cBhvr>
                                    </p:animEffect>
                                    <p:set>
                                      <p:cBhvr>
                                        <p:cTn id="73" dur="1" fill="hold">
                                          <p:stCondLst>
                                            <p:cond delay="2999"/>
                                          </p:stCondLst>
                                        </p:cTn>
                                        <p:tgtEl>
                                          <p:spTgt spid="10"/>
                                        </p:tgtEl>
                                        <p:attrNameLst>
                                          <p:attrName>style.visibility</p:attrName>
                                        </p:attrNameLst>
                                      </p:cBhvr>
                                      <p:to>
                                        <p:strVal val="hidden"/>
                                      </p:to>
                                    </p:set>
                                  </p:childTnLst>
                                </p:cTn>
                              </p:par>
                              <p:par>
                                <p:cTn id="74" presetID="55" presetClass="exit" presetSubtype="0" fill="hold" nodeType="withEffect">
                                  <p:stCondLst>
                                    <p:cond delay="0"/>
                                  </p:stCondLst>
                                  <p:childTnLst>
                                    <p:anim calcmode="lin" valueType="num">
                                      <p:cBhvr>
                                        <p:cTn id="75" dur="3000"/>
                                        <p:tgtEl>
                                          <p:spTgt spid="7"/>
                                        </p:tgtEl>
                                        <p:attrNameLst>
                                          <p:attrName>ppt_w</p:attrName>
                                        </p:attrNameLst>
                                      </p:cBhvr>
                                      <p:tavLst>
                                        <p:tav tm="0">
                                          <p:val>
                                            <p:strVal val="ppt_w"/>
                                          </p:val>
                                        </p:tav>
                                        <p:tav tm="100000">
                                          <p:val>
                                            <p:strVal val="ppt_w*0.70"/>
                                          </p:val>
                                        </p:tav>
                                      </p:tavLst>
                                    </p:anim>
                                    <p:anim calcmode="lin" valueType="num">
                                      <p:cBhvr>
                                        <p:cTn id="76" dur="3000"/>
                                        <p:tgtEl>
                                          <p:spTgt spid="7"/>
                                        </p:tgtEl>
                                        <p:attrNameLst>
                                          <p:attrName>ppt_h</p:attrName>
                                        </p:attrNameLst>
                                      </p:cBhvr>
                                      <p:tavLst>
                                        <p:tav tm="0">
                                          <p:val>
                                            <p:strVal val="ppt_h"/>
                                          </p:val>
                                        </p:tav>
                                        <p:tav tm="100000">
                                          <p:val>
                                            <p:strVal val="ppt_h"/>
                                          </p:val>
                                        </p:tav>
                                      </p:tavLst>
                                    </p:anim>
                                    <p:animEffect transition="out" filter="fade">
                                      <p:cBhvr>
                                        <p:cTn id="77" dur="3000"/>
                                        <p:tgtEl>
                                          <p:spTgt spid="7"/>
                                        </p:tgtEl>
                                      </p:cBhvr>
                                    </p:animEffect>
                                    <p:set>
                                      <p:cBhvr>
                                        <p:cTn id="78" dur="1" fill="hold">
                                          <p:stCondLst>
                                            <p:cond delay="2999"/>
                                          </p:stCondLst>
                                        </p:cTn>
                                        <p:tgtEl>
                                          <p:spTgt spid="7"/>
                                        </p:tgtEl>
                                        <p:attrNameLst>
                                          <p:attrName>style.visibility</p:attrName>
                                        </p:attrNameLst>
                                      </p:cBhvr>
                                      <p:to>
                                        <p:strVal val="hidden"/>
                                      </p:to>
                                    </p:set>
                                  </p:childTnLst>
                                </p:cTn>
                              </p:par>
                              <p:par>
                                <p:cTn id="79" presetID="55" presetClass="exit" presetSubtype="0" fill="hold" nodeType="withEffect">
                                  <p:stCondLst>
                                    <p:cond delay="0"/>
                                  </p:stCondLst>
                                  <p:childTnLst>
                                    <p:anim calcmode="lin" valueType="num">
                                      <p:cBhvr>
                                        <p:cTn id="80" dur="3000"/>
                                        <p:tgtEl>
                                          <p:spTgt spid="4"/>
                                        </p:tgtEl>
                                        <p:attrNameLst>
                                          <p:attrName>ppt_w</p:attrName>
                                        </p:attrNameLst>
                                      </p:cBhvr>
                                      <p:tavLst>
                                        <p:tav tm="0">
                                          <p:val>
                                            <p:strVal val="ppt_w"/>
                                          </p:val>
                                        </p:tav>
                                        <p:tav tm="100000">
                                          <p:val>
                                            <p:strVal val="ppt_w*0.70"/>
                                          </p:val>
                                        </p:tav>
                                      </p:tavLst>
                                    </p:anim>
                                    <p:anim calcmode="lin" valueType="num">
                                      <p:cBhvr>
                                        <p:cTn id="81" dur="3000"/>
                                        <p:tgtEl>
                                          <p:spTgt spid="4"/>
                                        </p:tgtEl>
                                        <p:attrNameLst>
                                          <p:attrName>ppt_h</p:attrName>
                                        </p:attrNameLst>
                                      </p:cBhvr>
                                      <p:tavLst>
                                        <p:tav tm="0">
                                          <p:val>
                                            <p:strVal val="ppt_h"/>
                                          </p:val>
                                        </p:tav>
                                        <p:tav tm="100000">
                                          <p:val>
                                            <p:strVal val="ppt_h"/>
                                          </p:val>
                                        </p:tav>
                                      </p:tavLst>
                                    </p:anim>
                                    <p:animEffect transition="out" filter="fade">
                                      <p:cBhvr>
                                        <p:cTn id="82" dur="3000"/>
                                        <p:tgtEl>
                                          <p:spTgt spid="4"/>
                                        </p:tgtEl>
                                      </p:cBhvr>
                                    </p:animEffect>
                                    <p:set>
                                      <p:cBhvr>
                                        <p:cTn id="83" dur="1" fill="hold">
                                          <p:stCondLst>
                                            <p:cond delay="2999"/>
                                          </p:stCondLst>
                                        </p:cTn>
                                        <p:tgtEl>
                                          <p:spTgt spid="4"/>
                                        </p:tgtEl>
                                        <p:attrNameLst>
                                          <p:attrName>style.visibility</p:attrName>
                                        </p:attrNameLst>
                                      </p:cBhvr>
                                      <p:to>
                                        <p:strVal val="hidden"/>
                                      </p:to>
                                    </p:set>
                                  </p:childTnLst>
                                </p:cTn>
                              </p:par>
                              <p:par>
                                <p:cTn id="84" presetID="55" presetClass="exit" presetSubtype="0" fill="hold" grpId="1" nodeType="withEffect">
                                  <p:stCondLst>
                                    <p:cond delay="0"/>
                                  </p:stCondLst>
                                  <p:childTnLst>
                                    <p:anim calcmode="lin" valueType="num">
                                      <p:cBhvr>
                                        <p:cTn id="85" dur="3000"/>
                                        <p:tgtEl>
                                          <p:spTgt spid="3"/>
                                        </p:tgtEl>
                                        <p:attrNameLst>
                                          <p:attrName>ppt_w</p:attrName>
                                        </p:attrNameLst>
                                      </p:cBhvr>
                                      <p:tavLst>
                                        <p:tav tm="0">
                                          <p:val>
                                            <p:strVal val="ppt_w"/>
                                          </p:val>
                                        </p:tav>
                                        <p:tav tm="100000">
                                          <p:val>
                                            <p:strVal val="ppt_w*0.70"/>
                                          </p:val>
                                        </p:tav>
                                      </p:tavLst>
                                    </p:anim>
                                    <p:anim calcmode="lin" valueType="num">
                                      <p:cBhvr>
                                        <p:cTn id="86" dur="3000"/>
                                        <p:tgtEl>
                                          <p:spTgt spid="3"/>
                                        </p:tgtEl>
                                        <p:attrNameLst>
                                          <p:attrName>ppt_h</p:attrName>
                                        </p:attrNameLst>
                                      </p:cBhvr>
                                      <p:tavLst>
                                        <p:tav tm="0">
                                          <p:val>
                                            <p:strVal val="ppt_h"/>
                                          </p:val>
                                        </p:tav>
                                        <p:tav tm="100000">
                                          <p:val>
                                            <p:strVal val="ppt_h"/>
                                          </p:val>
                                        </p:tav>
                                      </p:tavLst>
                                    </p:anim>
                                    <p:animEffect transition="out" filter="fade">
                                      <p:cBhvr>
                                        <p:cTn id="87" dur="3000"/>
                                        <p:tgtEl>
                                          <p:spTgt spid="3"/>
                                        </p:tgtEl>
                                      </p:cBhvr>
                                    </p:animEffect>
                                    <p:set>
                                      <p:cBhvr>
                                        <p:cTn id="88"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709" y="1428215"/>
            <a:ext cx="963111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একক কাজঃ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070043" y="2351545"/>
            <a:ext cx="10625815" cy="2308324"/>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১.মুমূর্ষু ধরা- প্রাণ কী ভাবে জাগাতে হবে? </a:t>
            </a:r>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২. কার আনন্দ আনতে হবে?</a:t>
            </a:r>
          </a:p>
          <a:p>
            <a:r>
              <a:rPr lang="bn-BD" sz="3600" dirty="0" smtClean="0">
                <a:latin typeface="NikoshBAN" panose="02000000000000000000" pitchFamily="2" charset="0"/>
                <a:cs typeface="NikoshBAN" panose="02000000000000000000" pitchFamily="2" charset="0"/>
              </a:rPr>
              <a:t>   ৩. তিমির প্রহর কীসে ভরি ?</a:t>
            </a:r>
          </a:p>
          <a:p>
            <a:pPr marL="914400" indent="-914400">
              <a:buFont typeface="+mj-lt"/>
              <a:buAutoNum type="arabicPeriod"/>
            </a:pPr>
            <a:endParaRPr lang="en-US" sz="3600" dirty="0">
              <a:latin typeface="NikoshBAN" panose="02000000000000000000" pitchFamily="2" charset="0"/>
              <a:cs typeface="NikoshBAN" panose="02000000000000000000" pitchFamily="2" charset="0"/>
            </a:endParaRPr>
          </a:p>
        </p:txBody>
      </p:sp>
      <p:sp>
        <p:nvSpPr>
          <p:cNvPr id="4" name="32-Point Star 3"/>
          <p:cNvSpPr/>
          <p:nvPr/>
        </p:nvSpPr>
        <p:spPr>
          <a:xfrm>
            <a:off x="8671211" y="57708"/>
            <a:ext cx="3219198" cy="1289324"/>
          </a:xfrm>
          <a:prstGeom prst="star32">
            <a:avLst/>
          </a:prstGeom>
          <a:solidFill>
            <a:schemeClr val="accent6">
              <a:lumMod val="50000"/>
            </a:schemeClr>
          </a:solidFill>
          <a:ln w="381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5" name="Picture 4" descr="Untitled-15896.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5272391" y="447472"/>
            <a:ext cx="2042810" cy="1553338"/>
          </a:xfrm>
          <a:prstGeom prst="ellipse">
            <a:avLst/>
          </a:prstGeom>
          <a:ln>
            <a:noFill/>
          </a:ln>
          <a:effectLst>
            <a:softEdge rad="112500"/>
          </a:effectLst>
        </p:spPr>
      </p:pic>
    </p:spTree>
    <p:extLst>
      <p:ext uri="{BB962C8B-B14F-4D97-AF65-F5344CB8AC3E}">
        <p14:creationId xmlns:p14="http://schemas.microsoft.com/office/powerpoint/2010/main" val="2995028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anim calcmode="lin" valueType="num">
                                      <p:cBhvr>
                                        <p:cTn id="10" dur="3000" fill="hold"/>
                                        <p:tgtEl>
                                          <p:spTgt spid="5"/>
                                        </p:tgtEl>
                                        <p:attrNameLst>
                                          <p:attrName>ppt_x</p:attrName>
                                        </p:attrNameLst>
                                      </p:cBhvr>
                                      <p:tavLst>
                                        <p:tav tm="0">
                                          <p:val>
                                            <p:fltVal val="0.5"/>
                                          </p:val>
                                        </p:tav>
                                        <p:tav tm="100000">
                                          <p:val>
                                            <p:strVal val="#ppt_x"/>
                                          </p:val>
                                        </p:tav>
                                      </p:tavLst>
                                    </p:anim>
                                    <p:anim calcmode="lin" valueType="num">
                                      <p:cBhvr>
                                        <p:cTn id="11" dur="3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p:val>
                                            <p:fltVal val="0"/>
                                          </p:val>
                                        </p:tav>
                                        <p:tav tm="100000">
                                          <p:val>
                                            <p:strVal val="#ppt_w"/>
                                          </p:val>
                                        </p:tav>
                                      </p:tavLst>
                                    </p:anim>
                                    <p:anim calcmode="lin" valueType="num">
                                      <p:cBhvr>
                                        <p:cTn id="17" dur="3000" fill="hold"/>
                                        <p:tgtEl>
                                          <p:spTgt spid="2"/>
                                        </p:tgtEl>
                                        <p:attrNameLst>
                                          <p:attrName>ppt_h</p:attrName>
                                        </p:attrNameLst>
                                      </p:cBhvr>
                                      <p:tavLst>
                                        <p:tav tm="0">
                                          <p:val>
                                            <p:fltVal val="0"/>
                                          </p:val>
                                        </p:tav>
                                        <p:tav tm="100000">
                                          <p:val>
                                            <p:strVal val="#ppt_h"/>
                                          </p:val>
                                        </p:tav>
                                      </p:tavLst>
                                    </p:anim>
                                    <p:animEffect transition="in" filter="fade">
                                      <p:cBhvr>
                                        <p:cTn id="18" dur="3000"/>
                                        <p:tgtEl>
                                          <p:spTgt spid="2"/>
                                        </p:tgtEl>
                                      </p:cBhvr>
                                    </p:animEffect>
                                    <p:anim calcmode="lin" valueType="num">
                                      <p:cBhvr>
                                        <p:cTn id="19" dur="3000" fill="hold"/>
                                        <p:tgtEl>
                                          <p:spTgt spid="2"/>
                                        </p:tgtEl>
                                        <p:attrNameLst>
                                          <p:attrName>ppt_x</p:attrName>
                                        </p:attrNameLst>
                                      </p:cBhvr>
                                      <p:tavLst>
                                        <p:tav tm="0">
                                          <p:val>
                                            <p:fltVal val="0.5"/>
                                          </p:val>
                                        </p:tav>
                                        <p:tav tm="100000">
                                          <p:val>
                                            <p:strVal val="#ppt_x"/>
                                          </p:val>
                                        </p:tav>
                                      </p:tavLst>
                                    </p:anim>
                                    <p:anim calcmode="lin" valueType="num">
                                      <p:cBhvr>
                                        <p:cTn id="20" dur="3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0" fill="hold"/>
                                        <p:tgtEl>
                                          <p:spTgt spid="3"/>
                                        </p:tgtEl>
                                        <p:attrNameLst>
                                          <p:attrName>ppt_w</p:attrName>
                                        </p:attrNameLst>
                                      </p:cBhvr>
                                      <p:tavLst>
                                        <p:tav tm="0">
                                          <p:val>
                                            <p:fltVal val="0"/>
                                          </p:val>
                                        </p:tav>
                                        <p:tav tm="100000">
                                          <p:val>
                                            <p:strVal val="#ppt_w"/>
                                          </p:val>
                                        </p:tav>
                                      </p:tavLst>
                                    </p:anim>
                                    <p:anim calcmode="lin" valueType="num">
                                      <p:cBhvr>
                                        <p:cTn id="26" dur="3000" fill="hold"/>
                                        <p:tgtEl>
                                          <p:spTgt spid="3"/>
                                        </p:tgtEl>
                                        <p:attrNameLst>
                                          <p:attrName>ppt_h</p:attrName>
                                        </p:attrNameLst>
                                      </p:cBhvr>
                                      <p:tavLst>
                                        <p:tav tm="0">
                                          <p:val>
                                            <p:fltVal val="0"/>
                                          </p:val>
                                        </p:tav>
                                        <p:tav tm="100000">
                                          <p:val>
                                            <p:strVal val="#ppt_h"/>
                                          </p:val>
                                        </p:tav>
                                      </p:tavLst>
                                    </p:anim>
                                    <p:animEffect transition="in" filter="fade">
                                      <p:cBhvr>
                                        <p:cTn id="27" dur="3000"/>
                                        <p:tgtEl>
                                          <p:spTgt spid="3"/>
                                        </p:tgtEl>
                                      </p:cBhvr>
                                    </p:animEffect>
                                    <p:anim calcmode="lin" valueType="num">
                                      <p:cBhvr>
                                        <p:cTn id="28" dur="3000" fill="hold"/>
                                        <p:tgtEl>
                                          <p:spTgt spid="3"/>
                                        </p:tgtEl>
                                        <p:attrNameLst>
                                          <p:attrName>ppt_x</p:attrName>
                                        </p:attrNameLst>
                                      </p:cBhvr>
                                      <p:tavLst>
                                        <p:tav tm="0">
                                          <p:val>
                                            <p:fltVal val="0.5"/>
                                          </p:val>
                                        </p:tav>
                                        <p:tav tm="100000">
                                          <p:val>
                                            <p:strVal val="#ppt_x"/>
                                          </p:val>
                                        </p:tav>
                                      </p:tavLst>
                                    </p:anim>
                                    <p:anim calcmode="lin" valueType="num">
                                      <p:cBhvr>
                                        <p:cTn id="29" dur="3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nodeType="clickEffect">
                                  <p:stCondLst>
                                    <p:cond delay="0"/>
                                  </p:stCondLst>
                                  <p:childTnLst>
                                    <p:animEffect transition="out" filter="wipe(left)">
                                      <p:cBhvr>
                                        <p:cTn id="33" dur="3000"/>
                                        <p:tgtEl>
                                          <p:spTgt spid="5"/>
                                        </p:tgtEl>
                                      </p:cBhvr>
                                    </p:animEffect>
                                    <p:set>
                                      <p:cBhvr>
                                        <p:cTn id="34" dur="1" fill="hold">
                                          <p:stCondLst>
                                            <p:cond delay="2999"/>
                                          </p:stCondLst>
                                        </p:cTn>
                                        <p:tgtEl>
                                          <p:spTgt spid="5"/>
                                        </p:tgtEl>
                                        <p:attrNameLst>
                                          <p:attrName>style.visibility</p:attrName>
                                        </p:attrNameLst>
                                      </p:cBhvr>
                                      <p:to>
                                        <p:strVal val="hidden"/>
                                      </p:to>
                                    </p:set>
                                  </p:childTnLst>
                                </p:cTn>
                              </p:par>
                              <p:par>
                                <p:cTn id="35" presetID="22" presetClass="exit" presetSubtype="8" fill="hold" grpId="1" nodeType="withEffect">
                                  <p:stCondLst>
                                    <p:cond delay="0"/>
                                  </p:stCondLst>
                                  <p:childTnLst>
                                    <p:animEffect transition="out" filter="wipe(left)">
                                      <p:cBhvr>
                                        <p:cTn id="36" dur="3000"/>
                                        <p:tgtEl>
                                          <p:spTgt spid="2"/>
                                        </p:tgtEl>
                                      </p:cBhvr>
                                    </p:animEffect>
                                    <p:set>
                                      <p:cBhvr>
                                        <p:cTn id="37" dur="1" fill="hold">
                                          <p:stCondLst>
                                            <p:cond delay="2999"/>
                                          </p:stCondLst>
                                        </p:cTn>
                                        <p:tgtEl>
                                          <p:spTgt spid="2"/>
                                        </p:tgtEl>
                                        <p:attrNameLst>
                                          <p:attrName>style.visibility</p:attrName>
                                        </p:attrNameLst>
                                      </p:cBhvr>
                                      <p:to>
                                        <p:strVal val="hidden"/>
                                      </p:to>
                                    </p:set>
                                  </p:childTnLst>
                                </p:cTn>
                              </p:par>
                              <p:par>
                                <p:cTn id="38" presetID="22" presetClass="exit" presetSubtype="8" fill="hold" grpId="1" nodeType="withEffect">
                                  <p:stCondLst>
                                    <p:cond delay="0"/>
                                  </p:stCondLst>
                                  <p:childTnLst>
                                    <p:animEffect transition="out" filter="wipe(left)">
                                      <p:cBhvr>
                                        <p:cTn id="39" dur="3000"/>
                                        <p:tgtEl>
                                          <p:spTgt spid="3"/>
                                        </p:tgtEl>
                                      </p:cBhvr>
                                    </p:animEffect>
                                    <p:set>
                                      <p:cBhvr>
                                        <p:cTn id="40"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99" y="610873"/>
            <a:ext cx="368920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পাঠ-পরিচিতিঃ</a:t>
            </a:r>
            <a:endParaRPr lang="en-US" sz="5400" dirty="0">
              <a:latin typeface="NikoshBAN" panose="02000000000000000000" pitchFamily="2" charset="0"/>
              <a:cs typeface="NikoshBAN" panose="02000000000000000000" pitchFamily="2" charset="0"/>
            </a:endParaRPr>
          </a:p>
        </p:txBody>
      </p:sp>
      <p:sp>
        <p:nvSpPr>
          <p:cNvPr id="4" name="32-Point Star 3"/>
          <p:cNvSpPr/>
          <p:nvPr/>
        </p:nvSpPr>
        <p:spPr>
          <a:xfrm>
            <a:off x="8671211" y="96619"/>
            <a:ext cx="3219198" cy="1289324"/>
          </a:xfrm>
          <a:prstGeom prst="star32">
            <a:avLst/>
          </a:prstGeom>
          <a:solidFill>
            <a:schemeClr val="accent6">
              <a:lumMod val="75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577" y="1705099"/>
            <a:ext cx="2418405" cy="19150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515" y="1795837"/>
            <a:ext cx="2251308" cy="18568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99" y="3791022"/>
            <a:ext cx="2944726" cy="200866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1933" y="3791021"/>
            <a:ext cx="3442910" cy="2008668"/>
          </a:xfrm>
          <a:prstGeom prst="rect">
            <a:avLst/>
          </a:prstGeom>
        </p:spPr>
      </p:pic>
      <p:sp>
        <p:nvSpPr>
          <p:cNvPr id="7" name="Rectangle 6"/>
          <p:cNvSpPr/>
          <p:nvPr/>
        </p:nvSpPr>
        <p:spPr>
          <a:xfrm>
            <a:off x="136187" y="0"/>
            <a:ext cx="5836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64713" y="1534203"/>
            <a:ext cx="2166394" cy="2256818"/>
            <a:chOff x="5090440" y="883004"/>
            <a:chExt cx="2009775" cy="2042809"/>
          </a:xfrm>
        </p:grpSpPr>
        <p:pic>
          <p:nvPicPr>
            <p:cNvPr id="1028" name="Picture 4" descr="https://tse2.mm.bing.net/th?id=OIP.kJ5WoZIW_thCM1CNwFv_5QHaKj&amp;pid=Api&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0440" y="883004"/>
              <a:ext cx="2009775" cy="20428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52020" y="1050587"/>
              <a:ext cx="1318432" cy="11304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latin typeface="NikoshBAN" panose="02000000000000000000" pitchFamily="2" charset="0"/>
                  <a:cs typeface="NikoshBAN" panose="02000000000000000000" pitchFamily="2" charset="0"/>
                </a:rPr>
                <a:t>“উদাত্ত      পৃথিবী”</a:t>
              </a:r>
              <a:endParaRPr lang="en-US" sz="3600" dirty="0">
                <a:solidFill>
                  <a:schemeClr val="tx1"/>
                </a:solidFill>
                <a:latin typeface="NikoshBAN" panose="02000000000000000000" pitchFamily="2" charset="0"/>
                <a:cs typeface="NikoshBAN" panose="02000000000000000000" pitchFamily="2" charset="0"/>
              </a:endParaRPr>
            </a:p>
          </p:txBody>
        </p:sp>
      </p:grpSp>
      <p:pic>
        <p:nvPicPr>
          <p:cNvPr id="1030" name="Picture 6" descr="https://tse1.mm.bing.net/th?id=OIP.nDEqcKf9gHlvga3sKf0x2wHaEH&amp;pid=Api&amp;P=0&amp;w=328&amp;h=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5561" y="1719342"/>
            <a:ext cx="3124200" cy="19333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938262" y="3791022"/>
            <a:ext cx="3260206" cy="2008668"/>
            <a:chOff x="3431709" y="4130358"/>
            <a:chExt cx="2653097" cy="1762125"/>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5906" y="4130358"/>
              <a:ext cx="2628900" cy="1762125"/>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31709" y="4162270"/>
              <a:ext cx="435492" cy="39895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3220" y="4157362"/>
              <a:ext cx="429419" cy="47276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8854" y="4139617"/>
              <a:ext cx="325087" cy="407910"/>
            </a:xfrm>
            <a:prstGeom prst="rect">
              <a:avLst/>
            </a:prstGeom>
          </p:spPr>
        </p:pic>
      </p:grpSp>
    </p:spTree>
    <p:extLst>
      <p:ext uri="{BB962C8B-B14F-4D97-AF65-F5344CB8AC3E}">
        <p14:creationId xmlns:p14="http://schemas.microsoft.com/office/powerpoint/2010/main" val="306791446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 calcmode="lin" valueType="num">
                                      <p:cBhvr>
                                        <p:cTn id="9" dur="3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3000" fill="hold"/>
                                        <p:tgtEl>
                                          <p:spTgt spid="1030"/>
                                        </p:tgtEl>
                                        <p:attrNameLst>
                                          <p:attrName>ppt_x</p:attrName>
                                        </p:attrNameLst>
                                      </p:cBhvr>
                                      <p:tavLst>
                                        <p:tav tm="0">
                                          <p:val>
                                            <p:strVal val="1+#ppt_w/2"/>
                                          </p:val>
                                        </p:tav>
                                        <p:tav tm="100000">
                                          <p:val>
                                            <p:strVal val="#ppt_x"/>
                                          </p:val>
                                        </p:tav>
                                      </p:tavLst>
                                    </p:anim>
                                    <p:anim calcmode="lin" valueType="num">
                                      <p:cBhvr additive="base">
                                        <p:cTn id="16" dur="3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3000" fill="hold"/>
                                        <p:tgtEl>
                                          <p:spTgt spid="8"/>
                                        </p:tgtEl>
                                        <p:attrNameLst>
                                          <p:attrName>ppt_x</p:attrName>
                                        </p:attrNameLst>
                                      </p:cBhvr>
                                      <p:tavLst>
                                        <p:tav tm="0">
                                          <p:val>
                                            <p:strVal val="0-#ppt_w/2"/>
                                          </p:val>
                                        </p:tav>
                                        <p:tav tm="100000">
                                          <p:val>
                                            <p:strVal val="#ppt_x"/>
                                          </p:val>
                                        </p:tav>
                                      </p:tavLst>
                                    </p:anim>
                                    <p:anim calcmode="lin" valueType="num">
                                      <p:cBhvr additive="base">
                                        <p:cTn id="22"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3000" fill="hold"/>
                                        <p:tgtEl>
                                          <p:spTgt spid="5"/>
                                        </p:tgtEl>
                                        <p:attrNameLst>
                                          <p:attrName>ppt_x</p:attrName>
                                        </p:attrNameLst>
                                      </p:cBhvr>
                                      <p:tavLst>
                                        <p:tav tm="0">
                                          <p:val>
                                            <p:strVal val="1+#ppt_w/2"/>
                                          </p:val>
                                        </p:tav>
                                        <p:tav tm="100000">
                                          <p:val>
                                            <p:strVal val="#ppt_x"/>
                                          </p:val>
                                        </p:tav>
                                      </p:tavLst>
                                    </p:anim>
                                    <p:anim calcmode="lin" valueType="num">
                                      <p:cBhvr additive="base">
                                        <p:cTn id="28"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3000" fill="hold"/>
                                        <p:tgtEl>
                                          <p:spTgt spid="9"/>
                                        </p:tgtEl>
                                        <p:attrNameLst>
                                          <p:attrName>ppt_x</p:attrName>
                                        </p:attrNameLst>
                                      </p:cBhvr>
                                      <p:tavLst>
                                        <p:tav tm="0">
                                          <p:val>
                                            <p:strVal val="1+#ppt_w/2"/>
                                          </p:val>
                                        </p:tav>
                                        <p:tav tm="100000">
                                          <p:val>
                                            <p:strVal val="#ppt_x"/>
                                          </p:val>
                                        </p:tav>
                                      </p:tavLst>
                                    </p:anim>
                                    <p:anim calcmode="lin" valueType="num">
                                      <p:cBhvr additive="base">
                                        <p:cTn id="3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3000" fill="hold"/>
                                        <p:tgtEl>
                                          <p:spTgt spid="6"/>
                                        </p:tgtEl>
                                        <p:attrNameLst>
                                          <p:attrName>ppt_x</p:attrName>
                                        </p:attrNameLst>
                                      </p:cBhvr>
                                      <p:tavLst>
                                        <p:tav tm="0">
                                          <p:val>
                                            <p:strVal val="0-#ppt_w/2"/>
                                          </p:val>
                                        </p:tav>
                                        <p:tav tm="100000">
                                          <p:val>
                                            <p:strVal val="#ppt_x"/>
                                          </p:val>
                                        </p:tav>
                                      </p:tavLst>
                                    </p:anim>
                                    <p:anim calcmode="lin" valueType="num">
                                      <p:cBhvr additive="base">
                                        <p:cTn id="40"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3000" fill="hold"/>
                                        <p:tgtEl>
                                          <p:spTgt spid="16"/>
                                        </p:tgtEl>
                                        <p:attrNameLst>
                                          <p:attrName>ppt_x</p:attrName>
                                        </p:attrNameLst>
                                      </p:cBhvr>
                                      <p:tavLst>
                                        <p:tav tm="0">
                                          <p:val>
                                            <p:strVal val="1+#ppt_w/2"/>
                                          </p:val>
                                        </p:tav>
                                        <p:tav tm="100000">
                                          <p:val>
                                            <p:strVal val="#ppt_x"/>
                                          </p:val>
                                        </p:tav>
                                      </p:tavLst>
                                    </p:anim>
                                    <p:anim calcmode="lin" valueType="num">
                                      <p:cBhvr additive="base">
                                        <p:cTn id="46" dur="3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amond(out)">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xit" presetSubtype="32" fill="hold" nodeType="clickEffect">
                                  <p:stCondLst>
                                    <p:cond delay="0"/>
                                  </p:stCondLst>
                                  <p:childTnLst>
                                    <p:animEffect transition="out" filter="plus(out)">
                                      <p:cBhvr>
                                        <p:cTn id="55" dur="2000"/>
                                        <p:tgtEl>
                                          <p:spTgt spid="11"/>
                                        </p:tgtEl>
                                      </p:cBhvr>
                                    </p:animEffect>
                                    <p:set>
                                      <p:cBhvr>
                                        <p:cTn id="56" dur="1" fill="hold">
                                          <p:stCondLst>
                                            <p:cond delay="1999"/>
                                          </p:stCondLst>
                                        </p:cTn>
                                        <p:tgtEl>
                                          <p:spTgt spid="11"/>
                                        </p:tgtEl>
                                        <p:attrNameLst>
                                          <p:attrName>style.visibility</p:attrName>
                                        </p:attrNameLst>
                                      </p:cBhvr>
                                      <p:to>
                                        <p:strVal val="hidden"/>
                                      </p:to>
                                    </p:set>
                                  </p:childTnLst>
                                </p:cTn>
                              </p:par>
                              <p:par>
                                <p:cTn id="57" presetID="13" presetClass="exit" presetSubtype="32" fill="hold" nodeType="withEffect">
                                  <p:stCondLst>
                                    <p:cond delay="0"/>
                                  </p:stCondLst>
                                  <p:childTnLst>
                                    <p:animEffect transition="out" filter="plus(out)">
                                      <p:cBhvr>
                                        <p:cTn id="58" dur="2000"/>
                                        <p:tgtEl>
                                          <p:spTgt spid="1030"/>
                                        </p:tgtEl>
                                      </p:cBhvr>
                                    </p:animEffect>
                                    <p:set>
                                      <p:cBhvr>
                                        <p:cTn id="59" dur="1" fill="hold">
                                          <p:stCondLst>
                                            <p:cond delay="1999"/>
                                          </p:stCondLst>
                                        </p:cTn>
                                        <p:tgtEl>
                                          <p:spTgt spid="1030"/>
                                        </p:tgtEl>
                                        <p:attrNameLst>
                                          <p:attrName>style.visibility</p:attrName>
                                        </p:attrNameLst>
                                      </p:cBhvr>
                                      <p:to>
                                        <p:strVal val="hidden"/>
                                      </p:to>
                                    </p:set>
                                  </p:childTnLst>
                                </p:cTn>
                              </p:par>
                              <p:par>
                                <p:cTn id="60" presetID="13" presetClass="exit" presetSubtype="32" fill="hold" nodeType="withEffect">
                                  <p:stCondLst>
                                    <p:cond delay="0"/>
                                  </p:stCondLst>
                                  <p:childTnLst>
                                    <p:animEffect transition="out" filter="plus(out)">
                                      <p:cBhvr>
                                        <p:cTn id="61" dur="2000"/>
                                        <p:tgtEl>
                                          <p:spTgt spid="8"/>
                                        </p:tgtEl>
                                      </p:cBhvr>
                                    </p:animEffect>
                                    <p:set>
                                      <p:cBhvr>
                                        <p:cTn id="62" dur="1" fill="hold">
                                          <p:stCondLst>
                                            <p:cond delay="1999"/>
                                          </p:stCondLst>
                                        </p:cTn>
                                        <p:tgtEl>
                                          <p:spTgt spid="8"/>
                                        </p:tgtEl>
                                        <p:attrNameLst>
                                          <p:attrName>style.visibility</p:attrName>
                                        </p:attrNameLst>
                                      </p:cBhvr>
                                      <p:to>
                                        <p:strVal val="hidden"/>
                                      </p:to>
                                    </p:set>
                                  </p:childTnLst>
                                </p:cTn>
                              </p:par>
                              <p:par>
                                <p:cTn id="63" presetID="13" presetClass="exit" presetSubtype="32" fill="hold" nodeType="withEffect">
                                  <p:stCondLst>
                                    <p:cond delay="0"/>
                                  </p:stCondLst>
                                  <p:childTnLst>
                                    <p:animEffect transition="out" filter="plus(out)">
                                      <p:cBhvr>
                                        <p:cTn id="64" dur="2000"/>
                                        <p:tgtEl>
                                          <p:spTgt spid="5"/>
                                        </p:tgtEl>
                                      </p:cBhvr>
                                    </p:animEffect>
                                    <p:set>
                                      <p:cBhvr>
                                        <p:cTn id="65" dur="1" fill="hold">
                                          <p:stCondLst>
                                            <p:cond delay="1999"/>
                                          </p:stCondLst>
                                        </p:cTn>
                                        <p:tgtEl>
                                          <p:spTgt spid="5"/>
                                        </p:tgtEl>
                                        <p:attrNameLst>
                                          <p:attrName>style.visibility</p:attrName>
                                        </p:attrNameLst>
                                      </p:cBhvr>
                                      <p:to>
                                        <p:strVal val="hidden"/>
                                      </p:to>
                                    </p:set>
                                  </p:childTnLst>
                                </p:cTn>
                              </p:par>
                              <p:par>
                                <p:cTn id="66" presetID="13" presetClass="exit" presetSubtype="32" fill="hold" nodeType="withEffect">
                                  <p:stCondLst>
                                    <p:cond delay="0"/>
                                  </p:stCondLst>
                                  <p:childTnLst>
                                    <p:animEffect transition="out" filter="plus(out)">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3" presetClass="exit" presetSubtype="32" fill="hold" nodeType="withEffect">
                                  <p:stCondLst>
                                    <p:cond delay="0"/>
                                  </p:stCondLst>
                                  <p:childTnLst>
                                    <p:animEffect transition="out" filter="plus(out)">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3" presetClass="exit" presetSubtype="32" fill="hold" nodeType="withEffect">
                                  <p:stCondLst>
                                    <p:cond delay="0"/>
                                  </p:stCondLst>
                                  <p:childTnLst>
                                    <p:animEffect transition="out" filter="plus(out)">
                                      <p:cBhvr>
                                        <p:cTn id="73" dur="2000"/>
                                        <p:tgtEl>
                                          <p:spTgt spid="16"/>
                                        </p:tgtEl>
                                      </p:cBhvr>
                                    </p:animEffect>
                                    <p:set>
                                      <p:cBhvr>
                                        <p:cTn id="74" dur="1" fill="hold">
                                          <p:stCondLst>
                                            <p:cond delay="1999"/>
                                          </p:stCondLst>
                                        </p:cTn>
                                        <p:tgtEl>
                                          <p:spTgt spid="16"/>
                                        </p:tgtEl>
                                        <p:attrNameLst>
                                          <p:attrName>style.visibility</p:attrName>
                                        </p:attrNameLst>
                                      </p:cBhvr>
                                      <p:to>
                                        <p:strVal val="hidden"/>
                                      </p:to>
                                    </p:set>
                                  </p:childTnLst>
                                </p:cTn>
                              </p:par>
                              <p:par>
                                <p:cTn id="75" presetID="13" presetClass="exit" presetSubtype="32" fill="hold" grpId="1" nodeType="withEffect">
                                  <p:stCondLst>
                                    <p:cond delay="0"/>
                                  </p:stCondLst>
                                  <p:childTnLst>
                                    <p:animEffect transition="out" filter="plus(out)">
                                      <p:cBhvr>
                                        <p:cTn id="76" dur="2000"/>
                                        <p:tgtEl>
                                          <p:spTgt spid="2"/>
                                        </p:tgtEl>
                                      </p:cBhvr>
                                    </p:animEffect>
                                    <p:set>
                                      <p:cBhvr>
                                        <p:cTn id="77"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084" y="1883146"/>
            <a:ext cx="3810763"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দলগত কাজঃ</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189254" y="3071391"/>
            <a:ext cx="10625815"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৭। “জাগো তবে অরণ্য কন্যারা”  কবিতার পাঠ পরিচিতি লেখ।</a:t>
            </a:r>
          </a:p>
          <a:p>
            <a:pPr marL="914400" indent="-914400">
              <a:buFont typeface="+mj-lt"/>
              <a:buAutoNum type="arabicPeriod"/>
            </a:pPr>
            <a:endParaRPr lang="en-US" sz="3600" dirty="0">
              <a:latin typeface="NikoshBAN" panose="02000000000000000000" pitchFamily="2" charset="0"/>
              <a:cs typeface="NikoshBAN" panose="02000000000000000000" pitchFamily="2" charset="0"/>
            </a:endParaRPr>
          </a:p>
        </p:txBody>
      </p:sp>
      <p:sp>
        <p:nvSpPr>
          <p:cNvPr id="4" name="32-Point Star 3"/>
          <p:cNvSpPr/>
          <p:nvPr/>
        </p:nvSpPr>
        <p:spPr>
          <a:xfrm>
            <a:off x="8476660" y="138891"/>
            <a:ext cx="3219198" cy="1289324"/>
          </a:xfrm>
          <a:prstGeom prst="star32">
            <a:avLst/>
          </a:prstGeom>
          <a:solidFill>
            <a:srgbClr val="0033CC"/>
          </a:solidFill>
          <a:ln w="3810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509C4E5D-7B9C-4ED1-8D05-4EEB7CEF329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58100" y="232258"/>
            <a:ext cx="2737645" cy="2112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87087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xit" presetSubtype="12" fill="hold" nodeType="clickEffect">
                                  <p:stCondLst>
                                    <p:cond delay="0"/>
                                  </p:stCondLst>
                                  <p:childTnLst>
                                    <p:animEffect transition="out" filter="strips(downLeft)">
                                      <p:cBhvr>
                                        <p:cTn id="24" dur="3000"/>
                                        <p:tgtEl>
                                          <p:spTgt spid="5"/>
                                        </p:tgtEl>
                                      </p:cBhvr>
                                    </p:animEffect>
                                    <p:set>
                                      <p:cBhvr>
                                        <p:cTn id="25" dur="1" fill="hold">
                                          <p:stCondLst>
                                            <p:cond delay="2999"/>
                                          </p:stCondLst>
                                        </p:cTn>
                                        <p:tgtEl>
                                          <p:spTgt spid="5"/>
                                        </p:tgtEl>
                                        <p:attrNameLst>
                                          <p:attrName>style.visibility</p:attrName>
                                        </p:attrNameLst>
                                      </p:cBhvr>
                                      <p:to>
                                        <p:strVal val="hidden"/>
                                      </p:to>
                                    </p:set>
                                  </p:childTnLst>
                                </p:cTn>
                              </p:par>
                              <p:par>
                                <p:cTn id="26" presetID="18" presetClass="exit" presetSubtype="12" fill="hold" grpId="1" nodeType="withEffect">
                                  <p:stCondLst>
                                    <p:cond delay="0"/>
                                  </p:stCondLst>
                                  <p:childTnLst>
                                    <p:animEffect transition="out" filter="strips(downLeft)">
                                      <p:cBhvr>
                                        <p:cTn id="27" dur="3000"/>
                                        <p:tgtEl>
                                          <p:spTgt spid="2"/>
                                        </p:tgtEl>
                                      </p:cBhvr>
                                    </p:animEffect>
                                    <p:set>
                                      <p:cBhvr>
                                        <p:cTn id="28" dur="1" fill="hold">
                                          <p:stCondLst>
                                            <p:cond delay="2999"/>
                                          </p:stCondLst>
                                        </p:cTn>
                                        <p:tgtEl>
                                          <p:spTgt spid="2"/>
                                        </p:tgtEl>
                                        <p:attrNameLst>
                                          <p:attrName>style.visibility</p:attrName>
                                        </p:attrNameLst>
                                      </p:cBhvr>
                                      <p:to>
                                        <p:strVal val="hidden"/>
                                      </p:to>
                                    </p:set>
                                  </p:childTnLst>
                                </p:cTn>
                              </p:par>
                              <p:par>
                                <p:cTn id="29" presetID="18" presetClass="exit" presetSubtype="12" fill="hold" grpId="1" nodeType="withEffect">
                                  <p:stCondLst>
                                    <p:cond delay="0"/>
                                  </p:stCondLst>
                                  <p:childTnLst>
                                    <p:animEffect transition="out" filter="strips(downLeft)">
                                      <p:cBhvr>
                                        <p:cTn id="30" dur="3000"/>
                                        <p:tgtEl>
                                          <p:spTgt spid="3"/>
                                        </p:tgtEl>
                                      </p:cBhvr>
                                    </p:animEffect>
                                    <p:set>
                                      <p:cBhvr>
                                        <p:cTn id="31"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99" y="571963"/>
            <a:ext cx="963111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a:t>
            </a:r>
            <a:r>
              <a:rPr lang="bn-BD" sz="5400" dirty="0">
                <a:latin typeface="NikoshBAN" pitchFamily="2" charset="0"/>
                <a:cs typeface="NikoshBAN" pitchFamily="2" charset="0"/>
              </a:rPr>
              <a:t>“বৃক্ষের বক্ষের বহ্নিজ্বালা”</a:t>
            </a:r>
            <a:endParaRPr lang="en-US" sz="5400" dirty="0">
              <a:latin typeface="NikoshBAN" panose="02000000000000000000" pitchFamily="2" charset="0"/>
              <a:cs typeface="NikoshBAN" panose="02000000000000000000" pitchFamily="2" charset="0"/>
            </a:endParaRPr>
          </a:p>
        </p:txBody>
      </p:sp>
      <p:sp>
        <p:nvSpPr>
          <p:cNvPr id="4" name="32-Point Star 3"/>
          <p:cNvSpPr/>
          <p:nvPr/>
        </p:nvSpPr>
        <p:spPr>
          <a:xfrm>
            <a:off x="8671211" y="57708"/>
            <a:ext cx="3219198" cy="1289324"/>
          </a:xfrm>
          <a:prstGeom prst="star32">
            <a:avLst/>
          </a:prstGeom>
          <a:solidFill>
            <a:schemeClr val="accent6">
              <a:lumMod val="5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99" y="4386008"/>
            <a:ext cx="3471418" cy="21315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121" y="1820685"/>
            <a:ext cx="3372729" cy="2409681"/>
          </a:xfrm>
          <a:prstGeom prst="rect">
            <a:avLst/>
          </a:prstGeom>
        </p:spPr>
      </p:pic>
      <p:pic>
        <p:nvPicPr>
          <p:cNvPr id="13" name="Picture 12"/>
          <p:cNvPicPr>
            <a:picLocks noChangeAspect="1"/>
          </p:cNvPicPr>
          <p:nvPr/>
        </p:nvPicPr>
        <p:blipFill>
          <a:blip r:embed="rId4"/>
          <a:stretch>
            <a:fillRect/>
          </a:stretch>
        </p:blipFill>
        <p:spPr>
          <a:xfrm>
            <a:off x="614199" y="1829154"/>
            <a:ext cx="3471418" cy="240121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121" y="4386008"/>
            <a:ext cx="3372729" cy="2131524"/>
          </a:xfrm>
          <a:prstGeom prst="rect">
            <a:avLst/>
          </a:prstGeom>
        </p:spPr>
      </p:pic>
    </p:spTree>
    <p:extLst>
      <p:ext uri="{BB962C8B-B14F-4D97-AF65-F5344CB8AC3E}">
        <p14:creationId xmlns:p14="http://schemas.microsoft.com/office/powerpoint/2010/main" val="19509671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1+#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0-#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1+#ppt_w/2"/>
                                          </p:val>
                                        </p:tav>
                                        <p:tav tm="100000">
                                          <p:val>
                                            <p:strVal val="#ppt_x"/>
                                          </p:val>
                                        </p:tav>
                                      </p:tavLst>
                                    </p:anim>
                                    <p:anim calcmode="lin" valueType="num">
                                      <p:cBhvr additive="base">
                                        <p:cTn id="2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xit" presetSubtype="0" accel="100000" fill="hold" nodeType="clickEffect">
                                  <p:stCondLst>
                                    <p:cond delay="0"/>
                                  </p:stCondLst>
                                  <p:childTnLst>
                                    <p:anim calcmode="lin" valueType="num">
                                      <p:cBhvr>
                                        <p:cTn id="37" dur="3000"/>
                                        <p:tgtEl>
                                          <p:spTgt spid="13"/>
                                        </p:tgtEl>
                                        <p:attrNameLst>
                                          <p:attrName>ppt_w</p:attrName>
                                        </p:attrNameLst>
                                      </p:cBhvr>
                                      <p:tavLst>
                                        <p:tav tm="0">
                                          <p:val>
                                            <p:strVal val="ppt_w"/>
                                          </p:val>
                                        </p:tav>
                                        <p:tav tm="100000">
                                          <p:val>
                                            <p:fltVal val="0"/>
                                          </p:val>
                                        </p:tav>
                                      </p:tavLst>
                                    </p:anim>
                                    <p:anim calcmode="lin" valueType="num">
                                      <p:cBhvr>
                                        <p:cTn id="38" dur="3000"/>
                                        <p:tgtEl>
                                          <p:spTgt spid="13"/>
                                        </p:tgtEl>
                                        <p:attrNameLst>
                                          <p:attrName>ppt_h</p:attrName>
                                        </p:attrNameLst>
                                      </p:cBhvr>
                                      <p:tavLst>
                                        <p:tav tm="0">
                                          <p:val>
                                            <p:strVal val="ppt_h"/>
                                          </p:val>
                                        </p:tav>
                                        <p:tav tm="100000">
                                          <p:val>
                                            <p:fltVal val="0"/>
                                          </p:val>
                                        </p:tav>
                                      </p:tavLst>
                                    </p:anim>
                                    <p:anim calcmode="lin" valueType="num">
                                      <p:cBhvr>
                                        <p:cTn id="39" dur="3000"/>
                                        <p:tgtEl>
                                          <p:spTgt spid="13"/>
                                        </p:tgtEl>
                                        <p:attrNameLst>
                                          <p:attrName>style.rotation</p:attrName>
                                        </p:attrNameLst>
                                      </p:cBhvr>
                                      <p:tavLst>
                                        <p:tav tm="0">
                                          <p:val>
                                            <p:fltVal val="0"/>
                                          </p:val>
                                        </p:tav>
                                        <p:tav tm="100000">
                                          <p:val>
                                            <p:fltVal val="360"/>
                                          </p:val>
                                        </p:tav>
                                      </p:tavLst>
                                    </p:anim>
                                    <p:animEffect transition="out" filter="fade">
                                      <p:cBhvr>
                                        <p:cTn id="40" dur="3000"/>
                                        <p:tgtEl>
                                          <p:spTgt spid="13"/>
                                        </p:tgtEl>
                                      </p:cBhvr>
                                    </p:animEffect>
                                    <p:set>
                                      <p:cBhvr>
                                        <p:cTn id="41" dur="1" fill="hold">
                                          <p:stCondLst>
                                            <p:cond delay="2999"/>
                                          </p:stCondLst>
                                        </p:cTn>
                                        <p:tgtEl>
                                          <p:spTgt spid="13"/>
                                        </p:tgtEl>
                                        <p:attrNameLst>
                                          <p:attrName>style.visibility</p:attrName>
                                        </p:attrNameLst>
                                      </p:cBhvr>
                                      <p:to>
                                        <p:strVal val="hidden"/>
                                      </p:to>
                                    </p:set>
                                  </p:childTnLst>
                                </p:cTn>
                              </p:par>
                              <p:par>
                                <p:cTn id="42" presetID="49" presetClass="exit" presetSubtype="0" accel="100000" fill="hold" nodeType="withEffect">
                                  <p:stCondLst>
                                    <p:cond delay="0"/>
                                  </p:stCondLst>
                                  <p:childTnLst>
                                    <p:anim calcmode="lin" valueType="num">
                                      <p:cBhvr>
                                        <p:cTn id="43" dur="3000"/>
                                        <p:tgtEl>
                                          <p:spTgt spid="12"/>
                                        </p:tgtEl>
                                        <p:attrNameLst>
                                          <p:attrName>ppt_w</p:attrName>
                                        </p:attrNameLst>
                                      </p:cBhvr>
                                      <p:tavLst>
                                        <p:tav tm="0">
                                          <p:val>
                                            <p:strVal val="ppt_w"/>
                                          </p:val>
                                        </p:tav>
                                        <p:tav tm="100000">
                                          <p:val>
                                            <p:fltVal val="0"/>
                                          </p:val>
                                        </p:tav>
                                      </p:tavLst>
                                    </p:anim>
                                    <p:anim calcmode="lin" valueType="num">
                                      <p:cBhvr>
                                        <p:cTn id="44" dur="3000"/>
                                        <p:tgtEl>
                                          <p:spTgt spid="12"/>
                                        </p:tgtEl>
                                        <p:attrNameLst>
                                          <p:attrName>ppt_h</p:attrName>
                                        </p:attrNameLst>
                                      </p:cBhvr>
                                      <p:tavLst>
                                        <p:tav tm="0">
                                          <p:val>
                                            <p:strVal val="ppt_h"/>
                                          </p:val>
                                        </p:tav>
                                        <p:tav tm="100000">
                                          <p:val>
                                            <p:fltVal val="0"/>
                                          </p:val>
                                        </p:tav>
                                      </p:tavLst>
                                    </p:anim>
                                    <p:anim calcmode="lin" valueType="num">
                                      <p:cBhvr>
                                        <p:cTn id="45" dur="3000"/>
                                        <p:tgtEl>
                                          <p:spTgt spid="12"/>
                                        </p:tgtEl>
                                        <p:attrNameLst>
                                          <p:attrName>style.rotation</p:attrName>
                                        </p:attrNameLst>
                                      </p:cBhvr>
                                      <p:tavLst>
                                        <p:tav tm="0">
                                          <p:val>
                                            <p:fltVal val="0"/>
                                          </p:val>
                                        </p:tav>
                                        <p:tav tm="100000">
                                          <p:val>
                                            <p:fltVal val="360"/>
                                          </p:val>
                                        </p:tav>
                                      </p:tavLst>
                                    </p:anim>
                                    <p:animEffect transition="out" filter="fade">
                                      <p:cBhvr>
                                        <p:cTn id="46" dur="3000"/>
                                        <p:tgtEl>
                                          <p:spTgt spid="12"/>
                                        </p:tgtEl>
                                      </p:cBhvr>
                                    </p:animEffect>
                                    <p:set>
                                      <p:cBhvr>
                                        <p:cTn id="47" dur="1" fill="hold">
                                          <p:stCondLst>
                                            <p:cond delay="2999"/>
                                          </p:stCondLst>
                                        </p:cTn>
                                        <p:tgtEl>
                                          <p:spTgt spid="12"/>
                                        </p:tgtEl>
                                        <p:attrNameLst>
                                          <p:attrName>style.visibility</p:attrName>
                                        </p:attrNameLst>
                                      </p:cBhvr>
                                      <p:to>
                                        <p:strVal val="hidden"/>
                                      </p:to>
                                    </p:set>
                                  </p:childTnLst>
                                </p:cTn>
                              </p:par>
                              <p:par>
                                <p:cTn id="48" presetID="49" presetClass="exit" presetSubtype="0" accel="100000" fill="hold" nodeType="withEffect">
                                  <p:stCondLst>
                                    <p:cond delay="0"/>
                                  </p:stCondLst>
                                  <p:childTnLst>
                                    <p:anim calcmode="lin" valueType="num">
                                      <p:cBhvr>
                                        <p:cTn id="49" dur="3000"/>
                                        <p:tgtEl>
                                          <p:spTgt spid="7"/>
                                        </p:tgtEl>
                                        <p:attrNameLst>
                                          <p:attrName>ppt_w</p:attrName>
                                        </p:attrNameLst>
                                      </p:cBhvr>
                                      <p:tavLst>
                                        <p:tav tm="0">
                                          <p:val>
                                            <p:strVal val="ppt_w"/>
                                          </p:val>
                                        </p:tav>
                                        <p:tav tm="100000">
                                          <p:val>
                                            <p:fltVal val="0"/>
                                          </p:val>
                                        </p:tav>
                                      </p:tavLst>
                                    </p:anim>
                                    <p:anim calcmode="lin" valueType="num">
                                      <p:cBhvr>
                                        <p:cTn id="50" dur="3000"/>
                                        <p:tgtEl>
                                          <p:spTgt spid="7"/>
                                        </p:tgtEl>
                                        <p:attrNameLst>
                                          <p:attrName>ppt_h</p:attrName>
                                        </p:attrNameLst>
                                      </p:cBhvr>
                                      <p:tavLst>
                                        <p:tav tm="0">
                                          <p:val>
                                            <p:strVal val="ppt_h"/>
                                          </p:val>
                                        </p:tav>
                                        <p:tav tm="100000">
                                          <p:val>
                                            <p:fltVal val="0"/>
                                          </p:val>
                                        </p:tav>
                                      </p:tavLst>
                                    </p:anim>
                                    <p:anim calcmode="lin" valueType="num">
                                      <p:cBhvr>
                                        <p:cTn id="51" dur="3000"/>
                                        <p:tgtEl>
                                          <p:spTgt spid="7"/>
                                        </p:tgtEl>
                                        <p:attrNameLst>
                                          <p:attrName>style.rotation</p:attrName>
                                        </p:attrNameLst>
                                      </p:cBhvr>
                                      <p:tavLst>
                                        <p:tav tm="0">
                                          <p:val>
                                            <p:fltVal val="0"/>
                                          </p:val>
                                        </p:tav>
                                        <p:tav tm="100000">
                                          <p:val>
                                            <p:fltVal val="360"/>
                                          </p:val>
                                        </p:tav>
                                      </p:tavLst>
                                    </p:anim>
                                    <p:animEffect transition="out" filter="fade">
                                      <p:cBhvr>
                                        <p:cTn id="52" dur="3000"/>
                                        <p:tgtEl>
                                          <p:spTgt spid="7"/>
                                        </p:tgtEl>
                                      </p:cBhvr>
                                    </p:animEffect>
                                    <p:set>
                                      <p:cBhvr>
                                        <p:cTn id="53" dur="1" fill="hold">
                                          <p:stCondLst>
                                            <p:cond delay="2999"/>
                                          </p:stCondLst>
                                        </p:cTn>
                                        <p:tgtEl>
                                          <p:spTgt spid="7"/>
                                        </p:tgtEl>
                                        <p:attrNameLst>
                                          <p:attrName>style.visibility</p:attrName>
                                        </p:attrNameLst>
                                      </p:cBhvr>
                                      <p:to>
                                        <p:strVal val="hidden"/>
                                      </p:to>
                                    </p:set>
                                  </p:childTnLst>
                                </p:cTn>
                              </p:par>
                              <p:par>
                                <p:cTn id="54" presetID="49" presetClass="exit" presetSubtype="0" accel="100000" fill="hold" nodeType="withEffect">
                                  <p:stCondLst>
                                    <p:cond delay="0"/>
                                  </p:stCondLst>
                                  <p:childTnLst>
                                    <p:anim calcmode="lin" valueType="num">
                                      <p:cBhvr>
                                        <p:cTn id="55" dur="3000"/>
                                        <p:tgtEl>
                                          <p:spTgt spid="3"/>
                                        </p:tgtEl>
                                        <p:attrNameLst>
                                          <p:attrName>ppt_w</p:attrName>
                                        </p:attrNameLst>
                                      </p:cBhvr>
                                      <p:tavLst>
                                        <p:tav tm="0">
                                          <p:val>
                                            <p:strVal val="ppt_w"/>
                                          </p:val>
                                        </p:tav>
                                        <p:tav tm="100000">
                                          <p:val>
                                            <p:fltVal val="0"/>
                                          </p:val>
                                        </p:tav>
                                      </p:tavLst>
                                    </p:anim>
                                    <p:anim calcmode="lin" valueType="num">
                                      <p:cBhvr>
                                        <p:cTn id="56" dur="3000"/>
                                        <p:tgtEl>
                                          <p:spTgt spid="3"/>
                                        </p:tgtEl>
                                        <p:attrNameLst>
                                          <p:attrName>ppt_h</p:attrName>
                                        </p:attrNameLst>
                                      </p:cBhvr>
                                      <p:tavLst>
                                        <p:tav tm="0">
                                          <p:val>
                                            <p:strVal val="ppt_h"/>
                                          </p:val>
                                        </p:tav>
                                        <p:tav tm="100000">
                                          <p:val>
                                            <p:fltVal val="0"/>
                                          </p:val>
                                        </p:tav>
                                      </p:tavLst>
                                    </p:anim>
                                    <p:anim calcmode="lin" valueType="num">
                                      <p:cBhvr>
                                        <p:cTn id="57" dur="3000"/>
                                        <p:tgtEl>
                                          <p:spTgt spid="3"/>
                                        </p:tgtEl>
                                        <p:attrNameLst>
                                          <p:attrName>style.rotation</p:attrName>
                                        </p:attrNameLst>
                                      </p:cBhvr>
                                      <p:tavLst>
                                        <p:tav tm="0">
                                          <p:val>
                                            <p:fltVal val="0"/>
                                          </p:val>
                                        </p:tav>
                                        <p:tav tm="100000">
                                          <p:val>
                                            <p:fltVal val="360"/>
                                          </p:val>
                                        </p:tav>
                                      </p:tavLst>
                                    </p:anim>
                                    <p:animEffect transition="out" filter="fade">
                                      <p:cBhvr>
                                        <p:cTn id="58" dur="3000"/>
                                        <p:tgtEl>
                                          <p:spTgt spid="3"/>
                                        </p:tgtEl>
                                      </p:cBhvr>
                                    </p:animEffect>
                                    <p:set>
                                      <p:cBhvr>
                                        <p:cTn id="59" dur="1" fill="hold">
                                          <p:stCondLst>
                                            <p:cond delay="2999"/>
                                          </p:stCondLst>
                                        </p:cTn>
                                        <p:tgtEl>
                                          <p:spTgt spid="3"/>
                                        </p:tgtEl>
                                        <p:attrNameLst>
                                          <p:attrName>style.visibility</p:attrName>
                                        </p:attrNameLst>
                                      </p:cBhvr>
                                      <p:to>
                                        <p:strVal val="hidden"/>
                                      </p:to>
                                    </p:set>
                                  </p:childTnLst>
                                </p:cTn>
                              </p:par>
                              <p:par>
                                <p:cTn id="60" presetID="49" presetClass="exit" presetSubtype="0" accel="100000" fill="hold" grpId="1" nodeType="withEffect">
                                  <p:stCondLst>
                                    <p:cond delay="0"/>
                                  </p:stCondLst>
                                  <p:childTnLst>
                                    <p:anim calcmode="lin" valueType="num">
                                      <p:cBhvr>
                                        <p:cTn id="61" dur="3000"/>
                                        <p:tgtEl>
                                          <p:spTgt spid="2"/>
                                        </p:tgtEl>
                                        <p:attrNameLst>
                                          <p:attrName>ppt_w</p:attrName>
                                        </p:attrNameLst>
                                      </p:cBhvr>
                                      <p:tavLst>
                                        <p:tav tm="0">
                                          <p:val>
                                            <p:strVal val="ppt_w"/>
                                          </p:val>
                                        </p:tav>
                                        <p:tav tm="100000">
                                          <p:val>
                                            <p:fltVal val="0"/>
                                          </p:val>
                                        </p:tav>
                                      </p:tavLst>
                                    </p:anim>
                                    <p:anim calcmode="lin" valueType="num">
                                      <p:cBhvr>
                                        <p:cTn id="62" dur="3000"/>
                                        <p:tgtEl>
                                          <p:spTgt spid="2"/>
                                        </p:tgtEl>
                                        <p:attrNameLst>
                                          <p:attrName>ppt_h</p:attrName>
                                        </p:attrNameLst>
                                      </p:cBhvr>
                                      <p:tavLst>
                                        <p:tav tm="0">
                                          <p:val>
                                            <p:strVal val="ppt_h"/>
                                          </p:val>
                                        </p:tav>
                                        <p:tav tm="100000">
                                          <p:val>
                                            <p:fltVal val="0"/>
                                          </p:val>
                                        </p:tav>
                                      </p:tavLst>
                                    </p:anim>
                                    <p:anim calcmode="lin" valueType="num">
                                      <p:cBhvr>
                                        <p:cTn id="63" dur="3000"/>
                                        <p:tgtEl>
                                          <p:spTgt spid="2"/>
                                        </p:tgtEl>
                                        <p:attrNameLst>
                                          <p:attrName>style.rotation</p:attrName>
                                        </p:attrNameLst>
                                      </p:cBhvr>
                                      <p:tavLst>
                                        <p:tav tm="0">
                                          <p:val>
                                            <p:fltVal val="0"/>
                                          </p:val>
                                        </p:tav>
                                        <p:tav tm="100000">
                                          <p:val>
                                            <p:fltVal val="360"/>
                                          </p:val>
                                        </p:tav>
                                      </p:tavLst>
                                    </p:anim>
                                    <p:animEffect transition="out" filter="fade">
                                      <p:cBhvr>
                                        <p:cTn id="64" dur="3000"/>
                                        <p:tgtEl>
                                          <p:spTgt spid="2"/>
                                        </p:tgtEl>
                                      </p:cBhvr>
                                    </p:animEffect>
                                    <p:set>
                                      <p:cBhvr>
                                        <p:cTn id="65" dur="1" fill="hold">
                                          <p:stCondLst>
                                            <p:cond delay="2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8749" y="259855"/>
            <a:ext cx="2074536" cy="597686"/>
          </a:xfrm>
        </p:spPr>
        <p:txBody>
          <a:bodyPr>
            <a:normAutofit fontScale="90000"/>
          </a:bodyPr>
          <a:lstStyle/>
          <a:p>
            <a:r>
              <a:rPr lang="bn-BD" sz="3600" dirty="0" smtClean="0"/>
              <a:t>বাড়ির  কাজঃ </a:t>
            </a:r>
            <a:endParaRPr lang="en-US" sz="3600" dirty="0"/>
          </a:p>
        </p:txBody>
      </p:sp>
      <p:sp>
        <p:nvSpPr>
          <p:cNvPr id="3" name="Subtitle 2"/>
          <p:cNvSpPr>
            <a:spLocks noGrp="1"/>
          </p:cNvSpPr>
          <p:nvPr>
            <p:ph type="subTitle" idx="1"/>
          </p:nvPr>
        </p:nvSpPr>
        <p:spPr>
          <a:xfrm>
            <a:off x="456553" y="1699051"/>
            <a:ext cx="11450101" cy="2565298"/>
          </a:xfrm>
        </p:spPr>
        <p:txBody>
          <a:bodyPr>
            <a:noAutofit/>
          </a:bodyPr>
          <a:lstStyle/>
          <a:p>
            <a:pPr algn="l"/>
            <a:r>
              <a:rPr lang="bn-BD" sz="2800" dirty="0" smtClean="0"/>
              <a:t>১.দোয়েল পাখি বাসা বেঁধেছে শিউলি গাছে।সোহেল নতন ঘর তোলার জন্য আঙিনার অন্যান্য গাছের সাথে শিউলি গাছও কেটে ফেলে।দোয়েলের চোখে-মুখে বাসা হারানোর বেদনা।দোয়েল আর গান গায় না। ফুলের সাথে খেলা করে না।অন্যদিকে রবি বাড়ির আঙিনার খালি জায়গায় ফুল, ফল আর অন্যান্য গাছ লাগায়।  গাছগুলোকে সে নিজের মতো ভালোবাসে।তাঁর বাগান দেখে সকলের চোখ জুড়ায়। পাখিরা তাঁর বাগানে চলে আসে। তারা গাছে গাছে ঘুরে বেড়ায়।বিভিন্ন গাছ থেকে খাবার জোগাড় করে,ফুলের সাথে খেলা করে, গান গায়। দিন শেষে নিশ্চিন্ত মনে বাসায় ফিরে ঘুমায়। রবিকে দেখে অনেকেই গাছ লাগাতে উদ্বুদ্ধ হয়। </a:t>
            </a:r>
            <a:endParaRPr lang="en-US" sz="2800" dirty="0"/>
          </a:p>
        </p:txBody>
      </p:sp>
      <p:sp>
        <p:nvSpPr>
          <p:cNvPr id="4" name="TextBox 3"/>
          <p:cNvSpPr txBox="1"/>
          <p:nvPr/>
        </p:nvSpPr>
        <p:spPr>
          <a:xfrm>
            <a:off x="9694057" y="259855"/>
            <a:ext cx="1920769" cy="707886"/>
          </a:xfrm>
          <a:prstGeom prst="rect">
            <a:avLst/>
          </a:prstGeom>
          <a:noFill/>
        </p:spPr>
        <p:txBody>
          <a:bodyPr wrap="square" rtlCol="0">
            <a:spAutoFit/>
          </a:bodyPr>
          <a:lstStyle/>
          <a:p>
            <a:r>
              <a:rPr lang="bn-BD" sz="4000" dirty="0" smtClean="0"/>
              <a:t>ক্লিক করুন</a:t>
            </a:r>
            <a:endParaRPr lang="en-US" sz="4000" dirty="0"/>
          </a:p>
        </p:txBody>
      </p:sp>
      <p:grpSp>
        <p:nvGrpSpPr>
          <p:cNvPr id="13" name="Group 12"/>
          <p:cNvGrpSpPr/>
          <p:nvPr/>
        </p:nvGrpSpPr>
        <p:grpSpPr>
          <a:xfrm>
            <a:off x="436395" y="124919"/>
            <a:ext cx="1990049" cy="1284051"/>
            <a:chOff x="1261733" y="731815"/>
            <a:chExt cx="2449031" cy="2368620"/>
          </a:xfrm>
        </p:grpSpPr>
        <p:sp>
          <p:nvSpPr>
            <p:cNvPr id="10" name="Rectangle 9"/>
            <p:cNvSpPr/>
            <p:nvPr/>
          </p:nvSpPr>
          <p:spPr>
            <a:xfrm>
              <a:off x="1663996" y="2620557"/>
              <a:ext cx="1676401" cy="29545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1261733" y="731815"/>
              <a:ext cx="2449031" cy="2368620"/>
              <a:chOff x="1499193" y="948939"/>
              <a:chExt cx="2449031" cy="2878648"/>
            </a:xfrm>
          </p:grpSpPr>
          <p:sp>
            <p:nvSpPr>
              <p:cNvPr id="5" name="Rectangle 4"/>
              <p:cNvSpPr/>
              <p:nvPr/>
            </p:nvSpPr>
            <p:spPr>
              <a:xfrm>
                <a:off x="1524000" y="1807241"/>
                <a:ext cx="2424224" cy="1470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499193" y="948939"/>
                <a:ext cx="2431312" cy="8583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34882" y="2127978"/>
                <a:ext cx="467832" cy="56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4834" y="2152712"/>
                <a:ext cx="467832" cy="56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13596" y="2077804"/>
                <a:ext cx="614919" cy="122341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1828" y="3580400"/>
                <a:ext cx="1143006" cy="24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Subtitle 2"/>
          <p:cNvSpPr txBox="1">
            <a:spLocks/>
          </p:cNvSpPr>
          <p:nvPr/>
        </p:nvSpPr>
        <p:spPr>
          <a:xfrm>
            <a:off x="627913" y="4305145"/>
            <a:ext cx="11450101" cy="2095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BD" sz="2800" dirty="0" smtClean="0"/>
              <a:t>ক. গাছের নতুন পাতাকে কী বলে?</a:t>
            </a:r>
          </a:p>
          <a:p>
            <a:pPr algn="l"/>
            <a:r>
              <a:rPr lang="bn-BD" sz="2800" dirty="0" smtClean="0"/>
              <a:t>খ. ‘বৃক্ষের বক্ষের বহ্নিজ্বালা বলতে কী বুঝানো হয়েছে?</a:t>
            </a:r>
          </a:p>
          <a:p>
            <a:pPr algn="l"/>
            <a:r>
              <a:rPr lang="bn-BD" sz="2800" dirty="0" smtClean="0"/>
              <a:t>গ.দোয়েলের অভিব্যক্তিতে “জাগো তবে অরণ্য কন্যারা” কবিতার কোন বৈশিষ্ট্য ফুটে উঠেছে? ব্যাখ্যা কর।</a:t>
            </a:r>
          </a:p>
          <a:p>
            <a:pPr algn="l"/>
            <a:r>
              <a:rPr lang="bn-BD" sz="2800" dirty="0" smtClean="0"/>
              <a:t> ঘ. উদ্দীপকের রবির কর্মকাণ্ডের  মধ্যেই কবির প্রত্যাশার প্রতিফলন ঘটেছে। বক্তব্যটি মূল্যায়ন কর।</a:t>
            </a:r>
            <a:endParaRPr lang="en-US" sz="2800" dirty="0"/>
          </a:p>
        </p:txBody>
      </p:sp>
    </p:spTree>
    <p:extLst>
      <p:ext uri="{BB962C8B-B14F-4D97-AF65-F5344CB8AC3E}">
        <p14:creationId xmlns:p14="http://schemas.microsoft.com/office/powerpoint/2010/main" val="37486146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3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0-#ppt_w/2"/>
                                          </p:val>
                                        </p:tav>
                                        <p:tav tm="100000">
                                          <p:val>
                                            <p:strVal val="#ppt_x"/>
                                          </p:val>
                                        </p:tav>
                                      </p:tavLst>
                                    </p:anim>
                                    <p:anim calcmode="lin" valueType="num">
                                      <p:cBhvr additive="base">
                                        <p:cTn id="19"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0" fill="hold"/>
                                        <p:tgtEl>
                                          <p:spTgt spid="14"/>
                                        </p:tgtEl>
                                        <p:attrNameLst>
                                          <p:attrName>ppt_x</p:attrName>
                                        </p:attrNameLst>
                                      </p:cBhvr>
                                      <p:tavLst>
                                        <p:tav tm="0">
                                          <p:val>
                                            <p:strVal val="1+#ppt_w/2"/>
                                          </p:val>
                                        </p:tav>
                                        <p:tav tm="100000">
                                          <p:val>
                                            <p:strVal val="#ppt_x"/>
                                          </p:val>
                                        </p:tav>
                                      </p:tavLst>
                                    </p:anim>
                                    <p:anim calcmode="lin" valueType="num">
                                      <p:cBhvr additive="base">
                                        <p:cTn id="25"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xit" presetSubtype="0" fill="hold" nodeType="clickEffect">
                                  <p:stCondLst>
                                    <p:cond delay="0"/>
                                  </p:stCondLst>
                                  <p:childTnLst>
                                    <p:animScale>
                                      <p:cBhvr>
                                        <p:cTn id="29" dur="5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0" dur="5000" accel="50000">
                                          <p:stCondLst>
                                            <p:cond delay="0"/>
                                          </p:stCondLst>
                                        </p:cTn>
                                        <p:tgtEl>
                                          <p:spTgt spid="13"/>
                                        </p:tgtEl>
                                        <p:attrNameLst>
                                          <p:attrName>ppt_x</p:attrName>
                                          <p:attrName>ppt_y</p:attrName>
                                        </p:attrNameLst>
                                      </p:cBhvr>
                                    </p:animMotion>
                                    <p:animEffect transition="out" filter="fade">
                                      <p:cBhvr>
                                        <p:cTn id="31" dur="5000"/>
                                        <p:tgtEl>
                                          <p:spTgt spid="13"/>
                                        </p:tgtEl>
                                      </p:cBhvr>
                                    </p:animEffect>
                                    <p:set>
                                      <p:cBhvr>
                                        <p:cTn id="32" dur="1" fill="hold">
                                          <p:stCondLst>
                                            <p:cond delay="4999"/>
                                          </p:stCondLst>
                                        </p:cTn>
                                        <p:tgtEl>
                                          <p:spTgt spid="13"/>
                                        </p:tgtEl>
                                        <p:attrNameLst>
                                          <p:attrName>style.visibility</p:attrName>
                                        </p:attrNameLst>
                                      </p:cBhvr>
                                      <p:to>
                                        <p:strVal val="hidden"/>
                                      </p:to>
                                    </p:set>
                                  </p:childTnLst>
                                </p:cTn>
                              </p:par>
                              <p:par>
                                <p:cTn id="33" presetID="52" presetClass="exit" presetSubtype="0" fill="hold" grpId="1" nodeType="withEffect">
                                  <p:stCondLst>
                                    <p:cond delay="0"/>
                                  </p:stCondLst>
                                  <p:childTnLst>
                                    <p:animScale>
                                      <p:cBhvr>
                                        <p:cTn id="34" dur="5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5" dur="5000" accel="50000">
                                          <p:stCondLst>
                                            <p:cond delay="0"/>
                                          </p:stCondLst>
                                        </p:cTn>
                                        <p:tgtEl>
                                          <p:spTgt spid="2"/>
                                        </p:tgtEl>
                                        <p:attrNameLst>
                                          <p:attrName>ppt_x</p:attrName>
                                          <p:attrName>ppt_y</p:attrName>
                                        </p:attrNameLst>
                                      </p:cBhvr>
                                    </p:animMotion>
                                    <p:animEffect transition="out" filter="fade">
                                      <p:cBhvr>
                                        <p:cTn id="36" dur="5000"/>
                                        <p:tgtEl>
                                          <p:spTgt spid="2"/>
                                        </p:tgtEl>
                                      </p:cBhvr>
                                    </p:animEffect>
                                    <p:set>
                                      <p:cBhvr>
                                        <p:cTn id="37" dur="1" fill="hold">
                                          <p:stCondLst>
                                            <p:cond delay="4999"/>
                                          </p:stCondLst>
                                        </p:cTn>
                                        <p:tgtEl>
                                          <p:spTgt spid="2"/>
                                        </p:tgtEl>
                                        <p:attrNameLst>
                                          <p:attrName>style.visibility</p:attrName>
                                        </p:attrNameLst>
                                      </p:cBhvr>
                                      <p:to>
                                        <p:strVal val="hidden"/>
                                      </p:to>
                                    </p:set>
                                  </p:childTnLst>
                                </p:cTn>
                              </p:par>
                              <p:par>
                                <p:cTn id="38" presetID="52" presetClass="exit" presetSubtype="0" fill="hold" grpId="1" nodeType="withEffect">
                                  <p:stCondLst>
                                    <p:cond delay="0"/>
                                  </p:stCondLst>
                                  <p:childTnLst>
                                    <p:animScale>
                                      <p:cBhvr>
                                        <p:cTn id="39" dur="5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5000" accel="50000">
                                          <p:stCondLst>
                                            <p:cond delay="0"/>
                                          </p:stCondLst>
                                        </p:cTn>
                                        <p:tgtEl>
                                          <p:spTgt spid="3"/>
                                        </p:tgtEl>
                                        <p:attrNameLst>
                                          <p:attrName>ppt_x</p:attrName>
                                          <p:attrName>ppt_y</p:attrName>
                                        </p:attrNameLst>
                                      </p:cBhvr>
                                    </p:animMotion>
                                    <p:animEffect transition="out" filter="fade">
                                      <p:cBhvr>
                                        <p:cTn id="41" dur="5000"/>
                                        <p:tgtEl>
                                          <p:spTgt spid="3"/>
                                        </p:tgtEl>
                                      </p:cBhvr>
                                    </p:animEffect>
                                    <p:set>
                                      <p:cBhvr>
                                        <p:cTn id="42" dur="1" fill="hold">
                                          <p:stCondLst>
                                            <p:cond delay="4999"/>
                                          </p:stCondLst>
                                        </p:cTn>
                                        <p:tgtEl>
                                          <p:spTgt spid="3"/>
                                        </p:tgtEl>
                                        <p:attrNameLst>
                                          <p:attrName>style.visibility</p:attrName>
                                        </p:attrNameLst>
                                      </p:cBhvr>
                                      <p:to>
                                        <p:strVal val="hidden"/>
                                      </p:to>
                                    </p:set>
                                  </p:childTnLst>
                                </p:cTn>
                              </p:par>
                              <p:par>
                                <p:cTn id="43" presetID="52" presetClass="exit" presetSubtype="0" fill="hold" grpId="1" nodeType="withEffect">
                                  <p:stCondLst>
                                    <p:cond delay="0"/>
                                  </p:stCondLst>
                                  <p:childTnLst>
                                    <p:animScale>
                                      <p:cBhvr>
                                        <p:cTn id="44" dur="5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5" dur="5000" accel="50000">
                                          <p:stCondLst>
                                            <p:cond delay="0"/>
                                          </p:stCondLst>
                                        </p:cTn>
                                        <p:tgtEl>
                                          <p:spTgt spid="14"/>
                                        </p:tgtEl>
                                        <p:attrNameLst>
                                          <p:attrName>ppt_x</p:attrName>
                                          <p:attrName>ppt_y</p:attrName>
                                        </p:attrNameLst>
                                      </p:cBhvr>
                                    </p:animMotion>
                                    <p:animEffect transition="out" filter="fade">
                                      <p:cBhvr>
                                        <p:cTn id="46" dur="5000"/>
                                        <p:tgtEl>
                                          <p:spTgt spid="14"/>
                                        </p:tgtEl>
                                      </p:cBhvr>
                                    </p:animEffect>
                                    <p:set>
                                      <p:cBhvr>
                                        <p:cTn id="47" dur="1" fill="hold">
                                          <p:stCondLst>
                                            <p:cond delay="4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3" grpId="1"/>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25820" y="2484935"/>
            <a:ext cx="6004032" cy="2448733"/>
            <a:chOff x="2254196" y="1484364"/>
            <a:chExt cx="7946916" cy="293091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96" y="1484364"/>
              <a:ext cx="3743647" cy="29171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686" y="1484364"/>
              <a:ext cx="2777426" cy="29309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929" y="1484364"/>
              <a:ext cx="2371240" cy="2917154"/>
            </a:xfrm>
            <a:prstGeom prst="rect">
              <a:avLst/>
            </a:prstGeom>
          </p:spPr>
        </p:pic>
      </p:grpSp>
      <p:sp>
        <p:nvSpPr>
          <p:cNvPr id="7" name="TextBox 6"/>
          <p:cNvSpPr txBox="1"/>
          <p:nvPr/>
        </p:nvSpPr>
        <p:spPr>
          <a:xfrm>
            <a:off x="3447295" y="2986026"/>
            <a:ext cx="4060556" cy="1446550"/>
          </a:xfrm>
          <a:prstGeom prst="rect">
            <a:avLst/>
          </a:prstGeom>
          <a:noFill/>
        </p:spPr>
        <p:txBody>
          <a:bodyPr wrap="square" rtlCol="0">
            <a:spAutoFit/>
          </a:bodyPr>
          <a:lstStyle/>
          <a:p>
            <a:r>
              <a:rPr lang="bn-BD" sz="8800" dirty="0" smtClean="0"/>
              <a:t>ধন্যবাদ</a:t>
            </a:r>
            <a:endParaRPr lang="en-US" sz="8800" dirty="0"/>
          </a:p>
        </p:txBody>
      </p:sp>
      <p:sp>
        <p:nvSpPr>
          <p:cNvPr id="8" name="TextBox 7"/>
          <p:cNvSpPr txBox="1"/>
          <p:nvPr/>
        </p:nvSpPr>
        <p:spPr>
          <a:xfrm>
            <a:off x="3447295" y="3045902"/>
            <a:ext cx="4060556" cy="1446550"/>
          </a:xfrm>
          <a:prstGeom prst="rect">
            <a:avLst/>
          </a:prstGeom>
          <a:noFill/>
        </p:spPr>
        <p:txBody>
          <a:bodyPr wrap="square" rtlCol="0">
            <a:spAutoFit/>
          </a:bodyPr>
          <a:lstStyle/>
          <a:p>
            <a:r>
              <a:rPr lang="bn-BD" sz="8800" dirty="0" smtClean="0"/>
              <a:t>ধন্যবাদ</a:t>
            </a:r>
            <a:endParaRPr lang="en-US" sz="8800" dirty="0"/>
          </a:p>
        </p:txBody>
      </p:sp>
      <p:sp>
        <p:nvSpPr>
          <p:cNvPr id="9" name="TextBox 8"/>
          <p:cNvSpPr txBox="1"/>
          <p:nvPr/>
        </p:nvSpPr>
        <p:spPr>
          <a:xfrm>
            <a:off x="3481367" y="3045902"/>
            <a:ext cx="4060556" cy="1446550"/>
          </a:xfrm>
          <a:prstGeom prst="rect">
            <a:avLst/>
          </a:prstGeom>
          <a:noFill/>
        </p:spPr>
        <p:txBody>
          <a:bodyPr wrap="square" rtlCol="0">
            <a:spAutoFit/>
          </a:bodyPr>
          <a:lstStyle/>
          <a:p>
            <a:r>
              <a:rPr lang="bn-BD" sz="8800" dirty="0" smtClean="0"/>
              <a:t>ধন্যবাদ</a:t>
            </a:r>
            <a:endParaRPr lang="en-US" sz="8800" dirty="0"/>
          </a:p>
        </p:txBody>
      </p:sp>
      <p:sp>
        <p:nvSpPr>
          <p:cNvPr id="10" name="32-Point Star 9"/>
          <p:cNvSpPr/>
          <p:nvPr/>
        </p:nvSpPr>
        <p:spPr>
          <a:xfrm>
            <a:off x="8972802" y="615906"/>
            <a:ext cx="3219198" cy="1289324"/>
          </a:xfrm>
          <a:prstGeom prst="star32">
            <a:avLst/>
          </a:prstGeom>
          <a:solidFill>
            <a:schemeClr val="bg1"/>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353" y="3640732"/>
            <a:ext cx="866775" cy="12477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819" y="3640731"/>
            <a:ext cx="866775" cy="1247775"/>
          </a:xfrm>
          <a:prstGeom prst="rect">
            <a:avLst/>
          </a:prstGeom>
        </p:spPr>
      </p:pic>
    </p:spTree>
    <p:extLst>
      <p:ext uri="{BB962C8B-B14F-4D97-AF65-F5344CB8AC3E}">
        <p14:creationId xmlns:p14="http://schemas.microsoft.com/office/powerpoint/2010/main" val="26883281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8" presetClass="entr" presetSubtype="32" repeatCount="3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5000"/>
                                        <p:tgtEl>
                                          <p:spTgt spid="6"/>
                                        </p:tgtEl>
                                      </p:cBhvr>
                                    </p:animEffect>
                                  </p:childTnLst>
                                </p:cTn>
                              </p:par>
                              <p:par>
                                <p:cTn id="8" presetID="2" presetClass="entr" presetSubtype="8" repeatCount="3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0" fill="hold"/>
                                        <p:tgtEl>
                                          <p:spTgt spid="9"/>
                                        </p:tgtEl>
                                        <p:attrNameLst>
                                          <p:attrName>ppt_x</p:attrName>
                                        </p:attrNameLst>
                                      </p:cBhvr>
                                      <p:tavLst>
                                        <p:tav tm="0">
                                          <p:val>
                                            <p:strVal val="0-#ppt_w/2"/>
                                          </p:val>
                                        </p:tav>
                                        <p:tav tm="100000">
                                          <p:val>
                                            <p:strVal val="#ppt_x"/>
                                          </p:val>
                                        </p:tav>
                                      </p:tavLst>
                                    </p:anim>
                                    <p:anim calcmode="lin" valueType="num">
                                      <p:cBhvr additive="base">
                                        <p:cTn id="11" dur="50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repeatCount="3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0" fill="hold"/>
                                        <p:tgtEl>
                                          <p:spTgt spid="8"/>
                                        </p:tgtEl>
                                        <p:attrNameLst>
                                          <p:attrName>ppt_x</p:attrName>
                                        </p:attrNameLst>
                                      </p:cBhvr>
                                      <p:tavLst>
                                        <p:tav tm="0">
                                          <p:val>
                                            <p:strVal val="1+#ppt_w/2"/>
                                          </p:val>
                                        </p:tav>
                                        <p:tav tm="100000">
                                          <p:val>
                                            <p:strVal val="#ppt_x"/>
                                          </p:val>
                                        </p:tav>
                                      </p:tavLst>
                                    </p:anim>
                                    <p:anim calcmode="lin" valueType="num">
                                      <p:cBhvr additive="base">
                                        <p:cTn id="15" dur="50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1" repeatCount="3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1805" y="2130351"/>
            <a:ext cx="11576199" cy="3831198"/>
            <a:chOff x="283402" y="1525879"/>
            <a:chExt cx="11576199" cy="3831198"/>
          </a:xfrm>
        </p:grpSpPr>
        <p:sp>
          <p:nvSpPr>
            <p:cNvPr id="2" name="Rectangle 1"/>
            <p:cNvSpPr/>
            <p:nvPr/>
          </p:nvSpPr>
          <p:spPr>
            <a:xfrm>
              <a:off x="6379402" y="4032391"/>
              <a:ext cx="5458801" cy="13246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79402" y="1525879"/>
              <a:ext cx="5480199" cy="25006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n-BD" sz="4800" dirty="0" smtClean="0">
                <a:solidFill>
                  <a:schemeClr val="bg1"/>
                </a:solidFill>
                <a:latin typeface="NikoshBAN" panose="02000000000000000000" pitchFamily="2" charset="0"/>
                <a:cs typeface="NikoshBAN" panose="02000000000000000000" pitchFamily="2" charset="0"/>
              </a:endParaRPr>
            </a:p>
            <a:p>
              <a:endParaRPr lang="bn-BD" sz="3200" dirty="0" smtClean="0">
                <a:solidFill>
                  <a:schemeClr val="bg1">
                    <a:lumMod val="50000"/>
                  </a:schemeClr>
                </a:solidFill>
                <a:latin typeface="NikoshBAN" panose="02000000000000000000" pitchFamily="2" charset="0"/>
                <a:cs typeface="NikoshBAN" panose="02000000000000000000" pitchFamily="2" charset="0"/>
              </a:endParaRPr>
            </a:p>
            <a:p>
              <a:r>
                <a:rPr lang="bn-BD" sz="2400" dirty="0" smtClean="0">
                  <a:solidFill>
                    <a:schemeClr val="bg1"/>
                  </a:solidFill>
                  <a:latin typeface="NikoshBAN" panose="02000000000000000000" pitchFamily="2" charset="0"/>
                  <a:cs typeface="NikoshBAN" panose="02000000000000000000" pitchFamily="2" charset="0"/>
                </a:rPr>
                <a:t>বিষয়ঃ সাহিত্য </a:t>
              </a:r>
              <a:r>
                <a:rPr lang="bn-BD" sz="2400" dirty="0" smtClean="0">
                  <a:solidFill>
                    <a:schemeClr val="bg1"/>
                  </a:solidFill>
                  <a:latin typeface="NikoshBAN" panose="02000000000000000000" pitchFamily="2" charset="0"/>
                  <a:cs typeface="NikoshBAN" panose="02000000000000000000" pitchFamily="2" charset="0"/>
                </a:rPr>
                <a:t>কণিকা </a:t>
              </a:r>
              <a:r>
                <a:rPr lang="bn-BD" sz="2400" dirty="0">
                  <a:solidFill>
                    <a:schemeClr val="bg1"/>
                  </a:solidFill>
                  <a:latin typeface="NikoshBAN" panose="02000000000000000000" pitchFamily="2" charset="0"/>
                  <a:cs typeface="NikoshBAN" panose="02000000000000000000" pitchFamily="2" charset="0"/>
                </a:rPr>
                <a:t>, </a:t>
              </a:r>
              <a:r>
                <a:rPr lang="bn-BD" sz="2400" dirty="0" smtClean="0">
                  <a:solidFill>
                    <a:schemeClr val="bg1"/>
                  </a:solidFill>
                  <a:latin typeface="NikoshBAN" panose="02000000000000000000" pitchFamily="2" charset="0"/>
                  <a:cs typeface="NikoshBAN" panose="02000000000000000000" pitchFamily="2" charset="0"/>
                </a:rPr>
                <a:t>শ্রেণিঃ অষ্টম  </a:t>
              </a:r>
            </a:p>
            <a:p>
              <a:r>
                <a:rPr lang="bn-BD" sz="2400" dirty="0" smtClean="0">
                  <a:solidFill>
                    <a:schemeClr val="bg1"/>
                  </a:solidFill>
                  <a:latin typeface="NikoshBAN" panose="02000000000000000000" pitchFamily="2" charset="0"/>
                  <a:cs typeface="NikoshBAN" panose="02000000000000000000" pitchFamily="2" charset="0"/>
                </a:rPr>
                <a:t>বিশেষ পাঠঃ জাগো তবে অরণ্য কন্যারা (পদ্য)</a:t>
              </a:r>
            </a:p>
            <a:p>
              <a:endParaRPr lang="en-US" sz="3200" dirty="0" smtClean="0">
                <a:solidFill>
                  <a:schemeClr val="bg1"/>
                </a:solidFill>
                <a:latin typeface="NikoshBAN" panose="02000000000000000000" pitchFamily="2" charset="0"/>
                <a:cs typeface="NikoshBAN" panose="02000000000000000000" pitchFamily="2" charset="0"/>
              </a:endParaRPr>
            </a:p>
            <a:p>
              <a:r>
                <a:rPr lang="bn-BD" sz="4800" dirty="0" smtClean="0">
                  <a:solidFill>
                    <a:schemeClr val="bg1"/>
                  </a:solidFill>
                  <a:latin typeface="NikoshBAN" panose="02000000000000000000" pitchFamily="2" charset="0"/>
                  <a:cs typeface="NikoshBAN" panose="02000000000000000000" pitchFamily="2" charset="0"/>
                </a:rPr>
                <a:t> </a:t>
              </a:r>
              <a:endParaRPr lang="en-US" sz="4800" dirty="0">
                <a:solidFill>
                  <a:schemeClr val="bg1"/>
                </a:solidFill>
                <a:latin typeface="NikoshBAN" panose="02000000000000000000" pitchFamily="2" charset="0"/>
                <a:cs typeface="NikoshBAN" panose="02000000000000000000" pitchFamily="2" charset="0"/>
              </a:endParaRPr>
            </a:p>
          </p:txBody>
        </p:sp>
        <p:sp>
          <p:nvSpPr>
            <p:cNvPr id="15" name="TextBox 14"/>
            <p:cNvSpPr txBox="1"/>
            <p:nvPr/>
          </p:nvSpPr>
          <p:spPr>
            <a:xfrm>
              <a:off x="6687420" y="3665763"/>
              <a:ext cx="3372252" cy="1384995"/>
            </a:xfrm>
            <a:prstGeom prst="rect">
              <a:avLst/>
            </a:prstGeom>
            <a:noFill/>
          </p:spPr>
          <p:txBody>
            <a:bodyPr wrap="square" rtlCol="0">
              <a:spAutoFit/>
            </a:bodyPr>
            <a:lstStyle/>
            <a:p>
              <a:r>
                <a:rPr lang="bn-BD" sz="2800" dirty="0" smtClean="0">
                  <a:solidFill>
                    <a:schemeClr val="bg1"/>
                  </a:solidFill>
                  <a:latin typeface="NikoshBAN" panose="02000000000000000000" pitchFamily="2" charset="0"/>
                  <a:cs typeface="NikoshBAN" panose="02000000000000000000" pitchFamily="2" charset="0"/>
                </a:rPr>
                <a:t>মোট শিক্ষার্থীঃ ৩৮</a:t>
              </a:r>
            </a:p>
            <a:p>
              <a:r>
                <a:rPr lang="bn-BD" sz="2800" dirty="0" smtClean="0">
                  <a:solidFill>
                    <a:schemeClr val="bg1"/>
                  </a:solidFill>
                  <a:latin typeface="NikoshBAN" panose="02000000000000000000" pitchFamily="2" charset="0"/>
                  <a:cs typeface="NikoshBAN" panose="02000000000000000000" pitchFamily="2" charset="0"/>
                </a:rPr>
                <a:t>উপস্থিত শিক্ষার্থীঃ ৩৪</a:t>
              </a:r>
            </a:p>
            <a:p>
              <a:r>
                <a:rPr lang="bn-BD" sz="2800" dirty="0" smtClean="0">
                  <a:solidFill>
                    <a:schemeClr val="bg1"/>
                  </a:solidFill>
                  <a:latin typeface="NikoshBAN" panose="02000000000000000000" pitchFamily="2" charset="0"/>
                  <a:cs typeface="NikoshBAN" panose="02000000000000000000" pitchFamily="2" charset="0"/>
                </a:rPr>
                <a:t>তারিখঃ ০৫-১১-২০১৯  </a:t>
              </a:r>
              <a:endParaRPr lang="en-US" sz="2800"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283402" y="1525879"/>
              <a:ext cx="6074602" cy="3785652"/>
            </a:xfrm>
            <a:prstGeom prst="rect">
              <a:avLst/>
            </a:prstGeom>
            <a:solidFill>
              <a:schemeClr val="tx1"/>
            </a:solidFill>
          </p:spPr>
          <p:txBody>
            <a:bodyPr wrap="square">
              <a:spAutoFit/>
            </a:bodyPr>
            <a:lstStyle/>
            <a:p>
              <a:pPr lvl="0"/>
              <a:r>
                <a:rPr lang="bn-BD" sz="4000" dirty="0">
                  <a:solidFill>
                    <a:prstClr val="black"/>
                  </a:solidFill>
                  <a:latin typeface="NikoshBAN" panose="02000000000000000000" pitchFamily="2" charset="0"/>
                  <a:cs typeface="NikoshBAN" panose="02000000000000000000" pitchFamily="2" charset="0"/>
                </a:rPr>
                <a:t>মো রবিউল ইসলাম </a:t>
              </a:r>
            </a:p>
            <a:p>
              <a:pPr lvl="0"/>
              <a:r>
                <a:rPr lang="bn-BD" sz="4000" dirty="0">
                  <a:solidFill>
                    <a:prstClr val="black"/>
                  </a:solidFill>
                  <a:latin typeface="NikoshBAN" panose="02000000000000000000" pitchFamily="2" charset="0"/>
                  <a:cs typeface="NikoshBAN" panose="02000000000000000000" pitchFamily="2" charset="0"/>
                </a:rPr>
                <a:t>(সহকারি শিক্ষক)</a:t>
              </a:r>
            </a:p>
            <a:p>
              <a:pPr lvl="0"/>
              <a:r>
                <a:rPr lang="bn-BD" sz="4000" dirty="0">
                  <a:solidFill>
                    <a:prstClr val="black"/>
                  </a:solidFill>
                  <a:latin typeface="NikoshBAN" panose="02000000000000000000" pitchFamily="2" charset="0"/>
                  <a:cs typeface="NikoshBAN" panose="02000000000000000000" pitchFamily="2" charset="0"/>
                </a:rPr>
                <a:t>ধলসা পয়ারী হযরত ওমর ফারুক দাখিল মাদ্রাসা, পোস্ট অফিস খয়েরপুর,উপজেলা মিরপুর, জেলা কুষ্টিয়া, বাংলাদেশ।</a:t>
              </a:r>
              <a:endParaRPr lang="en-US" sz="4000" dirty="0">
                <a:solidFill>
                  <a:prstClr val="black"/>
                </a:solidFill>
                <a:latin typeface="NikoshBAN" panose="02000000000000000000" pitchFamily="2" charset="0"/>
                <a:cs typeface="NikoshBAN" panose="02000000000000000000" pitchFamily="2" charset="0"/>
              </a:endParaRPr>
            </a:p>
          </p:txBody>
        </p:sp>
        <p:sp>
          <p:nvSpPr>
            <p:cNvPr id="17" name="Rectangle 16"/>
            <p:cNvSpPr/>
            <p:nvPr/>
          </p:nvSpPr>
          <p:spPr>
            <a:xfrm>
              <a:off x="283402" y="2188436"/>
              <a:ext cx="6096000" cy="2862322"/>
            </a:xfrm>
            <a:prstGeom prst="rect">
              <a:avLst/>
            </a:prstGeom>
          </p:spPr>
          <p:txBody>
            <a:bodyPr>
              <a:spAutoFit/>
            </a:bodyPr>
            <a:lstStyle/>
            <a:p>
              <a:pPr lvl="0"/>
              <a:r>
                <a:rPr lang="bn-BD" sz="3600" dirty="0">
                  <a:solidFill>
                    <a:schemeClr val="bg1"/>
                  </a:solidFill>
                  <a:latin typeface="NikoshBAN" panose="02000000000000000000" pitchFamily="2" charset="0"/>
                  <a:cs typeface="NikoshBAN" panose="02000000000000000000" pitchFamily="2" charset="0"/>
                </a:rPr>
                <a:t>মো রবিউল ইসলাম </a:t>
              </a:r>
            </a:p>
            <a:p>
              <a:pPr lvl="0"/>
              <a:r>
                <a:rPr lang="bn-BD" sz="3600" dirty="0">
                  <a:solidFill>
                    <a:schemeClr val="bg1"/>
                  </a:solidFill>
                  <a:latin typeface="NikoshBAN" panose="02000000000000000000" pitchFamily="2" charset="0"/>
                  <a:cs typeface="NikoshBAN" panose="02000000000000000000" pitchFamily="2" charset="0"/>
                </a:rPr>
                <a:t>(সহকারি শিক্ষক)</a:t>
              </a:r>
            </a:p>
            <a:p>
              <a:pPr lvl="0"/>
              <a:r>
                <a:rPr lang="bn-BD" sz="3600" dirty="0">
                  <a:solidFill>
                    <a:schemeClr val="bg1"/>
                  </a:solidFill>
                  <a:latin typeface="NikoshBAN" panose="02000000000000000000" pitchFamily="2" charset="0"/>
                  <a:cs typeface="NikoshBAN" panose="02000000000000000000" pitchFamily="2" charset="0"/>
                </a:rPr>
                <a:t>ধলসা পয়ারী হযরত ওমর ফারুক দাখিল মাদ্রাসা, পোস্ট অফিস খয়েরপুর,উপজেলা মিরপুর, জেলা কুষ্টিয়া, বাংলাদেশ।</a:t>
              </a:r>
              <a:endParaRPr lang="en-US" sz="3600" dirty="0">
                <a:solidFill>
                  <a:schemeClr val="bg1"/>
                </a:solidFill>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2"/>
          <a:stretch>
            <a:fillRect/>
          </a:stretch>
        </p:blipFill>
        <p:spPr>
          <a:xfrm>
            <a:off x="814142" y="951489"/>
            <a:ext cx="1755800" cy="1938696"/>
          </a:xfrm>
          <a:prstGeom prst="rect">
            <a:avLst/>
          </a:prstGeom>
        </p:spPr>
      </p:pic>
      <p:sp>
        <p:nvSpPr>
          <p:cNvPr id="9" name="32-Point Star 8"/>
          <p:cNvSpPr/>
          <p:nvPr/>
        </p:nvSpPr>
        <p:spPr>
          <a:xfrm>
            <a:off x="8739198" y="422865"/>
            <a:ext cx="2937753" cy="1057248"/>
          </a:xfrm>
          <a:prstGeom prst="star32">
            <a:avLst/>
          </a:prstGeom>
          <a:solidFill>
            <a:schemeClr val="accent1">
              <a:lumMod val="40000"/>
              <a:lumOff val="60000"/>
            </a:schemeClr>
          </a:solidFill>
          <a:ln w="381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ক্লিক করুন</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6483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style.rotation</p:attrName>
                                        </p:attrNameLst>
                                      </p:cBhvr>
                                      <p:tavLst>
                                        <p:tav tm="0">
                                          <p:val>
                                            <p:fltVal val="90"/>
                                          </p:val>
                                        </p:tav>
                                        <p:tav tm="100000">
                                          <p:val>
                                            <p:fltVal val="0"/>
                                          </p:val>
                                        </p:tav>
                                      </p:tavLst>
                                    </p:anim>
                                    <p:animEffect transition="in" filter="fade">
                                      <p:cBhvr>
                                        <p:cTn id="10" dur="3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p:val>
                                            <p:strVal val="#ppt_w+.3"/>
                                          </p:val>
                                        </p:tav>
                                        <p:tav tm="100000">
                                          <p:val>
                                            <p:strVal val="#ppt_w"/>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animEffect transition="in" filter="fad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20" presetClass="exit" presetSubtype="0" fill="hold" nodeType="withEffect">
                                  <p:stCondLst>
                                    <p:cond delay="0"/>
                                  </p:stCondLst>
                                  <p:childTnLst>
                                    <p:animEffect transition="out" filter="wedg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3637" y="4436550"/>
            <a:ext cx="470210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ছবিতে কী কী দেখতে পারছো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6" name="L-Shape 5"/>
          <p:cNvSpPr/>
          <p:nvPr/>
        </p:nvSpPr>
        <p:spPr>
          <a:xfrm flipH="1">
            <a:off x="10123709" y="972020"/>
            <a:ext cx="1742880" cy="1742645"/>
          </a:xfrm>
          <a:prstGeom prst="corner">
            <a:avLst/>
          </a:prstGeom>
          <a:solidFill>
            <a:schemeClr val="accent2">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1844721" y="4455643"/>
            <a:ext cx="3955116"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বনের প্রতিশব্দের নাম কী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813576" y="4446096"/>
            <a:ext cx="453981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বনের প্রতিশব্দের নাম অরণ্য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6630954" y="213204"/>
            <a:ext cx="413658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এরা কার কন্যা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15" name="TextBox 14"/>
          <p:cNvSpPr txBox="1"/>
          <p:nvPr/>
        </p:nvSpPr>
        <p:spPr>
          <a:xfrm>
            <a:off x="6644053" y="156961"/>
            <a:ext cx="413658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এরা অরণ্যের কন্যা </a:t>
            </a:r>
            <a:r>
              <a:rPr lang="bn-BD" sz="3600" dirty="0">
                <a:latin typeface="Arabic Typesetting" panose="03020402040406030203" pitchFamily="66" charset="-78"/>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6" name="TextBox 15"/>
          <p:cNvSpPr txBox="1"/>
          <p:nvPr/>
        </p:nvSpPr>
        <p:spPr>
          <a:xfrm>
            <a:off x="1493781" y="5201077"/>
            <a:ext cx="954544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বলতে পার আজকে আমাদের পাঠ্য বিষয়বস্তু কী হতে পারে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1503956" y="5164831"/>
            <a:ext cx="434858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জাগো তবে অরণ্য </a:t>
            </a:r>
            <a:r>
              <a:rPr lang="bn-BD" sz="3600" dirty="0" smtClean="0">
                <a:latin typeface="NikoshBAN" panose="02000000000000000000" pitchFamily="2" charset="0"/>
                <a:cs typeface="NikoshBAN" panose="02000000000000000000" pitchFamily="2" charset="0"/>
              </a:rPr>
              <a:t>কন্যারা</a:t>
            </a:r>
            <a:endParaRPr lang="en-US" sz="3600" dirty="0">
              <a:latin typeface="NikoshBAN" panose="02000000000000000000" pitchFamily="2" charset="0"/>
              <a:cs typeface="NikoshBAN" panose="02000000000000000000" pitchFamily="2" charset="0"/>
            </a:endParaRPr>
          </a:p>
        </p:txBody>
      </p:sp>
      <p:grpSp>
        <p:nvGrpSpPr>
          <p:cNvPr id="13" name="Group 12"/>
          <p:cNvGrpSpPr/>
          <p:nvPr/>
        </p:nvGrpSpPr>
        <p:grpSpPr>
          <a:xfrm>
            <a:off x="760145" y="358115"/>
            <a:ext cx="8775741" cy="3895372"/>
            <a:chOff x="960803" y="343418"/>
            <a:chExt cx="9097597" cy="426689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803" y="343418"/>
              <a:ext cx="5625977" cy="42440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522" y="892661"/>
              <a:ext cx="3524878" cy="3717654"/>
            </a:xfrm>
            <a:prstGeom prst="rect">
              <a:avLst/>
            </a:prstGeom>
          </p:spPr>
        </p:pic>
      </p:grpSp>
      <p:grpSp>
        <p:nvGrpSpPr>
          <p:cNvPr id="2" name="Group 1"/>
          <p:cNvGrpSpPr/>
          <p:nvPr/>
        </p:nvGrpSpPr>
        <p:grpSpPr>
          <a:xfrm>
            <a:off x="2656021" y="364466"/>
            <a:ext cx="1834224" cy="1213657"/>
            <a:chOff x="3011216" y="368038"/>
            <a:chExt cx="1834224" cy="1213657"/>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397" y="1007837"/>
              <a:ext cx="548171" cy="57385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693" y="368038"/>
              <a:ext cx="548171" cy="71118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0465" flipH="1">
              <a:off x="3011216" y="416152"/>
              <a:ext cx="640341" cy="57385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26305" y="416152"/>
              <a:ext cx="614275" cy="57385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269" y="946138"/>
              <a:ext cx="548171" cy="57385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904" y="986783"/>
              <a:ext cx="548171" cy="573858"/>
            </a:xfrm>
            <a:prstGeom prst="rect">
              <a:avLst/>
            </a:prstGeom>
          </p:spPr>
        </p:pic>
      </p:grpSp>
    </p:spTree>
    <p:extLst>
      <p:ext uri="{BB962C8B-B14F-4D97-AF65-F5344CB8AC3E}">
        <p14:creationId xmlns:p14="http://schemas.microsoft.com/office/powerpoint/2010/main" val="4204365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ppt_x</p:attrName>
                                        </p:attrNameLst>
                                      </p:cBhvr>
                                      <p:tavLst>
                                        <p:tav tm="0">
                                          <p:val>
                                            <p:strVal val="#ppt_x-#ppt_w/2"/>
                                          </p:val>
                                        </p:tav>
                                        <p:tav tm="100000">
                                          <p:val>
                                            <p:strVal val="#ppt_x"/>
                                          </p:val>
                                        </p:tav>
                                      </p:tavLst>
                                    </p:anim>
                                    <p:anim calcmode="lin" valueType="num">
                                      <p:cBhvr>
                                        <p:cTn id="13" dur="5000" fill="hold"/>
                                        <p:tgtEl>
                                          <p:spTgt spid="5"/>
                                        </p:tgtEl>
                                        <p:attrNameLst>
                                          <p:attrName>ppt_y</p:attrName>
                                        </p:attrNameLst>
                                      </p:cBhvr>
                                      <p:tavLst>
                                        <p:tav tm="0">
                                          <p:val>
                                            <p:strVal val="#ppt_y"/>
                                          </p:val>
                                        </p:tav>
                                        <p:tav tm="100000">
                                          <p:val>
                                            <p:strVal val="#ppt_y"/>
                                          </p:val>
                                        </p:tav>
                                      </p:tavLst>
                                    </p:anim>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xit" presetSubtype="0" accel="100000" fill="hold" grpId="1" nodeType="clickEffect">
                                  <p:stCondLst>
                                    <p:cond delay="0"/>
                                  </p:stCondLst>
                                  <p:childTnLst>
                                    <p:anim calcmode="lin" valueType="num">
                                      <p:cBhvr>
                                        <p:cTn id="19" dur="3000"/>
                                        <p:tgtEl>
                                          <p:spTgt spid="5"/>
                                        </p:tgtEl>
                                        <p:attrNameLst>
                                          <p:attrName>ppt_w</p:attrName>
                                        </p:attrNameLst>
                                      </p:cBhvr>
                                      <p:tavLst>
                                        <p:tav tm="0">
                                          <p:val>
                                            <p:strVal val="ppt_w"/>
                                          </p:val>
                                        </p:tav>
                                        <p:tav tm="100000">
                                          <p:val>
                                            <p:strVal val="ppt_w+.3"/>
                                          </p:val>
                                        </p:tav>
                                      </p:tavLst>
                                    </p:anim>
                                    <p:anim calcmode="lin" valueType="num">
                                      <p:cBhvr>
                                        <p:cTn id="20" dur="3000"/>
                                        <p:tgtEl>
                                          <p:spTgt spid="5"/>
                                        </p:tgtEl>
                                        <p:attrNameLst>
                                          <p:attrName>ppt_h</p:attrName>
                                        </p:attrNameLst>
                                      </p:cBhvr>
                                      <p:tavLst>
                                        <p:tav tm="0">
                                          <p:val>
                                            <p:strVal val="ppt_h"/>
                                          </p:val>
                                        </p:tav>
                                        <p:tav tm="100000">
                                          <p:val>
                                            <p:strVal val="ppt_h"/>
                                          </p:val>
                                        </p:tav>
                                      </p:tavLst>
                                    </p:anim>
                                    <p:animEffect transition="out" filter="fade">
                                      <p:cBhvr>
                                        <p:cTn id="21" dur="3000"/>
                                        <p:tgtEl>
                                          <p:spTgt spid="5"/>
                                        </p:tgtEl>
                                      </p:cBhvr>
                                    </p:animEffect>
                                    <p:set>
                                      <p:cBhvr>
                                        <p:cTn id="22" dur="1" fill="hold">
                                          <p:stCondLst>
                                            <p:cond delay="2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ppt_x</p:attrName>
                                        </p:attrNameLst>
                                      </p:cBhvr>
                                      <p:tavLst>
                                        <p:tav tm="0">
                                          <p:val>
                                            <p:strVal val="#ppt_x-#ppt_w/2"/>
                                          </p:val>
                                        </p:tav>
                                        <p:tav tm="100000">
                                          <p:val>
                                            <p:strVal val="#ppt_x"/>
                                          </p:val>
                                        </p:tav>
                                      </p:tavLst>
                                    </p:anim>
                                    <p:anim calcmode="lin" valueType="num">
                                      <p:cBhvr>
                                        <p:cTn id="28" dur="5000" fill="hold"/>
                                        <p:tgtEl>
                                          <p:spTgt spid="8"/>
                                        </p:tgtEl>
                                        <p:attrNameLst>
                                          <p:attrName>ppt_y</p:attrName>
                                        </p:attrNameLst>
                                      </p:cBhvr>
                                      <p:tavLst>
                                        <p:tav tm="0">
                                          <p:val>
                                            <p:strVal val="#ppt_y"/>
                                          </p:val>
                                        </p:tav>
                                        <p:tav tm="100000">
                                          <p:val>
                                            <p:strVal val="#ppt_y"/>
                                          </p:val>
                                        </p:tav>
                                      </p:tavLst>
                                    </p:anim>
                                    <p:anim calcmode="lin" valueType="num">
                                      <p:cBhvr>
                                        <p:cTn id="29" dur="5000" fill="hold"/>
                                        <p:tgtEl>
                                          <p:spTgt spid="8"/>
                                        </p:tgtEl>
                                        <p:attrNameLst>
                                          <p:attrName>ppt_w</p:attrName>
                                        </p:attrNameLst>
                                      </p:cBhvr>
                                      <p:tavLst>
                                        <p:tav tm="0">
                                          <p:val>
                                            <p:fltVal val="0"/>
                                          </p:val>
                                        </p:tav>
                                        <p:tav tm="100000">
                                          <p:val>
                                            <p:strVal val="#ppt_w"/>
                                          </p:val>
                                        </p:tav>
                                      </p:tavLst>
                                    </p:anim>
                                    <p:anim calcmode="lin" valueType="num">
                                      <p:cBhvr>
                                        <p:cTn id="30"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xit" presetSubtype="0" accel="100000" fill="hold" grpId="1" nodeType="clickEffect">
                                  <p:stCondLst>
                                    <p:cond delay="0"/>
                                  </p:stCondLst>
                                  <p:childTnLst>
                                    <p:anim calcmode="lin" valueType="num">
                                      <p:cBhvr>
                                        <p:cTn id="34" dur="3000"/>
                                        <p:tgtEl>
                                          <p:spTgt spid="8"/>
                                        </p:tgtEl>
                                        <p:attrNameLst>
                                          <p:attrName>ppt_w</p:attrName>
                                        </p:attrNameLst>
                                      </p:cBhvr>
                                      <p:tavLst>
                                        <p:tav tm="0">
                                          <p:val>
                                            <p:strVal val="ppt_w"/>
                                          </p:val>
                                        </p:tav>
                                        <p:tav tm="100000">
                                          <p:val>
                                            <p:strVal val="ppt_w+.3"/>
                                          </p:val>
                                        </p:tav>
                                      </p:tavLst>
                                    </p:anim>
                                    <p:anim calcmode="lin" valueType="num">
                                      <p:cBhvr>
                                        <p:cTn id="35" dur="3000"/>
                                        <p:tgtEl>
                                          <p:spTgt spid="8"/>
                                        </p:tgtEl>
                                        <p:attrNameLst>
                                          <p:attrName>ppt_h</p:attrName>
                                        </p:attrNameLst>
                                      </p:cBhvr>
                                      <p:tavLst>
                                        <p:tav tm="0">
                                          <p:val>
                                            <p:strVal val="ppt_h"/>
                                          </p:val>
                                        </p:tav>
                                        <p:tav tm="100000">
                                          <p:val>
                                            <p:strVal val="ppt_h"/>
                                          </p:val>
                                        </p:tav>
                                      </p:tavLst>
                                    </p:anim>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0" fill="hold"/>
                                        <p:tgtEl>
                                          <p:spTgt spid="9"/>
                                        </p:tgtEl>
                                        <p:attrNameLst>
                                          <p:attrName>ppt_x</p:attrName>
                                        </p:attrNameLst>
                                      </p:cBhvr>
                                      <p:tavLst>
                                        <p:tav tm="0">
                                          <p:val>
                                            <p:strVal val="#ppt_x-#ppt_w/2"/>
                                          </p:val>
                                        </p:tav>
                                        <p:tav tm="100000">
                                          <p:val>
                                            <p:strVal val="#ppt_x"/>
                                          </p:val>
                                        </p:tav>
                                      </p:tavLst>
                                    </p:anim>
                                    <p:anim calcmode="lin" valueType="num">
                                      <p:cBhvr>
                                        <p:cTn id="43" dur="5000" fill="hold"/>
                                        <p:tgtEl>
                                          <p:spTgt spid="9"/>
                                        </p:tgtEl>
                                        <p:attrNameLst>
                                          <p:attrName>ppt_y</p:attrName>
                                        </p:attrNameLst>
                                      </p:cBhvr>
                                      <p:tavLst>
                                        <p:tav tm="0">
                                          <p:val>
                                            <p:strVal val="#ppt_y"/>
                                          </p:val>
                                        </p:tav>
                                        <p:tav tm="100000">
                                          <p:val>
                                            <p:strVal val="#ppt_y"/>
                                          </p:val>
                                        </p:tav>
                                      </p:tavLst>
                                    </p:anim>
                                    <p:anim calcmode="lin" valueType="num">
                                      <p:cBhvr>
                                        <p:cTn id="44" dur="5000" fill="hold"/>
                                        <p:tgtEl>
                                          <p:spTgt spid="9"/>
                                        </p:tgtEl>
                                        <p:attrNameLst>
                                          <p:attrName>ppt_w</p:attrName>
                                        </p:attrNameLst>
                                      </p:cBhvr>
                                      <p:tavLst>
                                        <p:tav tm="0">
                                          <p:val>
                                            <p:fltVal val="0"/>
                                          </p:val>
                                        </p:tav>
                                        <p:tav tm="100000">
                                          <p:val>
                                            <p:strVal val="#ppt_w"/>
                                          </p:val>
                                        </p:tav>
                                      </p:tavLst>
                                    </p:anim>
                                    <p:anim calcmode="lin" valueType="num">
                                      <p:cBhvr>
                                        <p:cTn id="45"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0" presetClass="exit" presetSubtype="0" accel="100000" fill="hold" grpId="1" nodeType="clickEffect">
                                  <p:stCondLst>
                                    <p:cond delay="0"/>
                                  </p:stCondLst>
                                  <p:childTnLst>
                                    <p:anim calcmode="lin" valueType="num">
                                      <p:cBhvr>
                                        <p:cTn id="49" dur="3000"/>
                                        <p:tgtEl>
                                          <p:spTgt spid="9"/>
                                        </p:tgtEl>
                                        <p:attrNameLst>
                                          <p:attrName>ppt_w</p:attrName>
                                        </p:attrNameLst>
                                      </p:cBhvr>
                                      <p:tavLst>
                                        <p:tav tm="0">
                                          <p:val>
                                            <p:strVal val="ppt_w"/>
                                          </p:val>
                                        </p:tav>
                                        <p:tav tm="100000">
                                          <p:val>
                                            <p:strVal val="ppt_w+.3"/>
                                          </p:val>
                                        </p:tav>
                                      </p:tavLst>
                                    </p:anim>
                                    <p:anim calcmode="lin" valueType="num">
                                      <p:cBhvr>
                                        <p:cTn id="50" dur="3000"/>
                                        <p:tgtEl>
                                          <p:spTgt spid="9"/>
                                        </p:tgtEl>
                                        <p:attrNameLst>
                                          <p:attrName>ppt_h</p:attrName>
                                        </p:attrNameLst>
                                      </p:cBhvr>
                                      <p:tavLst>
                                        <p:tav tm="0">
                                          <p:val>
                                            <p:strVal val="ppt_h"/>
                                          </p:val>
                                        </p:tav>
                                        <p:tav tm="100000">
                                          <p:val>
                                            <p:strVal val="ppt_h"/>
                                          </p:val>
                                        </p:tav>
                                      </p:tavLst>
                                    </p:anim>
                                    <p:animEffect transition="out" filter="fade">
                                      <p:cBhvr>
                                        <p:cTn id="51" dur="3000"/>
                                        <p:tgtEl>
                                          <p:spTgt spid="9"/>
                                        </p:tgtEl>
                                      </p:cBhvr>
                                    </p:animEffect>
                                    <p:set>
                                      <p:cBhvr>
                                        <p:cTn id="52" dur="1" fill="hold">
                                          <p:stCondLst>
                                            <p:cond delay="2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3000" fill="hold"/>
                                        <p:tgtEl>
                                          <p:spTgt spid="2"/>
                                        </p:tgtEl>
                                        <p:attrNameLst>
                                          <p:attrName>ppt_w</p:attrName>
                                        </p:attrNameLst>
                                      </p:cBhvr>
                                      <p:tavLst>
                                        <p:tav tm="0">
                                          <p:val>
                                            <p:fltVal val="0"/>
                                          </p:val>
                                        </p:tav>
                                        <p:tav tm="100000">
                                          <p:val>
                                            <p:strVal val="#ppt_w"/>
                                          </p:val>
                                        </p:tav>
                                      </p:tavLst>
                                    </p:anim>
                                    <p:anim calcmode="lin" valueType="num">
                                      <p:cBhvr>
                                        <p:cTn id="58" dur="3000" fill="hold"/>
                                        <p:tgtEl>
                                          <p:spTgt spid="2"/>
                                        </p:tgtEl>
                                        <p:attrNameLst>
                                          <p:attrName>ppt_h</p:attrName>
                                        </p:attrNameLst>
                                      </p:cBhvr>
                                      <p:tavLst>
                                        <p:tav tm="0">
                                          <p:val>
                                            <p:fltVal val="0"/>
                                          </p:val>
                                        </p:tav>
                                        <p:tav tm="100000">
                                          <p:val>
                                            <p:strVal val="#ppt_h"/>
                                          </p:val>
                                        </p:tav>
                                      </p:tavLst>
                                    </p:anim>
                                    <p:animEffect transition="in" filter="fade">
                                      <p:cBhvr>
                                        <p:cTn id="59" dur="3000"/>
                                        <p:tgtEl>
                                          <p:spTgt spid="2"/>
                                        </p:tgtEl>
                                      </p:cBhvr>
                                    </p:animEffect>
                                    <p:anim calcmode="lin" valueType="num">
                                      <p:cBhvr>
                                        <p:cTn id="60" dur="3000" fill="hold"/>
                                        <p:tgtEl>
                                          <p:spTgt spid="2"/>
                                        </p:tgtEl>
                                        <p:attrNameLst>
                                          <p:attrName>ppt_x</p:attrName>
                                        </p:attrNameLst>
                                      </p:cBhvr>
                                      <p:tavLst>
                                        <p:tav tm="0">
                                          <p:val>
                                            <p:fltVal val="0.5"/>
                                          </p:val>
                                        </p:tav>
                                        <p:tav tm="100000">
                                          <p:val>
                                            <p:strVal val="#ppt_x"/>
                                          </p:val>
                                        </p:tav>
                                      </p:tavLst>
                                    </p:anim>
                                    <p:anim calcmode="lin" valueType="num">
                                      <p:cBhvr>
                                        <p:cTn id="61" dur="3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0" fill="hold"/>
                                        <p:tgtEl>
                                          <p:spTgt spid="14"/>
                                        </p:tgtEl>
                                        <p:attrNameLst>
                                          <p:attrName>ppt_x</p:attrName>
                                        </p:attrNameLst>
                                      </p:cBhvr>
                                      <p:tavLst>
                                        <p:tav tm="0">
                                          <p:val>
                                            <p:strVal val="#ppt_x-#ppt_w/2"/>
                                          </p:val>
                                        </p:tav>
                                        <p:tav tm="100000">
                                          <p:val>
                                            <p:strVal val="#ppt_x"/>
                                          </p:val>
                                        </p:tav>
                                      </p:tavLst>
                                    </p:anim>
                                    <p:anim calcmode="lin" valueType="num">
                                      <p:cBhvr>
                                        <p:cTn id="67" dur="5000" fill="hold"/>
                                        <p:tgtEl>
                                          <p:spTgt spid="14"/>
                                        </p:tgtEl>
                                        <p:attrNameLst>
                                          <p:attrName>ppt_y</p:attrName>
                                        </p:attrNameLst>
                                      </p:cBhvr>
                                      <p:tavLst>
                                        <p:tav tm="0">
                                          <p:val>
                                            <p:strVal val="#ppt_y"/>
                                          </p:val>
                                        </p:tav>
                                        <p:tav tm="100000">
                                          <p:val>
                                            <p:strVal val="#ppt_y"/>
                                          </p:val>
                                        </p:tav>
                                      </p:tavLst>
                                    </p:anim>
                                    <p:anim calcmode="lin" valueType="num">
                                      <p:cBhvr>
                                        <p:cTn id="68" dur="5000" fill="hold"/>
                                        <p:tgtEl>
                                          <p:spTgt spid="14"/>
                                        </p:tgtEl>
                                        <p:attrNameLst>
                                          <p:attrName>ppt_w</p:attrName>
                                        </p:attrNameLst>
                                      </p:cBhvr>
                                      <p:tavLst>
                                        <p:tav tm="0">
                                          <p:val>
                                            <p:fltVal val="0"/>
                                          </p:val>
                                        </p:tav>
                                        <p:tav tm="100000">
                                          <p:val>
                                            <p:strVal val="#ppt_w"/>
                                          </p:val>
                                        </p:tav>
                                      </p:tavLst>
                                    </p:anim>
                                    <p:anim calcmode="lin" valueType="num">
                                      <p:cBhvr>
                                        <p:cTn id="69" dur="5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0" presetClass="exit" presetSubtype="0" accel="100000" fill="hold" grpId="1" nodeType="clickEffect">
                                  <p:stCondLst>
                                    <p:cond delay="0"/>
                                  </p:stCondLst>
                                  <p:childTnLst>
                                    <p:anim calcmode="lin" valueType="num">
                                      <p:cBhvr>
                                        <p:cTn id="73" dur="3000"/>
                                        <p:tgtEl>
                                          <p:spTgt spid="14"/>
                                        </p:tgtEl>
                                        <p:attrNameLst>
                                          <p:attrName>ppt_w</p:attrName>
                                        </p:attrNameLst>
                                      </p:cBhvr>
                                      <p:tavLst>
                                        <p:tav tm="0">
                                          <p:val>
                                            <p:strVal val="ppt_w"/>
                                          </p:val>
                                        </p:tav>
                                        <p:tav tm="100000">
                                          <p:val>
                                            <p:strVal val="ppt_w+.3"/>
                                          </p:val>
                                        </p:tav>
                                      </p:tavLst>
                                    </p:anim>
                                    <p:anim calcmode="lin" valueType="num">
                                      <p:cBhvr>
                                        <p:cTn id="74" dur="3000"/>
                                        <p:tgtEl>
                                          <p:spTgt spid="14"/>
                                        </p:tgtEl>
                                        <p:attrNameLst>
                                          <p:attrName>ppt_h</p:attrName>
                                        </p:attrNameLst>
                                      </p:cBhvr>
                                      <p:tavLst>
                                        <p:tav tm="0">
                                          <p:val>
                                            <p:strVal val="ppt_h"/>
                                          </p:val>
                                        </p:tav>
                                        <p:tav tm="100000">
                                          <p:val>
                                            <p:strVal val="ppt_h"/>
                                          </p:val>
                                        </p:tav>
                                      </p:tavLst>
                                    </p:anim>
                                    <p:animEffect transition="out" filter="fade">
                                      <p:cBhvr>
                                        <p:cTn id="75" dur="3000"/>
                                        <p:tgtEl>
                                          <p:spTgt spid="14"/>
                                        </p:tgtEl>
                                      </p:cBhvr>
                                    </p:animEffect>
                                    <p:set>
                                      <p:cBhvr>
                                        <p:cTn id="76" dur="1" fill="hold">
                                          <p:stCondLst>
                                            <p:cond delay="29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0" fill="hold"/>
                                        <p:tgtEl>
                                          <p:spTgt spid="15"/>
                                        </p:tgtEl>
                                        <p:attrNameLst>
                                          <p:attrName>ppt_x</p:attrName>
                                        </p:attrNameLst>
                                      </p:cBhvr>
                                      <p:tavLst>
                                        <p:tav tm="0">
                                          <p:val>
                                            <p:strVal val="#ppt_x-#ppt_w/2"/>
                                          </p:val>
                                        </p:tav>
                                        <p:tav tm="100000">
                                          <p:val>
                                            <p:strVal val="#ppt_x"/>
                                          </p:val>
                                        </p:tav>
                                      </p:tavLst>
                                    </p:anim>
                                    <p:anim calcmode="lin" valueType="num">
                                      <p:cBhvr>
                                        <p:cTn id="82" dur="5000" fill="hold"/>
                                        <p:tgtEl>
                                          <p:spTgt spid="15"/>
                                        </p:tgtEl>
                                        <p:attrNameLst>
                                          <p:attrName>ppt_y</p:attrName>
                                        </p:attrNameLst>
                                      </p:cBhvr>
                                      <p:tavLst>
                                        <p:tav tm="0">
                                          <p:val>
                                            <p:strVal val="#ppt_y"/>
                                          </p:val>
                                        </p:tav>
                                        <p:tav tm="100000">
                                          <p:val>
                                            <p:strVal val="#ppt_y"/>
                                          </p:val>
                                        </p:tav>
                                      </p:tavLst>
                                    </p:anim>
                                    <p:anim calcmode="lin" valueType="num">
                                      <p:cBhvr>
                                        <p:cTn id="83" dur="5000" fill="hold"/>
                                        <p:tgtEl>
                                          <p:spTgt spid="15"/>
                                        </p:tgtEl>
                                        <p:attrNameLst>
                                          <p:attrName>ppt_w</p:attrName>
                                        </p:attrNameLst>
                                      </p:cBhvr>
                                      <p:tavLst>
                                        <p:tav tm="0">
                                          <p:val>
                                            <p:fltVal val="0"/>
                                          </p:val>
                                        </p:tav>
                                        <p:tav tm="100000">
                                          <p:val>
                                            <p:strVal val="#ppt_w"/>
                                          </p:val>
                                        </p:tav>
                                      </p:tavLst>
                                    </p:anim>
                                    <p:anim calcmode="lin" valueType="num">
                                      <p:cBhvr>
                                        <p:cTn id="84"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0" presetClass="exit" presetSubtype="0" accel="100000" fill="hold" grpId="1" nodeType="clickEffect">
                                  <p:stCondLst>
                                    <p:cond delay="0"/>
                                  </p:stCondLst>
                                  <p:childTnLst>
                                    <p:anim calcmode="lin" valueType="num">
                                      <p:cBhvr>
                                        <p:cTn id="88" dur="3000"/>
                                        <p:tgtEl>
                                          <p:spTgt spid="15"/>
                                        </p:tgtEl>
                                        <p:attrNameLst>
                                          <p:attrName>ppt_w</p:attrName>
                                        </p:attrNameLst>
                                      </p:cBhvr>
                                      <p:tavLst>
                                        <p:tav tm="0">
                                          <p:val>
                                            <p:strVal val="ppt_w"/>
                                          </p:val>
                                        </p:tav>
                                        <p:tav tm="100000">
                                          <p:val>
                                            <p:strVal val="ppt_w+.3"/>
                                          </p:val>
                                        </p:tav>
                                      </p:tavLst>
                                    </p:anim>
                                    <p:anim calcmode="lin" valueType="num">
                                      <p:cBhvr>
                                        <p:cTn id="89" dur="3000"/>
                                        <p:tgtEl>
                                          <p:spTgt spid="15"/>
                                        </p:tgtEl>
                                        <p:attrNameLst>
                                          <p:attrName>ppt_h</p:attrName>
                                        </p:attrNameLst>
                                      </p:cBhvr>
                                      <p:tavLst>
                                        <p:tav tm="0">
                                          <p:val>
                                            <p:strVal val="ppt_h"/>
                                          </p:val>
                                        </p:tav>
                                        <p:tav tm="100000">
                                          <p:val>
                                            <p:strVal val="ppt_h"/>
                                          </p:val>
                                        </p:tav>
                                      </p:tavLst>
                                    </p:anim>
                                    <p:animEffect transition="out" filter="fade">
                                      <p:cBhvr>
                                        <p:cTn id="90" dur="3000"/>
                                        <p:tgtEl>
                                          <p:spTgt spid="15"/>
                                        </p:tgtEl>
                                      </p:cBhvr>
                                    </p:animEffect>
                                    <p:set>
                                      <p:cBhvr>
                                        <p:cTn id="91" dur="1" fill="hold">
                                          <p:stCondLst>
                                            <p:cond delay="2999"/>
                                          </p:stCondLst>
                                        </p:cTn>
                                        <p:tgtEl>
                                          <p:spTgt spid="1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0" fill="hold"/>
                                        <p:tgtEl>
                                          <p:spTgt spid="16"/>
                                        </p:tgtEl>
                                        <p:attrNameLst>
                                          <p:attrName>ppt_x</p:attrName>
                                        </p:attrNameLst>
                                      </p:cBhvr>
                                      <p:tavLst>
                                        <p:tav tm="0">
                                          <p:val>
                                            <p:strVal val="#ppt_x-#ppt_w/2"/>
                                          </p:val>
                                        </p:tav>
                                        <p:tav tm="100000">
                                          <p:val>
                                            <p:strVal val="#ppt_x"/>
                                          </p:val>
                                        </p:tav>
                                      </p:tavLst>
                                    </p:anim>
                                    <p:anim calcmode="lin" valueType="num">
                                      <p:cBhvr>
                                        <p:cTn id="97" dur="5000" fill="hold"/>
                                        <p:tgtEl>
                                          <p:spTgt spid="16"/>
                                        </p:tgtEl>
                                        <p:attrNameLst>
                                          <p:attrName>ppt_y</p:attrName>
                                        </p:attrNameLst>
                                      </p:cBhvr>
                                      <p:tavLst>
                                        <p:tav tm="0">
                                          <p:val>
                                            <p:strVal val="#ppt_y"/>
                                          </p:val>
                                        </p:tav>
                                        <p:tav tm="100000">
                                          <p:val>
                                            <p:strVal val="#ppt_y"/>
                                          </p:val>
                                        </p:tav>
                                      </p:tavLst>
                                    </p:anim>
                                    <p:anim calcmode="lin" valueType="num">
                                      <p:cBhvr>
                                        <p:cTn id="98" dur="5000" fill="hold"/>
                                        <p:tgtEl>
                                          <p:spTgt spid="16"/>
                                        </p:tgtEl>
                                        <p:attrNameLst>
                                          <p:attrName>ppt_w</p:attrName>
                                        </p:attrNameLst>
                                      </p:cBhvr>
                                      <p:tavLst>
                                        <p:tav tm="0">
                                          <p:val>
                                            <p:fltVal val="0"/>
                                          </p:val>
                                        </p:tav>
                                        <p:tav tm="100000">
                                          <p:val>
                                            <p:strVal val="#ppt_w"/>
                                          </p:val>
                                        </p:tav>
                                      </p:tavLst>
                                    </p:anim>
                                    <p:anim calcmode="lin" valueType="num">
                                      <p:cBhvr>
                                        <p:cTn id="99" dur="5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50" presetClass="exit" presetSubtype="0" accel="100000" fill="hold" grpId="1" nodeType="clickEffect">
                                  <p:stCondLst>
                                    <p:cond delay="0"/>
                                  </p:stCondLst>
                                  <p:childTnLst>
                                    <p:anim calcmode="lin" valueType="num">
                                      <p:cBhvr>
                                        <p:cTn id="103" dur="3000"/>
                                        <p:tgtEl>
                                          <p:spTgt spid="16"/>
                                        </p:tgtEl>
                                        <p:attrNameLst>
                                          <p:attrName>ppt_w</p:attrName>
                                        </p:attrNameLst>
                                      </p:cBhvr>
                                      <p:tavLst>
                                        <p:tav tm="0">
                                          <p:val>
                                            <p:strVal val="ppt_w"/>
                                          </p:val>
                                        </p:tav>
                                        <p:tav tm="100000">
                                          <p:val>
                                            <p:strVal val="ppt_w+.3"/>
                                          </p:val>
                                        </p:tav>
                                      </p:tavLst>
                                    </p:anim>
                                    <p:anim calcmode="lin" valueType="num">
                                      <p:cBhvr>
                                        <p:cTn id="104" dur="3000"/>
                                        <p:tgtEl>
                                          <p:spTgt spid="16"/>
                                        </p:tgtEl>
                                        <p:attrNameLst>
                                          <p:attrName>ppt_h</p:attrName>
                                        </p:attrNameLst>
                                      </p:cBhvr>
                                      <p:tavLst>
                                        <p:tav tm="0">
                                          <p:val>
                                            <p:strVal val="ppt_h"/>
                                          </p:val>
                                        </p:tav>
                                        <p:tav tm="100000">
                                          <p:val>
                                            <p:strVal val="ppt_h"/>
                                          </p:val>
                                        </p:tav>
                                      </p:tavLst>
                                    </p:anim>
                                    <p:animEffect transition="out" filter="fade">
                                      <p:cBhvr>
                                        <p:cTn id="105" dur="3000"/>
                                        <p:tgtEl>
                                          <p:spTgt spid="16"/>
                                        </p:tgtEl>
                                      </p:cBhvr>
                                    </p:animEffect>
                                    <p:set>
                                      <p:cBhvr>
                                        <p:cTn id="106" dur="1" fill="hold">
                                          <p:stCondLst>
                                            <p:cond delay="29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0" fill="hold"/>
                                        <p:tgtEl>
                                          <p:spTgt spid="17"/>
                                        </p:tgtEl>
                                        <p:attrNameLst>
                                          <p:attrName>ppt_x</p:attrName>
                                        </p:attrNameLst>
                                      </p:cBhvr>
                                      <p:tavLst>
                                        <p:tav tm="0">
                                          <p:val>
                                            <p:strVal val="#ppt_x-#ppt_w/2"/>
                                          </p:val>
                                        </p:tav>
                                        <p:tav tm="100000">
                                          <p:val>
                                            <p:strVal val="#ppt_x"/>
                                          </p:val>
                                        </p:tav>
                                      </p:tavLst>
                                    </p:anim>
                                    <p:anim calcmode="lin" valueType="num">
                                      <p:cBhvr>
                                        <p:cTn id="112" dur="5000" fill="hold"/>
                                        <p:tgtEl>
                                          <p:spTgt spid="17"/>
                                        </p:tgtEl>
                                        <p:attrNameLst>
                                          <p:attrName>ppt_y</p:attrName>
                                        </p:attrNameLst>
                                      </p:cBhvr>
                                      <p:tavLst>
                                        <p:tav tm="0">
                                          <p:val>
                                            <p:strVal val="#ppt_y"/>
                                          </p:val>
                                        </p:tav>
                                        <p:tav tm="100000">
                                          <p:val>
                                            <p:strVal val="#ppt_y"/>
                                          </p:val>
                                        </p:tav>
                                      </p:tavLst>
                                    </p:anim>
                                    <p:anim calcmode="lin" valueType="num">
                                      <p:cBhvr>
                                        <p:cTn id="113" dur="5000" fill="hold"/>
                                        <p:tgtEl>
                                          <p:spTgt spid="17"/>
                                        </p:tgtEl>
                                        <p:attrNameLst>
                                          <p:attrName>ppt_w</p:attrName>
                                        </p:attrNameLst>
                                      </p:cBhvr>
                                      <p:tavLst>
                                        <p:tav tm="0">
                                          <p:val>
                                            <p:fltVal val="0"/>
                                          </p:val>
                                        </p:tav>
                                        <p:tav tm="100000">
                                          <p:val>
                                            <p:strVal val="#ppt_w"/>
                                          </p:val>
                                        </p:tav>
                                      </p:tavLst>
                                    </p:anim>
                                    <p:anim calcmode="lin" valueType="num">
                                      <p:cBhvr>
                                        <p:cTn id="1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0" presetClass="exit" presetSubtype="0" accel="100000" fill="hold" grpId="1" nodeType="clickEffect">
                                  <p:stCondLst>
                                    <p:cond delay="0"/>
                                  </p:stCondLst>
                                  <p:childTnLst>
                                    <p:anim calcmode="lin" valueType="num">
                                      <p:cBhvr>
                                        <p:cTn id="118" dur="3000"/>
                                        <p:tgtEl>
                                          <p:spTgt spid="17"/>
                                        </p:tgtEl>
                                        <p:attrNameLst>
                                          <p:attrName>ppt_w</p:attrName>
                                        </p:attrNameLst>
                                      </p:cBhvr>
                                      <p:tavLst>
                                        <p:tav tm="0">
                                          <p:val>
                                            <p:strVal val="ppt_w"/>
                                          </p:val>
                                        </p:tav>
                                        <p:tav tm="100000">
                                          <p:val>
                                            <p:strVal val="ppt_w+.3"/>
                                          </p:val>
                                        </p:tav>
                                      </p:tavLst>
                                    </p:anim>
                                    <p:anim calcmode="lin" valueType="num">
                                      <p:cBhvr>
                                        <p:cTn id="119" dur="3000"/>
                                        <p:tgtEl>
                                          <p:spTgt spid="17"/>
                                        </p:tgtEl>
                                        <p:attrNameLst>
                                          <p:attrName>ppt_h</p:attrName>
                                        </p:attrNameLst>
                                      </p:cBhvr>
                                      <p:tavLst>
                                        <p:tav tm="0">
                                          <p:val>
                                            <p:strVal val="ppt_h"/>
                                          </p:val>
                                        </p:tav>
                                        <p:tav tm="100000">
                                          <p:val>
                                            <p:strVal val="ppt_h"/>
                                          </p:val>
                                        </p:tav>
                                      </p:tavLst>
                                    </p:anim>
                                    <p:animEffect transition="out" filter="fade">
                                      <p:cBhvr>
                                        <p:cTn id="120" dur="3000"/>
                                        <p:tgtEl>
                                          <p:spTgt spid="17"/>
                                        </p:tgtEl>
                                      </p:cBhvr>
                                    </p:animEffect>
                                    <p:set>
                                      <p:cBhvr>
                                        <p:cTn id="121" dur="1" fill="hold">
                                          <p:stCondLst>
                                            <p:cond delay="2999"/>
                                          </p:stCondLst>
                                        </p:cTn>
                                        <p:tgtEl>
                                          <p:spTgt spid="1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xit" presetSubtype="8" fill="hold" nodeType="clickEffect">
                                  <p:stCondLst>
                                    <p:cond delay="0"/>
                                  </p:stCondLst>
                                  <p:childTnLst>
                                    <p:animEffect transition="out" filter="wipe(left)">
                                      <p:cBhvr>
                                        <p:cTn id="125" dur="5000"/>
                                        <p:tgtEl>
                                          <p:spTgt spid="13"/>
                                        </p:tgtEl>
                                      </p:cBhvr>
                                    </p:animEffect>
                                    <p:set>
                                      <p:cBhvr>
                                        <p:cTn id="126" dur="1" fill="hold">
                                          <p:stCondLst>
                                            <p:cond delay="4999"/>
                                          </p:stCondLst>
                                        </p:cTn>
                                        <p:tgtEl>
                                          <p:spTgt spid="13"/>
                                        </p:tgtEl>
                                        <p:attrNameLst>
                                          <p:attrName>style.visibility</p:attrName>
                                        </p:attrNameLst>
                                      </p:cBhvr>
                                      <p:to>
                                        <p:strVal val="hidden"/>
                                      </p:to>
                                    </p:set>
                                  </p:childTnLst>
                                </p:cTn>
                              </p:par>
                              <p:par>
                                <p:cTn id="127" presetID="22" presetClass="exit" presetSubtype="8" fill="hold" grpId="2" nodeType="withEffect">
                                  <p:stCondLst>
                                    <p:cond delay="0"/>
                                  </p:stCondLst>
                                  <p:childTnLst>
                                    <p:animEffect transition="out" filter="wipe(left)">
                                      <p:cBhvr>
                                        <p:cTn id="128" dur="5000"/>
                                        <p:tgtEl>
                                          <p:spTgt spid="5"/>
                                        </p:tgtEl>
                                      </p:cBhvr>
                                    </p:animEffect>
                                    <p:set>
                                      <p:cBhvr>
                                        <p:cTn id="129" dur="1" fill="hold">
                                          <p:stCondLst>
                                            <p:cond delay="4999"/>
                                          </p:stCondLst>
                                        </p:cTn>
                                        <p:tgtEl>
                                          <p:spTgt spid="5"/>
                                        </p:tgtEl>
                                        <p:attrNameLst>
                                          <p:attrName>style.visibility</p:attrName>
                                        </p:attrNameLst>
                                      </p:cBhvr>
                                      <p:to>
                                        <p:strVal val="hidden"/>
                                      </p:to>
                                    </p:set>
                                  </p:childTnLst>
                                </p:cTn>
                              </p:par>
                              <p:par>
                                <p:cTn id="130" presetID="22" presetClass="exit" presetSubtype="8" fill="hold" grpId="2" nodeType="withEffect">
                                  <p:stCondLst>
                                    <p:cond delay="0"/>
                                  </p:stCondLst>
                                  <p:childTnLst>
                                    <p:animEffect transition="out" filter="wipe(left)">
                                      <p:cBhvr>
                                        <p:cTn id="131" dur="5000"/>
                                        <p:tgtEl>
                                          <p:spTgt spid="8"/>
                                        </p:tgtEl>
                                      </p:cBhvr>
                                    </p:animEffect>
                                    <p:set>
                                      <p:cBhvr>
                                        <p:cTn id="132" dur="1" fill="hold">
                                          <p:stCondLst>
                                            <p:cond delay="4999"/>
                                          </p:stCondLst>
                                        </p:cTn>
                                        <p:tgtEl>
                                          <p:spTgt spid="8"/>
                                        </p:tgtEl>
                                        <p:attrNameLst>
                                          <p:attrName>style.visibility</p:attrName>
                                        </p:attrNameLst>
                                      </p:cBhvr>
                                      <p:to>
                                        <p:strVal val="hidden"/>
                                      </p:to>
                                    </p:set>
                                  </p:childTnLst>
                                </p:cTn>
                              </p:par>
                              <p:par>
                                <p:cTn id="133" presetID="22" presetClass="exit" presetSubtype="8" fill="hold" grpId="2" nodeType="withEffect">
                                  <p:stCondLst>
                                    <p:cond delay="0"/>
                                  </p:stCondLst>
                                  <p:childTnLst>
                                    <p:animEffect transition="out" filter="wipe(left)">
                                      <p:cBhvr>
                                        <p:cTn id="134" dur="5000"/>
                                        <p:tgtEl>
                                          <p:spTgt spid="9"/>
                                        </p:tgtEl>
                                      </p:cBhvr>
                                    </p:animEffect>
                                    <p:set>
                                      <p:cBhvr>
                                        <p:cTn id="135" dur="1" fill="hold">
                                          <p:stCondLst>
                                            <p:cond delay="4999"/>
                                          </p:stCondLst>
                                        </p:cTn>
                                        <p:tgtEl>
                                          <p:spTgt spid="9"/>
                                        </p:tgtEl>
                                        <p:attrNameLst>
                                          <p:attrName>style.visibility</p:attrName>
                                        </p:attrNameLst>
                                      </p:cBhvr>
                                      <p:to>
                                        <p:strVal val="hidden"/>
                                      </p:to>
                                    </p:set>
                                  </p:childTnLst>
                                </p:cTn>
                              </p:par>
                              <p:par>
                                <p:cTn id="136" presetID="22" presetClass="exit" presetSubtype="8" fill="hold" nodeType="withEffect">
                                  <p:stCondLst>
                                    <p:cond delay="0"/>
                                  </p:stCondLst>
                                  <p:childTnLst>
                                    <p:animEffect transition="out" filter="wipe(left)">
                                      <p:cBhvr>
                                        <p:cTn id="137" dur="5000"/>
                                        <p:tgtEl>
                                          <p:spTgt spid="2"/>
                                        </p:tgtEl>
                                      </p:cBhvr>
                                    </p:animEffect>
                                    <p:set>
                                      <p:cBhvr>
                                        <p:cTn id="138" dur="1" fill="hold">
                                          <p:stCondLst>
                                            <p:cond delay="4999"/>
                                          </p:stCondLst>
                                        </p:cTn>
                                        <p:tgtEl>
                                          <p:spTgt spid="2"/>
                                        </p:tgtEl>
                                        <p:attrNameLst>
                                          <p:attrName>style.visibility</p:attrName>
                                        </p:attrNameLst>
                                      </p:cBhvr>
                                      <p:to>
                                        <p:strVal val="hidden"/>
                                      </p:to>
                                    </p:set>
                                  </p:childTnLst>
                                </p:cTn>
                              </p:par>
                              <p:par>
                                <p:cTn id="139" presetID="22" presetClass="exit" presetSubtype="8" fill="hold" grpId="2" nodeType="withEffect">
                                  <p:stCondLst>
                                    <p:cond delay="0"/>
                                  </p:stCondLst>
                                  <p:childTnLst>
                                    <p:animEffect transition="out" filter="wipe(left)">
                                      <p:cBhvr>
                                        <p:cTn id="140" dur="5000"/>
                                        <p:tgtEl>
                                          <p:spTgt spid="14"/>
                                        </p:tgtEl>
                                      </p:cBhvr>
                                    </p:animEffect>
                                    <p:set>
                                      <p:cBhvr>
                                        <p:cTn id="141" dur="1" fill="hold">
                                          <p:stCondLst>
                                            <p:cond delay="4999"/>
                                          </p:stCondLst>
                                        </p:cTn>
                                        <p:tgtEl>
                                          <p:spTgt spid="14"/>
                                        </p:tgtEl>
                                        <p:attrNameLst>
                                          <p:attrName>style.visibility</p:attrName>
                                        </p:attrNameLst>
                                      </p:cBhvr>
                                      <p:to>
                                        <p:strVal val="hidden"/>
                                      </p:to>
                                    </p:set>
                                  </p:childTnLst>
                                </p:cTn>
                              </p:par>
                              <p:par>
                                <p:cTn id="142" presetID="22" presetClass="exit" presetSubtype="8" fill="hold" grpId="2" nodeType="withEffect">
                                  <p:stCondLst>
                                    <p:cond delay="0"/>
                                  </p:stCondLst>
                                  <p:childTnLst>
                                    <p:animEffect transition="out" filter="wipe(left)">
                                      <p:cBhvr>
                                        <p:cTn id="143" dur="5000"/>
                                        <p:tgtEl>
                                          <p:spTgt spid="15"/>
                                        </p:tgtEl>
                                      </p:cBhvr>
                                    </p:animEffect>
                                    <p:set>
                                      <p:cBhvr>
                                        <p:cTn id="144" dur="1" fill="hold">
                                          <p:stCondLst>
                                            <p:cond delay="4999"/>
                                          </p:stCondLst>
                                        </p:cTn>
                                        <p:tgtEl>
                                          <p:spTgt spid="15"/>
                                        </p:tgtEl>
                                        <p:attrNameLst>
                                          <p:attrName>style.visibility</p:attrName>
                                        </p:attrNameLst>
                                      </p:cBhvr>
                                      <p:to>
                                        <p:strVal val="hidden"/>
                                      </p:to>
                                    </p:set>
                                  </p:childTnLst>
                                </p:cTn>
                              </p:par>
                              <p:par>
                                <p:cTn id="145" presetID="22" presetClass="exit" presetSubtype="8" fill="hold" grpId="2" nodeType="withEffect">
                                  <p:stCondLst>
                                    <p:cond delay="0"/>
                                  </p:stCondLst>
                                  <p:childTnLst>
                                    <p:animEffect transition="out" filter="wipe(left)">
                                      <p:cBhvr>
                                        <p:cTn id="146" dur="5000"/>
                                        <p:tgtEl>
                                          <p:spTgt spid="16"/>
                                        </p:tgtEl>
                                      </p:cBhvr>
                                    </p:animEffect>
                                    <p:set>
                                      <p:cBhvr>
                                        <p:cTn id="147" dur="1" fill="hold">
                                          <p:stCondLst>
                                            <p:cond delay="4999"/>
                                          </p:stCondLst>
                                        </p:cTn>
                                        <p:tgtEl>
                                          <p:spTgt spid="16"/>
                                        </p:tgtEl>
                                        <p:attrNameLst>
                                          <p:attrName>style.visibility</p:attrName>
                                        </p:attrNameLst>
                                      </p:cBhvr>
                                      <p:to>
                                        <p:strVal val="hidden"/>
                                      </p:to>
                                    </p:set>
                                  </p:childTnLst>
                                </p:cTn>
                              </p:par>
                              <p:par>
                                <p:cTn id="148" presetID="22" presetClass="exit" presetSubtype="8" fill="hold" grpId="2" nodeType="withEffect">
                                  <p:stCondLst>
                                    <p:cond delay="0"/>
                                  </p:stCondLst>
                                  <p:childTnLst>
                                    <p:animEffect transition="out" filter="wipe(left)">
                                      <p:cBhvr>
                                        <p:cTn id="149" dur="5000"/>
                                        <p:tgtEl>
                                          <p:spTgt spid="17"/>
                                        </p:tgtEl>
                                      </p:cBhvr>
                                    </p:animEffect>
                                    <p:set>
                                      <p:cBhvr>
                                        <p:cTn id="150" dur="1" fill="hold">
                                          <p:stCondLst>
                                            <p:cond delay="4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P spid="5" grpId="2"/>
      <p:bldP spid="8" grpId="0"/>
      <p:bldP spid="8" grpId="1"/>
      <p:bldP spid="8" grpId="2"/>
      <p:bldP spid="9" grpId="0"/>
      <p:bldP spid="9" grpId="1"/>
      <p:bldP spid="9" grpId="2"/>
      <p:bldP spid="14" grpId="0"/>
      <p:bldP spid="14" grpId="1"/>
      <p:bldP spid="14" grpId="2"/>
      <p:bldP spid="15" grpId="0"/>
      <p:bldP spid="15" grpId="1"/>
      <p:bldP spid="15" grpId="2"/>
      <p:bldP spid="16" grpId="0"/>
      <p:bldP spid="16" grpId="1"/>
      <p:bldP spid="16" grpId="2"/>
      <p:bldP spid="17" grpId="0"/>
      <p:bldP spid="17" grpId="1"/>
      <p:bldP spid="1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5070" y="3061922"/>
            <a:ext cx="6662057" cy="1015663"/>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জাগো তবে অরণ্য </a:t>
            </a:r>
            <a:r>
              <a:rPr lang="bn-BD" sz="6000" dirty="0" smtClean="0">
                <a:latin typeface="NikoshBAN" panose="02000000000000000000" pitchFamily="2" charset="0"/>
                <a:cs typeface="NikoshBAN" panose="02000000000000000000" pitchFamily="2" charset="0"/>
              </a:rPr>
              <a:t>কন্যারা</a:t>
            </a:r>
            <a:endParaRPr lang="en-US" sz="6000" dirty="0">
              <a:latin typeface="NikoshBAN" panose="02000000000000000000" pitchFamily="2" charset="0"/>
              <a:cs typeface="NikoshBAN" panose="02000000000000000000" pitchFamily="2" charset="0"/>
            </a:endParaRPr>
          </a:p>
        </p:txBody>
      </p:sp>
      <p:sp>
        <p:nvSpPr>
          <p:cNvPr id="5" name="L-Shape 4"/>
          <p:cNvSpPr/>
          <p:nvPr/>
        </p:nvSpPr>
        <p:spPr>
          <a:xfrm flipH="1">
            <a:off x="9845748" y="1190847"/>
            <a:ext cx="1807534" cy="1765004"/>
          </a:xfrm>
          <a:prstGeom prst="corner">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cxnSp>
        <p:nvCxnSpPr>
          <p:cNvPr id="3" name="Straight Connector 2"/>
          <p:cNvCxnSpPr/>
          <p:nvPr/>
        </p:nvCxnSpPr>
        <p:spPr>
          <a:xfrm>
            <a:off x="2778826" y="3923696"/>
            <a:ext cx="57832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207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0" autoRev="1" fill="hold">
                                          <p:stCondLst>
                                            <p:cond delay="0"/>
                                          </p:stCondLst>
                                        </p:cTn>
                                        <p:tgtEl>
                                          <p:spTgt spid="4"/>
                                        </p:tgtEl>
                                        <p:attrNameLst>
                                          <p:attrName>ppt_w</p:attrName>
                                        </p:attrNameLst>
                                      </p:cBhvr>
                                    </p:anim>
                                    <p:anim by="(#ppt_w*0.50)" calcmode="lin" valueType="num">
                                      <p:cBhvr>
                                        <p:cTn id="8" dur="2500" decel="50000" autoRev="1" fill="hold">
                                          <p:stCondLst>
                                            <p:cond delay="0"/>
                                          </p:stCondLst>
                                        </p:cTn>
                                        <p:tgtEl>
                                          <p:spTgt spid="4"/>
                                        </p:tgtEl>
                                        <p:attrNameLst>
                                          <p:attrName>ppt_x</p:attrName>
                                        </p:attrNameLst>
                                      </p:cBhvr>
                                    </p:anim>
                                    <p:anim from="(-#ppt_h/2)" to="(#ppt_y)" calcmode="lin" valueType="num">
                                      <p:cBhvr>
                                        <p:cTn id="9" dur="5000" fill="hold">
                                          <p:stCondLst>
                                            <p:cond delay="0"/>
                                          </p:stCondLst>
                                        </p:cTn>
                                        <p:tgtEl>
                                          <p:spTgt spid="4"/>
                                        </p:tgtEl>
                                        <p:attrNameLst>
                                          <p:attrName>ppt_y</p:attrName>
                                        </p:attrNameLst>
                                      </p:cBhvr>
                                    </p:anim>
                                    <p:animRot by="21600000">
                                      <p:cBhvr>
                                        <p:cTn id="10" dur="5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0" fill="hold"/>
                                        <p:tgtEl>
                                          <p:spTgt spid="3"/>
                                        </p:tgtEl>
                                        <p:attrNameLst>
                                          <p:attrName>ppt_w</p:attrName>
                                        </p:attrNameLst>
                                      </p:cBhvr>
                                      <p:tavLst>
                                        <p:tav tm="0">
                                          <p:val>
                                            <p:fltVal val="0"/>
                                          </p:val>
                                        </p:tav>
                                        <p:tav tm="100000">
                                          <p:val>
                                            <p:strVal val="#ppt_w"/>
                                          </p:val>
                                        </p:tav>
                                      </p:tavLst>
                                    </p:anim>
                                    <p:anim calcmode="lin" valueType="num">
                                      <p:cBhvr>
                                        <p:cTn id="16" dur="5000" fill="hold"/>
                                        <p:tgtEl>
                                          <p:spTgt spid="3"/>
                                        </p:tgtEl>
                                        <p:attrNameLst>
                                          <p:attrName>ppt_h</p:attrName>
                                        </p:attrNameLst>
                                      </p:cBhvr>
                                      <p:tavLst>
                                        <p:tav tm="0">
                                          <p:val>
                                            <p:fltVal val="0"/>
                                          </p:val>
                                        </p:tav>
                                        <p:tav tm="100000">
                                          <p:val>
                                            <p:strVal val="#ppt_h"/>
                                          </p:val>
                                        </p:tav>
                                      </p:tavLst>
                                    </p:anim>
                                    <p:animEffect transition="in" filter="fade">
                                      <p:cBhvr>
                                        <p:cTn id="17" dur="5000"/>
                                        <p:tgtEl>
                                          <p:spTgt spid="3"/>
                                        </p:tgtEl>
                                      </p:cBhvr>
                                    </p:animEffect>
                                    <p:anim calcmode="lin" valueType="num">
                                      <p:cBhvr>
                                        <p:cTn id="18" dur="5000" fill="hold"/>
                                        <p:tgtEl>
                                          <p:spTgt spid="3"/>
                                        </p:tgtEl>
                                        <p:attrNameLst>
                                          <p:attrName>ppt_x</p:attrName>
                                        </p:attrNameLst>
                                      </p:cBhvr>
                                      <p:tavLst>
                                        <p:tav tm="0">
                                          <p:val>
                                            <p:fltVal val="0.5"/>
                                          </p:val>
                                        </p:tav>
                                        <p:tav tm="100000">
                                          <p:val>
                                            <p:strVal val="#ppt_x"/>
                                          </p:val>
                                        </p:tav>
                                      </p:tavLst>
                                    </p:anim>
                                    <p:anim calcmode="lin" valueType="num">
                                      <p:cBhvr>
                                        <p:cTn id="19" dur="5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xit" presetSubtype="0" accel="100000" fill="hold" grpId="1" nodeType="clickEffect">
                                  <p:stCondLst>
                                    <p:cond delay="0"/>
                                  </p:stCondLst>
                                  <p:childTnLst>
                                    <p:anim calcmode="lin" valueType="num">
                                      <p:cBhvr>
                                        <p:cTn id="23" dur="5000"/>
                                        <p:tgtEl>
                                          <p:spTgt spid="4"/>
                                        </p:tgtEl>
                                        <p:attrNameLst>
                                          <p:attrName>ppt_w</p:attrName>
                                        </p:attrNameLst>
                                      </p:cBhvr>
                                      <p:tavLst>
                                        <p:tav tm="0">
                                          <p:val>
                                            <p:strVal val="ppt_w"/>
                                          </p:val>
                                        </p:tav>
                                        <p:tav tm="100000">
                                          <p:val>
                                            <p:strVal val="ppt_w+.3"/>
                                          </p:val>
                                        </p:tav>
                                      </p:tavLst>
                                    </p:anim>
                                    <p:anim calcmode="lin" valueType="num">
                                      <p:cBhvr>
                                        <p:cTn id="24" dur="5000"/>
                                        <p:tgtEl>
                                          <p:spTgt spid="4"/>
                                        </p:tgtEl>
                                        <p:attrNameLst>
                                          <p:attrName>ppt_h</p:attrName>
                                        </p:attrNameLst>
                                      </p:cBhvr>
                                      <p:tavLst>
                                        <p:tav tm="0">
                                          <p:val>
                                            <p:strVal val="ppt_h"/>
                                          </p:val>
                                        </p:tav>
                                        <p:tav tm="100000">
                                          <p:val>
                                            <p:strVal val="ppt_h"/>
                                          </p:val>
                                        </p:tav>
                                      </p:tavLst>
                                    </p:anim>
                                    <p:animEffect transition="out" filter="fade">
                                      <p:cBhvr>
                                        <p:cTn id="25" dur="5000"/>
                                        <p:tgtEl>
                                          <p:spTgt spid="4"/>
                                        </p:tgtEl>
                                      </p:cBhvr>
                                    </p:animEffect>
                                    <p:set>
                                      <p:cBhvr>
                                        <p:cTn id="26" dur="1" fill="hold">
                                          <p:stCondLst>
                                            <p:cond delay="4999"/>
                                          </p:stCondLst>
                                        </p:cTn>
                                        <p:tgtEl>
                                          <p:spTgt spid="4"/>
                                        </p:tgtEl>
                                        <p:attrNameLst>
                                          <p:attrName>style.visibility</p:attrName>
                                        </p:attrNameLst>
                                      </p:cBhvr>
                                      <p:to>
                                        <p:strVal val="hidden"/>
                                      </p:to>
                                    </p:set>
                                  </p:childTnLst>
                                </p:cTn>
                              </p:par>
                              <p:par>
                                <p:cTn id="27" presetID="50" presetClass="exit" presetSubtype="0" accel="100000" fill="hold" nodeType="withEffect">
                                  <p:stCondLst>
                                    <p:cond delay="0"/>
                                  </p:stCondLst>
                                  <p:childTnLst>
                                    <p:anim calcmode="lin" valueType="num">
                                      <p:cBhvr>
                                        <p:cTn id="28" dur="5000"/>
                                        <p:tgtEl>
                                          <p:spTgt spid="3"/>
                                        </p:tgtEl>
                                        <p:attrNameLst>
                                          <p:attrName>ppt_w</p:attrName>
                                        </p:attrNameLst>
                                      </p:cBhvr>
                                      <p:tavLst>
                                        <p:tav tm="0">
                                          <p:val>
                                            <p:strVal val="ppt_w"/>
                                          </p:val>
                                        </p:tav>
                                        <p:tav tm="100000">
                                          <p:val>
                                            <p:strVal val="ppt_w+.3"/>
                                          </p:val>
                                        </p:tav>
                                      </p:tavLst>
                                    </p:anim>
                                    <p:anim calcmode="lin" valueType="num">
                                      <p:cBhvr>
                                        <p:cTn id="29" dur="5000"/>
                                        <p:tgtEl>
                                          <p:spTgt spid="3"/>
                                        </p:tgtEl>
                                        <p:attrNameLst>
                                          <p:attrName>ppt_h</p:attrName>
                                        </p:attrNameLst>
                                      </p:cBhvr>
                                      <p:tavLst>
                                        <p:tav tm="0">
                                          <p:val>
                                            <p:strVal val="ppt_h"/>
                                          </p:val>
                                        </p:tav>
                                        <p:tav tm="100000">
                                          <p:val>
                                            <p:strVal val="ppt_h"/>
                                          </p:val>
                                        </p:tav>
                                      </p:tavLst>
                                    </p:anim>
                                    <p:animEffect transition="out" filter="fade">
                                      <p:cBhvr>
                                        <p:cTn id="30" dur="5000"/>
                                        <p:tgtEl>
                                          <p:spTgt spid="3"/>
                                        </p:tgtEl>
                                      </p:cBhvr>
                                    </p:animEffect>
                                    <p:set>
                                      <p:cBhvr>
                                        <p:cTn id="31" dur="1" fill="hold">
                                          <p:stCondLst>
                                            <p:cond delay="4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982" y="1811079"/>
            <a:ext cx="7848600" cy="388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latin typeface="NikoshBAN" pitchFamily="2" charset="0"/>
                <a:cs typeface="NikoshBAN" pitchFamily="2" charset="0"/>
              </a:rPr>
              <a:t>শিখনফলঃ</a:t>
            </a:r>
          </a:p>
          <a:p>
            <a:r>
              <a:rPr lang="bn-BD" sz="3600" dirty="0" smtClean="0">
                <a:solidFill>
                  <a:schemeClr val="tx1"/>
                </a:solidFill>
                <a:latin typeface="NikoshBAN" pitchFamily="2" charset="0"/>
                <a:cs typeface="NikoshBAN" pitchFamily="2" charset="0"/>
              </a:rPr>
              <a:t>      প্রত্যাশা করা যাচ্ছে যে , এ পাঠ শেষে শিক্ষার্থীরা ... </a:t>
            </a:r>
          </a:p>
          <a:p>
            <a:r>
              <a:rPr lang="bn-BD" sz="3600" dirty="0" smtClean="0">
                <a:solidFill>
                  <a:schemeClr val="tx1"/>
                </a:solidFill>
                <a:latin typeface="NikoshBAN" pitchFamily="2" charset="0"/>
                <a:cs typeface="NikoshBAN" pitchFamily="2" charset="0"/>
              </a:rPr>
              <a:t>   ১. কবির নাম বলতে পারবে, </a:t>
            </a:r>
          </a:p>
          <a:p>
            <a:r>
              <a:rPr lang="bn-BD" sz="3600" dirty="0" smtClean="0">
                <a:solidFill>
                  <a:schemeClr val="tx1"/>
                </a:solidFill>
                <a:latin typeface="NikoshBAN" pitchFamily="2" charset="0"/>
                <a:cs typeface="NikoshBAN" pitchFamily="2" charset="0"/>
              </a:rPr>
              <a:t>   ২. পাঠ পরিচিতি ব্যাখ্যা করতে  পারবে, </a:t>
            </a:r>
          </a:p>
          <a:p>
            <a:r>
              <a:rPr lang="bn-BD" sz="3600" dirty="0" smtClean="0">
                <a:solidFill>
                  <a:schemeClr val="tx1"/>
                </a:solidFill>
                <a:latin typeface="NikoshBAN" pitchFamily="2" charset="0"/>
                <a:cs typeface="NikoshBAN" pitchFamily="2" charset="0"/>
              </a:rPr>
              <a:t>  ৩. “বৃক্ষের বক্ষের বহ্নিজ্বালা” এ বাক্যটি বিশ্লেষণ  </a:t>
            </a:r>
          </a:p>
          <a:p>
            <a:r>
              <a:rPr lang="bn-BD" sz="3600" dirty="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   করতে  পারবে।  </a:t>
            </a:r>
          </a:p>
        </p:txBody>
      </p:sp>
      <p:sp>
        <p:nvSpPr>
          <p:cNvPr id="3" name="L-Shape 2"/>
          <p:cNvSpPr/>
          <p:nvPr/>
        </p:nvSpPr>
        <p:spPr>
          <a:xfrm flipH="1">
            <a:off x="9845748" y="1190847"/>
            <a:ext cx="1807534" cy="1765004"/>
          </a:xfrm>
          <a:prstGeom prst="corner">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197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xit" presetSubtype="0" fill="hold" grpId="1" nodeType="clickEffect">
                                  <p:stCondLst>
                                    <p:cond delay="0"/>
                                  </p:stCondLst>
                                  <p:childTnLst>
                                    <p:anim calcmode="lin" valueType="num">
                                      <p:cBhvr>
                                        <p:cTn id="12" dur="5000"/>
                                        <p:tgtEl>
                                          <p:spTgt spid="2"/>
                                        </p:tgtEl>
                                        <p:attrNameLst>
                                          <p:attrName>ppt_w</p:attrName>
                                        </p:attrNameLst>
                                      </p:cBhvr>
                                      <p:tavLst>
                                        <p:tav tm="0">
                                          <p:val>
                                            <p:strVal val="ppt_w"/>
                                          </p:val>
                                        </p:tav>
                                        <p:tav tm="100000">
                                          <p:val>
                                            <p:fltVal val="0"/>
                                          </p:val>
                                        </p:tav>
                                      </p:tavLst>
                                    </p:anim>
                                    <p:anim calcmode="lin" valueType="num">
                                      <p:cBhvr>
                                        <p:cTn id="13" dur="5000"/>
                                        <p:tgtEl>
                                          <p:spTgt spid="2"/>
                                        </p:tgtEl>
                                        <p:attrNameLst>
                                          <p:attrName>ppt_h</p:attrName>
                                        </p:attrNameLst>
                                      </p:cBhvr>
                                      <p:tavLst>
                                        <p:tav tm="0">
                                          <p:val>
                                            <p:strVal val="ppt_h"/>
                                          </p:val>
                                        </p:tav>
                                        <p:tav tm="100000">
                                          <p:val>
                                            <p:fltVal val="0"/>
                                          </p:val>
                                        </p:tav>
                                      </p:tavLst>
                                    </p:anim>
                                    <p:anim calcmode="lin" valueType="num">
                                      <p:cBhvr>
                                        <p:cTn id="14" dur="5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5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4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276" y="134821"/>
            <a:ext cx="3078747" cy="12802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343" y="4449043"/>
            <a:ext cx="1436121" cy="1002323"/>
          </a:xfrm>
          <a:prstGeom prst="rect">
            <a:avLst/>
          </a:prstGeom>
        </p:spPr>
      </p:pic>
      <p:sp>
        <p:nvSpPr>
          <p:cNvPr id="2" name="32-Point Star 1"/>
          <p:cNvSpPr/>
          <p:nvPr/>
        </p:nvSpPr>
        <p:spPr>
          <a:xfrm>
            <a:off x="8671211" y="96620"/>
            <a:ext cx="3132862" cy="1057248"/>
          </a:xfrm>
          <a:prstGeom prst="star32">
            <a:avLst/>
          </a:prstGeom>
          <a:solidFill>
            <a:schemeClr val="accent6"/>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a:stretch>
            <a:fillRect/>
          </a:stretch>
        </p:blipFill>
        <p:spPr>
          <a:xfrm>
            <a:off x="0" y="4119985"/>
            <a:ext cx="1703142" cy="1331381"/>
          </a:xfrm>
          <a:prstGeom prst="rect">
            <a:avLst/>
          </a:prstGeom>
        </p:spPr>
      </p:pic>
      <p:pic>
        <p:nvPicPr>
          <p:cNvPr id="13" name="Picture 12"/>
          <p:cNvPicPr>
            <a:picLocks noChangeAspect="1"/>
          </p:cNvPicPr>
          <p:nvPr/>
        </p:nvPicPr>
        <p:blipFill>
          <a:blip r:embed="rId6"/>
          <a:stretch>
            <a:fillRect/>
          </a:stretch>
        </p:blipFill>
        <p:spPr>
          <a:xfrm>
            <a:off x="0" y="1557037"/>
            <a:ext cx="1688748" cy="1207296"/>
          </a:xfrm>
          <a:prstGeom prst="rect">
            <a:avLst/>
          </a:prstGeom>
        </p:spPr>
      </p:pic>
      <p:pic>
        <p:nvPicPr>
          <p:cNvPr id="14" name="Picture 13"/>
          <p:cNvPicPr>
            <a:picLocks noChangeAspect="1"/>
          </p:cNvPicPr>
          <p:nvPr/>
        </p:nvPicPr>
        <p:blipFill>
          <a:blip r:embed="rId7"/>
          <a:stretch>
            <a:fillRect/>
          </a:stretch>
        </p:blipFill>
        <p:spPr>
          <a:xfrm>
            <a:off x="0" y="2782743"/>
            <a:ext cx="1688748" cy="1154257"/>
          </a:xfrm>
          <a:prstGeom prst="rect">
            <a:avLst/>
          </a:prstGeom>
        </p:spPr>
      </p:pic>
      <p:sp>
        <p:nvSpPr>
          <p:cNvPr id="5" name="TextBox 4"/>
          <p:cNvSpPr txBox="1"/>
          <p:nvPr/>
        </p:nvSpPr>
        <p:spPr>
          <a:xfrm>
            <a:off x="4445000" y="406400"/>
            <a:ext cx="3717151"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জাগো তবে অরণ্য কন্যারা</a:t>
            </a:r>
          </a:p>
          <a:p>
            <a:r>
              <a:rPr lang="bn-BD" sz="3600" dirty="0" smtClean="0">
                <a:latin typeface="NikoshBAN" panose="02000000000000000000" pitchFamily="2" charset="0"/>
                <a:cs typeface="NikoshBAN" panose="02000000000000000000" pitchFamily="2" charset="0"/>
              </a:rPr>
              <a:t>   সুফিয়া কামাল</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8"/>
          <a:stretch>
            <a:fillRect/>
          </a:stretch>
        </p:blipFill>
        <p:spPr>
          <a:xfrm flipH="1">
            <a:off x="9818645" y="1192778"/>
            <a:ext cx="2199516" cy="3218967"/>
          </a:xfrm>
          <a:prstGeom prst="rect">
            <a:avLst/>
          </a:prstGeom>
        </p:spPr>
      </p:pic>
      <p:sp>
        <p:nvSpPr>
          <p:cNvPr id="17" name="TextBox 16"/>
          <p:cNvSpPr txBox="1"/>
          <p:nvPr/>
        </p:nvSpPr>
        <p:spPr>
          <a:xfrm>
            <a:off x="1777985" y="1557037"/>
            <a:ext cx="10240176" cy="3046988"/>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মৌসুমি ফুলের গান মোর কণ্ঠে জাগে নাকো আর</a:t>
            </a:r>
          </a:p>
          <a:p>
            <a:r>
              <a:rPr lang="bn-BD" sz="4800" dirty="0" smtClean="0">
                <a:latin typeface="NikoshBAN" panose="02000000000000000000" pitchFamily="2" charset="0"/>
                <a:cs typeface="NikoshBAN" panose="02000000000000000000" pitchFamily="2" charset="0"/>
              </a:rPr>
              <a:t>চারদিকে শুনি হাহাকার।</a:t>
            </a:r>
          </a:p>
          <a:p>
            <a:r>
              <a:rPr lang="bn-BD" sz="4800" dirty="0" smtClean="0">
                <a:latin typeface="NikoshBAN" panose="02000000000000000000" pitchFamily="2" charset="0"/>
                <a:cs typeface="NikoshBAN" panose="02000000000000000000" pitchFamily="2" charset="0"/>
              </a:rPr>
              <a:t>ফুলের ফসল নেই, নেই কারও কণ্ঠে আর গান</a:t>
            </a:r>
          </a:p>
          <a:p>
            <a:r>
              <a:rPr lang="bn-BD" sz="4800" dirty="0" smtClean="0">
                <a:latin typeface="NikoshBAN" panose="02000000000000000000" pitchFamily="2" charset="0"/>
                <a:cs typeface="NikoshBAN" panose="02000000000000000000" pitchFamily="2" charset="0"/>
              </a:rPr>
              <a:t>ক্ষুধার্ত ভয়ার্ত দৃষ্টি প্রাণহীন সব মুখ </a:t>
            </a:r>
            <a:r>
              <a:rPr lang="bn-BD" sz="4800" dirty="0">
                <a:latin typeface="NikoshBAN" panose="02000000000000000000" pitchFamily="2" charset="0"/>
                <a:cs typeface="NikoshBAN" panose="02000000000000000000" pitchFamily="2" charset="0"/>
              </a:rPr>
              <a:t>ম্লান </a:t>
            </a:r>
            <a:r>
              <a:rPr lang="bn-BD" sz="4800" dirty="0" smtClean="0">
                <a:latin typeface="NikoshBAN" panose="02000000000000000000" pitchFamily="2" charset="0"/>
                <a:cs typeface="NikoshBAN" panose="02000000000000000000" pitchFamily="2" charset="0"/>
              </a:rPr>
              <a:t>।</a:t>
            </a: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2367" y="4449043"/>
            <a:ext cx="1249093" cy="1018089"/>
          </a:xfrm>
          <a:prstGeom prst="rect">
            <a:avLst/>
          </a:prstGeom>
        </p:spPr>
      </p:pic>
      <p:pic>
        <p:nvPicPr>
          <p:cNvPr id="10" name="Picture 9"/>
          <p:cNvPicPr>
            <a:picLocks noChangeAspect="1"/>
          </p:cNvPicPr>
          <p:nvPr/>
        </p:nvPicPr>
        <p:blipFill>
          <a:blip r:embed="rId10"/>
          <a:stretch>
            <a:fillRect/>
          </a:stretch>
        </p:blipFill>
        <p:spPr>
          <a:xfrm>
            <a:off x="1792379" y="4449043"/>
            <a:ext cx="2364328" cy="1126055"/>
          </a:xfrm>
          <a:prstGeom prst="rect">
            <a:avLst/>
          </a:prstGeom>
        </p:spPr>
      </p:pic>
      <p:pic>
        <p:nvPicPr>
          <p:cNvPr id="3" name="Picture 2"/>
          <p:cNvPicPr>
            <a:picLocks noChangeAspect="1"/>
          </p:cNvPicPr>
          <p:nvPr/>
        </p:nvPicPr>
        <p:blipFill>
          <a:blip r:embed="rId11"/>
          <a:stretch>
            <a:fillRect/>
          </a:stretch>
        </p:blipFill>
        <p:spPr>
          <a:xfrm>
            <a:off x="3674296" y="718430"/>
            <a:ext cx="902854" cy="844359"/>
          </a:xfrm>
          <a:prstGeom prst="rect">
            <a:avLst/>
          </a:prstGeom>
        </p:spPr>
      </p:pic>
    </p:spTree>
    <p:extLst>
      <p:ext uri="{BB962C8B-B14F-4D97-AF65-F5344CB8AC3E}">
        <p14:creationId xmlns:p14="http://schemas.microsoft.com/office/powerpoint/2010/main" val="1351994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1+#ppt_w/2"/>
                                          </p:val>
                                        </p:tav>
                                        <p:tav tm="100000">
                                          <p:val>
                                            <p:strVal val="#ppt_x"/>
                                          </p:val>
                                        </p:tav>
                                      </p:tavLst>
                                    </p:anim>
                                    <p:anim calcmode="lin" valueType="num">
                                      <p:cBhvr additive="base">
                                        <p:cTn id="20" dur="5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0" fill="hold"/>
                                        <p:tgtEl>
                                          <p:spTgt spid="13"/>
                                        </p:tgtEl>
                                        <p:attrNameLst>
                                          <p:attrName>ppt_x</p:attrName>
                                        </p:attrNameLst>
                                      </p:cBhvr>
                                      <p:tavLst>
                                        <p:tav tm="0">
                                          <p:val>
                                            <p:strVal val="1+#ppt_w/2"/>
                                          </p:val>
                                        </p:tav>
                                        <p:tav tm="100000">
                                          <p:val>
                                            <p:strVal val="#ppt_x"/>
                                          </p:val>
                                        </p:tav>
                                      </p:tavLst>
                                    </p:anim>
                                    <p:anim calcmode="lin" valueType="num">
                                      <p:cBhvr additive="base">
                                        <p:cTn id="24" dur="5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0" fill="hold"/>
                                        <p:tgtEl>
                                          <p:spTgt spid="14"/>
                                        </p:tgtEl>
                                        <p:attrNameLst>
                                          <p:attrName>ppt_x</p:attrName>
                                        </p:attrNameLst>
                                      </p:cBhvr>
                                      <p:tavLst>
                                        <p:tav tm="0">
                                          <p:val>
                                            <p:strVal val="1+#ppt_w/2"/>
                                          </p:val>
                                        </p:tav>
                                        <p:tav tm="100000">
                                          <p:val>
                                            <p:strVal val="#ppt_x"/>
                                          </p:val>
                                        </p:tav>
                                      </p:tavLst>
                                    </p:anim>
                                    <p:anim calcmode="lin" valueType="num">
                                      <p:cBhvr additive="base">
                                        <p:cTn id="28" dur="50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0" fill="hold"/>
                                        <p:tgtEl>
                                          <p:spTgt spid="7"/>
                                        </p:tgtEl>
                                        <p:attrNameLst>
                                          <p:attrName>ppt_x</p:attrName>
                                        </p:attrNameLst>
                                      </p:cBhvr>
                                      <p:tavLst>
                                        <p:tav tm="0">
                                          <p:val>
                                            <p:strVal val="1+#ppt_w/2"/>
                                          </p:val>
                                        </p:tav>
                                        <p:tav tm="100000">
                                          <p:val>
                                            <p:strVal val="#ppt_x"/>
                                          </p:val>
                                        </p:tav>
                                      </p:tavLst>
                                    </p:anim>
                                    <p:anim calcmode="lin" valueType="num">
                                      <p:cBhvr additive="base">
                                        <p:cTn id="32" dur="50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1+#ppt_w/2"/>
                                          </p:val>
                                        </p:tav>
                                        <p:tav tm="100000">
                                          <p:val>
                                            <p:strVal val="#ppt_x"/>
                                          </p:val>
                                        </p:tav>
                                      </p:tavLst>
                                    </p:anim>
                                    <p:anim calcmode="lin" valueType="num">
                                      <p:cBhvr additive="base">
                                        <p:cTn id="36" dur="50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0" fill="hold"/>
                                        <p:tgtEl>
                                          <p:spTgt spid="18"/>
                                        </p:tgtEl>
                                        <p:attrNameLst>
                                          <p:attrName>ppt_x</p:attrName>
                                        </p:attrNameLst>
                                      </p:cBhvr>
                                      <p:tavLst>
                                        <p:tav tm="0">
                                          <p:val>
                                            <p:strVal val="1+#ppt_w/2"/>
                                          </p:val>
                                        </p:tav>
                                        <p:tav tm="100000">
                                          <p:val>
                                            <p:strVal val="#ppt_x"/>
                                          </p:val>
                                        </p:tav>
                                      </p:tavLst>
                                    </p:anim>
                                    <p:anim calcmode="lin" valueType="num">
                                      <p:cBhvr additive="base">
                                        <p:cTn id="40" dur="5000" fill="hold"/>
                                        <p:tgtEl>
                                          <p:spTgt spid="18"/>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0" fill="hold"/>
                                        <p:tgtEl>
                                          <p:spTgt spid="8"/>
                                        </p:tgtEl>
                                        <p:attrNameLst>
                                          <p:attrName>ppt_x</p:attrName>
                                        </p:attrNameLst>
                                      </p:cBhvr>
                                      <p:tavLst>
                                        <p:tav tm="0">
                                          <p:val>
                                            <p:strVal val="1+#ppt_w/2"/>
                                          </p:val>
                                        </p:tav>
                                        <p:tav tm="100000">
                                          <p:val>
                                            <p:strVal val="#ppt_x"/>
                                          </p:val>
                                        </p:tav>
                                      </p:tavLst>
                                    </p:anim>
                                    <p:anim calcmode="lin" valueType="num">
                                      <p:cBhvr additive="base">
                                        <p:cTn id="44" dur="5000" fill="hold"/>
                                        <p:tgtEl>
                                          <p:spTgt spid="8"/>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0" fill="hold"/>
                                        <p:tgtEl>
                                          <p:spTgt spid="6"/>
                                        </p:tgtEl>
                                        <p:attrNameLst>
                                          <p:attrName>ppt_x</p:attrName>
                                        </p:attrNameLst>
                                      </p:cBhvr>
                                      <p:tavLst>
                                        <p:tav tm="0">
                                          <p:val>
                                            <p:strVal val="1+#ppt_w/2"/>
                                          </p:val>
                                        </p:tav>
                                        <p:tav tm="100000">
                                          <p:val>
                                            <p:strVal val="#ppt_x"/>
                                          </p:val>
                                        </p:tav>
                                      </p:tavLst>
                                    </p:anim>
                                    <p:anim calcmode="lin" valueType="num">
                                      <p:cBhvr additive="base">
                                        <p:cTn id="48"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amond(out)">
                                      <p:cBhvr>
                                        <p:cTn id="53" dur="5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xit" presetSubtype="32" fill="hold" nodeType="clickEffect">
                                  <p:stCondLst>
                                    <p:cond delay="0"/>
                                  </p:stCondLst>
                                  <p:childTnLst>
                                    <p:animEffect transition="out" filter="diamond(out)">
                                      <p:cBhvr>
                                        <p:cTn id="57" dur="3000"/>
                                        <p:tgtEl>
                                          <p:spTgt spid="3"/>
                                        </p:tgtEl>
                                      </p:cBhvr>
                                    </p:animEffect>
                                    <p:set>
                                      <p:cBhvr>
                                        <p:cTn id="58" dur="1" fill="hold">
                                          <p:stCondLst>
                                            <p:cond delay="2999"/>
                                          </p:stCondLst>
                                        </p:cTn>
                                        <p:tgtEl>
                                          <p:spTgt spid="3"/>
                                        </p:tgtEl>
                                        <p:attrNameLst>
                                          <p:attrName>style.visibility</p:attrName>
                                        </p:attrNameLst>
                                      </p:cBhvr>
                                      <p:to>
                                        <p:strVal val="hidden"/>
                                      </p:to>
                                    </p:set>
                                  </p:childTnLst>
                                </p:cTn>
                              </p:par>
                              <p:par>
                                <p:cTn id="59" presetID="8" presetClass="exit" presetSubtype="32" fill="hold" grpId="1" nodeType="withEffect">
                                  <p:stCondLst>
                                    <p:cond delay="0"/>
                                  </p:stCondLst>
                                  <p:childTnLst>
                                    <p:animEffect transition="out" filter="diamond(out)">
                                      <p:cBhvr>
                                        <p:cTn id="60" dur="3000"/>
                                        <p:tgtEl>
                                          <p:spTgt spid="5"/>
                                        </p:tgtEl>
                                      </p:cBhvr>
                                    </p:animEffect>
                                    <p:set>
                                      <p:cBhvr>
                                        <p:cTn id="61" dur="1" fill="hold">
                                          <p:stCondLst>
                                            <p:cond delay="2999"/>
                                          </p:stCondLst>
                                        </p:cTn>
                                        <p:tgtEl>
                                          <p:spTgt spid="5"/>
                                        </p:tgtEl>
                                        <p:attrNameLst>
                                          <p:attrName>style.visibility</p:attrName>
                                        </p:attrNameLst>
                                      </p:cBhvr>
                                      <p:to>
                                        <p:strVal val="hidden"/>
                                      </p:to>
                                    </p:set>
                                  </p:childTnLst>
                                </p:cTn>
                              </p:par>
                              <p:par>
                                <p:cTn id="62" presetID="8" presetClass="exit" presetSubtype="32" fill="hold" nodeType="withEffect">
                                  <p:stCondLst>
                                    <p:cond delay="0"/>
                                  </p:stCondLst>
                                  <p:childTnLst>
                                    <p:animEffect transition="out" filter="diamond(out)">
                                      <p:cBhvr>
                                        <p:cTn id="63" dur="3000"/>
                                        <p:tgtEl>
                                          <p:spTgt spid="4"/>
                                        </p:tgtEl>
                                      </p:cBhvr>
                                    </p:animEffect>
                                    <p:set>
                                      <p:cBhvr>
                                        <p:cTn id="64" dur="1" fill="hold">
                                          <p:stCondLst>
                                            <p:cond delay="2999"/>
                                          </p:stCondLst>
                                        </p:cTn>
                                        <p:tgtEl>
                                          <p:spTgt spid="4"/>
                                        </p:tgtEl>
                                        <p:attrNameLst>
                                          <p:attrName>style.visibility</p:attrName>
                                        </p:attrNameLst>
                                      </p:cBhvr>
                                      <p:to>
                                        <p:strVal val="hidden"/>
                                      </p:to>
                                    </p:set>
                                  </p:childTnLst>
                                </p:cTn>
                              </p:par>
                              <p:par>
                                <p:cTn id="65" presetID="8" presetClass="exit" presetSubtype="32" fill="hold" nodeType="withEffect">
                                  <p:stCondLst>
                                    <p:cond delay="0"/>
                                  </p:stCondLst>
                                  <p:childTnLst>
                                    <p:animEffect transition="out" filter="diamond(out)">
                                      <p:cBhvr>
                                        <p:cTn id="66" dur="3000"/>
                                        <p:tgtEl>
                                          <p:spTgt spid="13"/>
                                        </p:tgtEl>
                                      </p:cBhvr>
                                    </p:animEffect>
                                    <p:set>
                                      <p:cBhvr>
                                        <p:cTn id="67" dur="1" fill="hold">
                                          <p:stCondLst>
                                            <p:cond delay="2999"/>
                                          </p:stCondLst>
                                        </p:cTn>
                                        <p:tgtEl>
                                          <p:spTgt spid="13"/>
                                        </p:tgtEl>
                                        <p:attrNameLst>
                                          <p:attrName>style.visibility</p:attrName>
                                        </p:attrNameLst>
                                      </p:cBhvr>
                                      <p:to>
                                        <p:strVal val="hidden"/>
                                      </p:to>
                                    </p:set>
                                  </p:childTnLst>
                                </p:cTn>
                              </p:par>
                              <p:par>
                                <p:cTn id="68" presetID="8" presetClass="exit" presetSubtype="32" fill="hold" nodeType="withEffect">
                                  <p:stCondLst>
                                    <p:cond delay="0"/>
                                  </p:stCondLst>
                                  <p:childTnLst>
                                    <p:animEffect transition="out" filter="diamond(out)">
                                      <p:cBhvr>
                                        <p:cTn id="69" dur="3000"/>
                                        <p:tgtEl>
                                          <p:spTgt spid="14"/>
                                        </p:tgtEl>
                                      </p:cBhvr>
                                    </p:animEffect>
                                    <p:set>
                                      <p:cBhvr>
                                        <p:cTn id="70" dur="1" fill="hold">
                                          <p:stCondLst>
                                            <p:cond delay="2999"/>
                                          </p:stCondLst>
                                        </p:cTn>
                                        <p:tgtEl>
                                          <p:spTgt spid="14"/>
                                        </p:tgtEl>
                                        <p:attrNameLst>
                                          <p:attrName>style.visibility</p:attrName>
                                        </p:attrNameLst>
                                      </p:cBhvr>
                                      <p:to>
                                        <p:strVal val="hidden"/>
                                      </p:to>
                                    </p:set>
                                  </p:childTnLst>
                                </p:cTn>
                              </p:par>
                              <p:par>
                                <p:cTn id="71" presetID="8" presetClass="exit" presetSubtype="32" fill="hold" nodeType="withEffect">
                                  <p:stCondLst>
                                    <p:cond delay="0"/>
                                  </p:stCondLst>
                                  <p:childTnLst>
                                    <p:animEffect transition="out" filter="diamond(out)">
                                      <p:cBhvr>
                                        <p:cTn id="72" dur="3000"/>
                                        <p:tgtEl>
                                          <p:spTgt spid="7"/>
                                        </p:tgtEl>
                                      </p:cBhvr>
                                    </p:animEffect>
                                    <p:set>
                                      <p:cBhvr>
                                        <p:cTn id="73" dur="1" fill="hold">
                                          <p:stCondLst>
                                            <p:cond delay="2999"/>
                                          </p:stCondLst>
                                        </p:cTn>
                                        <p:tgtEl>
                                          <p:spTgt spid="7"/>
                                        </p:tgtEl>
                                        <p:attrNameLst>
                                          <p:attrName>style.visibility</p:attrName>
                                        </p:attrNameLst>
                                      </p:cBhvr>
                                      <p:to>
                                        <p:strVal val="hidden"/>
                                      </p:to>
                                    </p:set>
                                  </p:childTnLst>
                                </p:cTn>
                              </p:par>
                              <p:par>
                                <p:cTn id="74" presetID="8" presetClass="exit" presetSubtype="32" fill="hold" nodeType="withEffect">
                                  <p:stCondLst>
                                    <p:cond delay="0"/>
                                  </p:stCondLst>
                                  <p:childTnLst>
                                    <p:animEffect transition="out" filter="diamond(out)">
                                      <p:cBhvr>
                                        <p:cTn id="75" dur="3000"/>
                                        <p:tgtEl>
                                          <p:spTgt spid="10"/>
                                        </p:tgtEl>
                                      </p:cBhvr>
                                    </p:animEffect>
                                    <p:set>
                                      <p:cBhvr>
                                        <p:cTn id="76" dur="1" fill="hold">
                                          <p:stCondLst>
                                            <p:cond delay="2999"/>
                                          </p:stCondLst>
                                        </p:cTn>
                                        <p:tgtEl>
                                          <p:spTgt spid="10"/>
                                        </p:tgtEl>
                                        <p:attrNameLst>
                                          <p:attrName>style.visibility</p:attrName>
                                        </p:attrNameLst>
                                      </p:cBhvr>
                                      <p:to>
                                        <p:strVal val="hidden"/>
                                      </p:to>
                                    </p:set>
                                  </p:childTnLst>
                                </p:cTn>
                              </p:par>
                              <p:par>
                                <p:cTn id="77" presetID="8" presetClass="exit" presetSubtype="32" fill="hold" nodeType="withEffect">
                                  <p:stCondLst>
                                    <p:cond delay="0"/>
                                  </p:stCondLst>
                                  <p:childTnLst>
                                    <p:animEffect transition="out" filter="diamond(out)">
                                      <p:cBhvr>
                                        <p:cTn id="78" dur="3000"/>
                                        <p:tgtEl>
                                          <p:spTgt spid="18"/>
                                        </p:tgtEl>
                                      </p:cBhvr>
                                    </p:animEffect>
                                    <p:set>
                                      <p:cBhvr>
                                        <p:cTn id="79" dur="1" fill="hold">
                                          <p:stCondLst>
                                            <p:cond delay="2999"/>
                                          </p:stCondLst>
                                        </p:cTn>
                                        <p:tgtEl>
                                          <p:spTgt spid="18"/>
                                        </p:tgtEl>
                                        <p:attrNameLst>
                                          <p:attrName>style.visibility</p:attrName>
                                        </p:attrNameLst>
                                      </p:cBhvr>
                                      <p:to>
                                        <p:strVal val="hidden"/>
                                      </p:to>
                                    </p:set>
                                  </p:childTnLst>
                                </p:cTn>
                              </p:par>
                              <p:par>
                                <p:cTn id="80" presetID="8" presetClass="exit" presetSubtype="32" fill="hold" nodeType="withEffect">
                                  <p:stCondLst>
                                    <p:cond delay="0"/>
                                  </p:stCondLst>
                                  <p:childTnLst>
                                    <p:animEffect transition="out" filter="diamond(out)">
                                      <p:cBhvr>
                                        <p:cTn id="81" dur="3000"/>
                                        <p:tgtEl>
                                          <p:spTgt spid="8"/>
                                        </p:tgtEl>
                                      </p:cBhvr>
                                    </p:animEffect>
                                    <p:set>
                                      <p:cBhvr>
                                        <p:cTn id="82" dur="1" fill="hold">
                                          <p:stCondLst>
                                            <p:cond delay="2999"/>
                                          </p:stCondLst>
                                        </p:cTn>
                                        <p:tgtEl>
                                          <p:spTgt spid="8"/>
                                        </p:tgtEl>
                                        <p:attrNameLst>
                                          <p:attrName>style.visibility</p:attrName>
                                        </p:attrNameLst>
                                      </p:cBhvr>
                                      <p:to>
                                        <p:strVal val="hidden"/>
                                      </p:to>
                                    </p:set>
                                  </p:childTnLst>
                                </p:cTn>
                              </p:par>
                              <p:par>
                                <p:cTn id="83" presetID="8" presetClass="exit" presetSubtype="32" fill="hold" nodeType="withEffect">
                                  <p:stCondLst>
                                    <p:cond delay="0"/>
                                  </p:stCondLst>
                                  <p:childTnLst>
                                    <p:animEffect transition="out" filter="diamond(out)">
                                      <p:cBhvr>
                                        <p:cTn id="84" dur="3000"/>
                                        <p:tgtEl>
                                          <p:spTgt spid="6"/>
                                        </p:tgtEl>
                                      </p:cBhvr>
                                    </p:animEffect>
                                    <p:set>
                                      <p:cBhvr>
                                        <p:cTn id="85" dur="1" fill="hold">
                                          <p:stCondLst>
                                            <p:cond delay="2999"/>
                                          </p:stCondLst>
                                        </p:cTn>
                                        <p:tgtEl>
                                          <p:spTgt spid="6"/>
                                        </p:tgtEl>
                                        <p:attrNameLst>
                                          <p:attrName>style.visibility</p:attrName>
                                        </p:attrNameLst>
                                      </p:cBhvr>
                                      <p:to>
                                        <p:strVal val="hidden"/>
                                      </p:to>
                                    </p:set>
                                  </p:childTnLst>
                                </p:cTn>
                              </p:par>
                              <p:par>
                                <p:cTn id="86" presetID="8" presetClass="exit" presetSubtype="32" fill="hold" grpId="1" nodeType="withEffect">
                                  <p:stCondLst>
                                    <p:cond delay="0"/>
                                  </p:stCondLst>
                                  <p:childTnLst>
                                    <p:animEffect transition="out" filter="diamond(out)">
                                      <p:cBhvr>
                                        <p:cTn id="87" dur="3000"/>
                                        <p:tgtEl>
                                          <p:spTgt spid="17"/>
                                        </p:tgtEl>
                                      </p:cBhvr>
                                    </p:animEffect>
                                    <p:set>
                                      <p:cBhvr>
                                        <p:cTn id="88" dur="1" fill="hold">
                                          <p:stCondLst>
                                            <p:cond delay="2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5" grpId="0"/>
      <p:bldP spid="5" grpId="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921" y="121086"/>
            <a:ext cx="3078747" cy="1280271"/>
          </a:xfrm>
          <a:prstGeom prst="rect">
            <a:avLst/>
          </a:prstGeom>
        </p:spPr>
      </p:pic>
      <p:sp>
        <p:nvSpPr>
          <p:cNvPr id="2" name="32-Point Star 1"/>
          <p:cNvSpPr/>
          <p:nvPr/>
        </p:nvSpPr>
        <p:spPr>
          <a:xfrm>
            <a:off x="8671211" y="96619"/>
            <a:ext cx="3219198" cy="1289324"/>
          </a:xfrm>
          <a:prstGeom prst="star32">
            <a:avLst/>
          </a:prstGeom>
          <a:solidFill>
            <a:schemeClr val="tx1"/>
          </a:solidFill>
          <a:ln w="3810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2259296" y="1544947"/>
            <a:ext cx="9631114" cy="1754326"/>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মাটি অরণ্যের পানে চায়</a:t>
            </a:r>
          </a:p>
          <a:p>
            <a:r>
              <a:rPr lang="bn-BD" sz="5400" dirty="0" smtClean="0">
                <a:latin typeface="NikoshBAN" panose="02000000000000000000" pitchFamily="2" charset="0"/>
                <a:cs typeface="NikoshBAN" panose="02000000000000000000" pitchFamily="2" charset="0"/>
              </a:rPr>
              <a:t>সেখানে ক্ষরিছে স্নেহ পল্লবের নিবিড় ছায়ায়</a:t>
            </a:r>
            <a:endParaRPr lang="en-US" sz="54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31" y="2869749"/>
            <a:ext cx="1045482" cy="817883"/>
          </a:xfrm>
          <a:prstGeom prst="rect">
            <a:avLst/>
          </a:prstGeom>
        </p:spPr>
      </p:pic>
      <p:pic>
        <p:nvPicPr>
          <p:cNvPr id="15" name="Picture 14"/>
          <p:cNvPicPr>
            <a:picLocks noChangeAspect="1"/>
          </p:cNvPicPr>
          <p:nvPr/>
        </p:nvPicPr>
        <p:blipFill>
          <a:blip r:embed="rId4"/>
          <a:stretch>
            <a:fillRect/>
          </a:stretch>
        </p:blipFill>
        <p:spPr>
          <a:xfrm>
            <a:off x="264870" y="1754438"/>
            <a:ext cx="1018120" cy="823031"/>
          </a:xfrm>
          <a:prstGeom prst="rect">
            <a:avLst/>
          </a:prstGeom>
        </p:spPr>
      </p:pic>
      <p:pic>
        <p:nvPicPr>
          <p:cNvPr id="16" name="Picture 15"/>
          <p:cNvPicPr>
            <a:picLocks noChangeAspect="1"/>
          </p:cNvPicPr>
          <p:nvPr/>
        </p:nvPicPr>
        <p:blipFill>
          <a:blip r:embed="rId5"/>
          <a:stretch>
            <a:fillRect/>
          </a:stretch>
        </p:blipFill>
        <p:spPr>
          <a:xfrm>
            <a:off x="1296671" y="1743493"/>
            <a:ext cx="1127858" cy="823031"/>
          </a:xfrm>
          <a:prstGeom prst="rect">
            <a:avLst/>
          </a:prstGeom>
        </p:spPr>
      </p:pic>
      <p:sp>
        <p:nvSpPr>
          <p:cNvPr id="17" name="TextBox 16"/>
          <p:cNvSpPr txBox="1"/>
          <p:nvPr/>
        </p:nvSpPr>
        <p:spPr>
          <a:xfrm>
            <a:off x="2208494" y="3278690"/>
            <a:ext cx="9399306" cy="1754326"/>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জাগো তবে অরণ্য কন্যারা! জাগো আজি,</a:t>
            </a:r>
          </a:p>
          <a:p>
            <a:r>
              <a:rPr lang="bn-BD" sz="5400" dirty="0" smtClean="0">
                <a:latin typeface="NikoshBAN" panose="02000000000000000000" pitchFamily="2" charset="0"/>
                <a:cs typeface="NikoshBAN" panose="02000000000000000000" pitchFamily="2" charset="0"/>
              </a:rPr>
              <a:t>মর্মরে মর্মরে ওঠে বাজি</a:t>
            </a:r>
          </a:p>
        </p:txBody>
      </p:sp>
      <p:pic>
        <p:nvPicPr>
          <p:cNvPr id="18" name="Picture 17"/>
          <p:cNvPicPr>
            <a:picLocks noChangeAspect="1"/>
          </p:cNvPicPr>
          <p:nvPr/>
        </p:nvPicPr>
        <p:blipFill>
          <a:blip r:embed="rId6"/>
          <a:stretch>
            <a:fillRect/>
          </a:stretch>
        </p:blipFill>
        <p:spPr>
          <a:xfrm>
            <a:off x="422188" y="3933749"/>
            <a:ext cx="1094425" cy="765251"/>
          </a:xfrm>
          <a:prstGeom prst="rect">
            <a:avLst/>
          </a:prstGeom>
        </p:spPr>
      </p:pic>
    </p:spTree>
    <p:extLst>
      <p:ext uri="{BB962C8B-B14F-4D97-AF65-F5344CB8AC3E}">
        <p14:creationId xmlns:p14="http://schemas.microsoft.com/office/powerpoint/2010/main" val="2145300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0" fill="hold"/>
                                        <p:tgtEl>
                                          <p:spTgt spid="15"/>
                                        </p:tgtEl>
                                        <p:attrNameLst>
                                          <p:attrName>ppt_x</p:attrName>
                                        </p:attrNameLst>
                                      </p:cBhvr>
                                      <p:tavLst>
                                        <p:tav tm="0">
                                          <p:val>
                                            <p:strVal val="1+#ppt_w/2"/>
                                          </p:val>
                                        </p:tav>
                                        <p:tav tm="100000">
                                          <p:val>
                                            <p:strVal val="#ppt_x"/>
                                          </p:val>
                                        </p:tav>
                                      </p:tavLst>
                                    </p:anim>
                                    <p:anim calcmode="lin" valueType="num">
                                      <p:cBhvr additive="base">
                                        <p:cTn id="8" dur="3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0" fill="hold"/>
                                        <p:tgtEl>
                                          <p:spTgt spid="16"/>
                                        </p:tgtEl>
                                        <p:attrNameLst>
                                          <p:attrName>ppt_x</p:attrName>
                                        </p:attrNameLst>
                                      </p:cBhvr>
                                      <p:tavLst>
                                        <p:tav tm="0">
                                          <p:val>
                                            <p:strVal val="1+#ppt_w/2"/>
                                          </p:val>
                                        </p:tav>
                                        <p:tav tm="100000">
                                          <p:val>
                                            <p:strVal val="#ppt_x"/>
                                          </p:val>
                                        </p:tav>
                                      </p:tavLst>
                                    </p:anim>
                                    <p:anim calcmode="lin" valueType="num">
                                      <p:cBhvr additive="base">
                                        <p:cTn id="12" dur="3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0" fill="hold"/>
                                        <p:tgtEl>
                                          <p:spTgt spid="12"/>
                                        </p:tgtEl>
                                        <p:attrNameLst>
                                          <p:attrName>ppt_x</p:attrName>
                                        </p:attrNameLst>
                                      </p:cBhvr>
                                      <p:tavLst>
                                        <p:tav tm="0">
                                          <p:val>
                                            <p:strVal val="1+#ppt_w/2"/>
                                          </p:val>
                                        </p:tav>
                                        <p:tav tm="100000">
                                          <p:val>
                                            <p:strVal val="#ppt_x"/>
                                          </p:val>
                                        </p:tav>
                                      </p:tavLst>
                                    </p:anim>
                                    <p:anim calcmode="lin" valueType="num">
                                      <p:cBhvr additive="base">
                                        <p:cTn id="16" dur="3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3000" fill="hold"/>
                                        <p:tgtEl>
                                          <p:spTgt spid="18"/>
                                        </p:tgtEl>
                                        <p:attrNameLst>
                                          <p:attrName>ppt_x</p:attrName>
                                        </p:attrNameLst>
                                      </p:cBhvr>
                                      <p:tavLst>
                                        <p:tav tm="0">
                                          <p:val>
                                            <p:strVal val="1+#ppt_w/2"/>
                                          </p:val>
                                        </p:tav>
                                        <p:tav tm="100000">
                                          <p:val>
                                            <p:strVal val="#ppt_x"/>
                                          </p:val>
                                        </p:tav>
                                      </p:tavLst>
                                    </p:anim>
                                    <p:anim calcmode="lin" valueType="num">
                                      <p:cBhvr additive="base">
                                        <p:cTn id="20"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0" fill="hold"/>
                                        <p:tgtEl>
                                          <p:spTgt spid="3"/>
                                        </p:tgtEl>
                                        <p:attrNameLst>
                                          <p:attrName>ppt_x</p:attrName>
                                        </p:attrNameLst>
                                      </p:cBhvr>
                                      <p:tavLst>
                                        <p:tav tm="0">
                                          <p:val>
                                            <p:strVal val="0-#ppt_w/2"/>
                                          </p:val>
                                        </p:tav>
                                        <p:tav tm="100000">
                                          <p:val>
                                            <p:strVal val="#ppt_x"/>
                                          </p:val>
                                        </p:tav>
                                      </p:tavLst>
                                    </p:anim>
                                    <p:anim calcmode="lin" valueType="num">
                                      <p:cBhvr additive="base">
                                        <p:cTn id="26" dur="50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0" fill="hold"/>
                                        <p:tgtEl>
                                          <p:spTgt spid="4"/>
                                        </p:tgtEl>
                                        <p:attrNameLst>
                                          <p:attrName>ppt_x</p:attrName>
                                        </p:attrNameLst>
                                      </p:cBhvr>
                                      <p:tavLst>
                                        <p:tav tm="0">
                                          <p:val>
                                            <p:strVal val="0-#ppt_w/2"/>
                                          </p:val>
                                        </p:tav>
                                        <p:tav tm="100000">
                                          <p:val>
                                            <p:strVal val="#ppt_x"/>
                                          </p:val>
                                        </p:tav>
                                      </p:tavLst>
                                    </p:anim>
                                    <p:anim calcmode="lin" valueType="num">
                                      <p:cBhvr additive="base">
                                        <p:cTn id="3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3000" fill="hold"/>
                                        <p:tgtEl>
                                          <p:spTgt spid="17"/>
                                        </p:tgtEl>
                                        <p:attrNameLst>
                                          <p:attrName>ppt_x</p:attrName>
                                        </p:attrNameLst>
                                      </p:cBhvr>
                                      <p:tavLst>
                                        <p:tav tm="0">
                                          <p:val>
                                            <p:strVal val="1+#ppt_w/2"/>
                                          </p:val>
                                        </p:tav>
                                        <p:tav tm="100000">
                                          <p:val>
                                            <p:strVal val="#ppt_x"/>
                                          </p:val>
                                        </p:tav>
                                      </p:tavLst>
                                    </p:anim>
                                    <p:anim calcmode="lin" valueType="num">
                                      <p:cBhvr additive="base">
                                        <p:cTn id="36"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nodeType="clickEffect">
                                  <p:stCondLst>
                                    <p:cond delay="0"/>
                                  </p:stCondLst>
                                  <p:childTnLst>
                                    <p:animEffect transition="out" filter="diamond(out)">
                                      <p:cBhvr>
                                        <p:cTn id="40" dur="3000"/>
                                        <p:tgtEl>
                                          <p:spTgt spid="15"/>
                                        </p:tgtEl>
                                      </p:cBhvr>
                                    </p:animEffect>
                                    <p:set>
                                      <p:cBhvr>
                                        <p:cTn id="41" dur="1" fill="hold">
                                          <p:stCondLst>
                                            <p:cond delay="2999"/>
                                          </p:stCondLst>
                                        </p:cTn>
                                        <p:tgtEl>
                                          <p:spTgt spid="15"/>
                                        </p:tgtEl>
                                        <p:attrNameLst>
                                          <p:attrName>style.visibility</p:attrName>
                                        </p:attrNameLst>
                                      </p:cBhvr>
                                      <p:to>
                                        <p:strVal val="hidden"/>
                                      </p:to>
                                    </p:set>
                                  </p:childTnLst>
                                </p:cTn>
                              </p:par>
                              <p:par>
                                <p:cTn id="42" presetID="8" presetClass="exit" presetSubtype="32" fill="hold" nodeType="withEffect">
                                  <p:stCondLst>
                                    <p:cond delay="0"/>
                                  </p:stCondLst>
                                  <p:childTnLst>
                                    <p:animEffect transition="out" filter="diamond(out)">
                                      <p:cBhvr>
                                        <p:cTn id="43" dur="3000"/>
                                        <p:tgtEl>
                                          <p:spTgt spid="16"/>
                                        </p:tgtEl>
                                      </p:cBhvr>
                                    </p:animEffect>
                                    <p:set>
                                      <p:cBhvr>
                                        <p:cTn id="44" dur="1" fill="hold">
                                          <p:stCondLst>
                                            <p:cond delay="2999"/>
                                          </p:stCondLst>
                                        </p:cTn>
                                        <p:tgtEl>
                                          <p:spTgt spid="16"/>
                                        </p:tgtEl>
                                        <p:attrNameLst>
                                          <p:attrName>style.visibility</p:attrName>
                                        </p:attrNameLst>
                                      </p:cBhvr>
                                      <p:to>
                                        <p:strVal val="hidden"/>
                                      </p:to>
                                    </p:set>
                                  </p:childTnLst>
                                </p:cTn>
                              </p:par>
                              <p:par>
                                <p:cTn id="45" presetID="8" presetClass="exit" presetSubtype="32" fill="hold" nodeType="withEffect">
                                  <p:stCondLst>
                                    <p:cond delay="0"/>
                                  </p:stCondLst>
                                  <p:childTnLst>
                                    <p:animEffect transition="out" filter="diamond(out)">
                                      <p:cBhvr>
                                        <p:cTn id="46" dur="3000"/>
                                        <p:tgtEl>
                                          <p:spTgt spid="12"/>
                                        </p:tgtEl>
                                      </p:cBhvr>
                                    </p:animEffect>
                                    <p:set>
                                      <p:cBhvr>
                                        <p:cTn id="47" dur="1" fill="hold">
                                          <p:stCondLst>
                                            <p:cond delay="2999"/>
                                          </p:stCondLst>
                                        </p:cTn>
                                        <p:tgtEl>
                                          <p:spTgt spid="12"/>
                                        </p:tgtEl>
                                        <p:attrNameLst>
                                          <p:attrName>style.visibility</p:attrName>
                                        </p:attrNameLst>
                                      </p:cBhvr>
                                      <p:to>
                                        <p:strVal val="hidden"/>
                                      </p:to>
                                    </p:set>
                                  </p:childTnLst>
                                </p:cTn>
                              </p:par>
                              <p:par>
                                <p:cTn id="48" presetID="8" presetClass="exit" presetSubtype="32" fill="hold" nodeType="withEffect">
                                  <p:stCondLst>
                                    <p:cond delay="0"/>
                                  </p:stCondLst>
                                  <p:childTnLst>
                                    <p:animEffect transition="out" filter="diamond(out)">
                                      <p:cBhvr>
                                        <p:cTn id="49" dur="3000"/>
                                        <p:tgtEl>
                                          <p:spTgt spid="18"/>
                                        </p:tgtEl>
                                      </p:cBhvr>
                                    </p:animEffect>
                                    <p:set>
                                      <p:cBhvr>
                                        <p:cTn id="50" dur="1" fill="hold">
                                          <p:stCondLst>
                                            <p:cond delay="2999"/>
                                          </p:stCondLst>
                                        </p:cTn>
                                        <p:tgtEl>
                                          <p:spTgt spid="18"/>
                                        </p:tgtEl>
                                        <p:attrNameLst>
                                          <p:attrName>style.visibility</p:attrName>
                                        </p:attrNameLst>
                                      </p:cBhvr>
                                      <p:to>
                                        <p:strVal val="hidden"/>
                                      </p:to>
                                    </p:set>
                                  </p:childTnLst>
                                </p:cTn>
                              </p:par>
                              <p:par>
                                <p:cTn id="51" presetID="8" presetClass="exit" presetSubtype="32" fill="hold" grpId="1" nodeType="withEffect">
                                  <p:stCondLst>
                                    <p:cond delay="0"/>
                                  </p:stCondLst>
                                  <p:childTnLst>
                                    <p:animEffect transition="out" filter="diamond(out)">
                                      <p:cBhvr>
                                        <p:cTn id="52" dur="3000"/>
                                        <p:tgtEl>
                                          <p:spTgt spid="3"/>
                                        </p:tgtEl>
                                      </p:cBhvr>
                                    </p:animEffect>
                                    <p:set>
                                      <p:cBhvr>
                                        <p:cTn id="53" dur="1" fill="hold">
                                          <p:stCondLst>
                                            <p:cond delay="2999"/>
                                          </p:stCondLst>
                                        </p:cTn>
                                        <p:tgtEl>
                                          <p:spTgt spid="3"/>
                                        </p:tgtEl>
                                        <p:attrNameLst>
                                          <p:attrName>style.visibility</p:attrName>
                                        </p:attrNameLst>
                                      </p:cBhvr>
                                      <p:to>
                                        <p:strVal val="hidden"/>
                                      </p:to>
                                    </p:set>
                                  </p:childTnLst>
                                </p:cTn>
                              </p:par>
                              <p:par>
                                <p:cTn id="54" presetID="8" presetClass="exit" presetSubtype="32" fill="hold" nodeType="withEffect">
                                  <p:stCondLst>
                                    <p:cond delay="0"/>
                                  </p:stCondLst>
                                  <p:childTnLst>
                                    <p:animEffect transition="out" filter="diamond(out)">
                                      <p:cBhvr>
                                        <p:cTn id="55" dur="3000"/>
                                        <p:tgtEl>
                                          <p:spTgt spid="4"/>
                                        </p:tgtEl>
                                      </p:cBhvr>
                                    </p:animEffect>
                                    <p:set>
                                      <p:cBhvr>
                                        <p:cTn id="56" dur="1" fill="hold">
                                          <p:stCondLst>
                                            <p:cond delay="2999"/>
                                          </p:stCondLst>
                                        </p:cTn>
                                        <p:tgtEl>
                                          <p:spTgt spid="4"/>
                                        </p:tgtEl>
                                        <p:attrNameLst>
                                          <p:attrName>style.visibility</p:attrName>
                                        </p:attrNameLst>
                                      </p:cBhvr>
                                      <p:to>
                                        <p:strVal val="hidden"/>
                                      </p:to>
                                    </p:set>
                                  </p:childTnLst>
                                </p:cTn>
                              </p:par>
                              <p:par>
                                <p:cTn id="57" presetID="8" presetClass="exit" presetSubtype="32" fill="hold" grpId="1" nodeType="withEffect">
                                  <p:stCondLst>
                                    <p:cond delay="0"/>
                                  </p:stCondLst>
                                  <p:childTnLst>
                                    <p:animEffect transition="out" filter="diamond(out)">
                                      <p:cBhvr>
                                        <p:cTn id="58" dur="3000"/>
                                        <p:tgtEl>
                                          <p:spTgt spid="17"/>
                                        </p:tgtEl>
                                      </p:cBhvr>
                                    </p:animEffect>
                                    <p:set>
                                      <p:cBhvr>
                                        <p:cTn id="59" dur="1" fill="hold">
                                          <p:stCondLst>
                                            <p:cond delay="2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 grpId="0"/>
      <p:bldP spid="3"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709" y="1428215"/>
            <a:ext cx="963111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একক কাজঃ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070043" y="2351545"/>
            <a:ext cx="10625815" cy="2308324"/>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১.“জাগো তবে অরণ্য কন্যারা” কবিতার কবির নাম কী?</a:t>
            </a:r>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২. চারদিকে কী শুনি?</a:t>
            </a:r>
          </a:p>
          <a:p>
            <a:r>
              <a:rPr lang="bn-BD" sz="3600" dirty="0" smtClean="0">
                <a:latin typeface="NikoshBAN" panose="02000000000000000000" pitchFamily="2" charset="0"/>
                <a:cs typeface="NikoshBAN" panose="02000000000000000000" pitchFamily="2" charset="0"/>
              </a:rPr>
              <a:t>   ৩. কী কী নেই?</a:t>
            </a:r>
          </a:p>
          <a:p>
            <a:pPr marL="914400" indent="-914400">
              <a:buFont typeface="+mj-lt"/>
              <a:buAutoNum type="arabicPeriod"/>
            </a:pPr>
            <a:endParaRPr lang="en-US" sz="3600" dirty="0">
              <a:latin typeface="NikoshBAN" panose="02000000000000000000" pitchFamily="2" charset="0"/>
              <a:cs typeface="NikoshBAN" panose="02000000000000000000" pitchFamily="2" charset="0"/>
            </a:endParaRPr>
          </a:p>
        </p:txBody>
      </p:sp>
      <p:sp>
        <p:nvSpPr>
          <p:cNvPr id="4" name="32-Point Star 3"/>
          <p:cNvSpPr/>
          <p:nvPr/>
        </p:nvSpPr>
        <p:spPr>
          <a:xfrm>
            <a:off x="8671211" y="96619"/>
            <a:ext cx="3219198" cy="1289324"/>
          </a:xfrm>
          <a:prstGeom prst="star32">
            <a:avLst/>
          </a:prstGeom>
          <a:solidFill>
            <a:schemeClr val="accent6">
              <a:lumMod val="5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5" name="Picture 4" descr="Untitled-15896.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5272391" y="447472"/>
            <a:ext cx="2042810" cy="1553338"/>
          </a:xfrm>
          <a:prstGeom prst="ellipse">
            <a:avLst/>
          </a:prstGeom>
          <a:ln>
            <a:noFill/>
          </a:ln>
          <a:effectLst>
            <a:softEdge rad="112500"/>
          </a:effectLst>
        </p:spPr>
      </p:pic>
    </p:spTree>
    <p:extLst>
      <p:ext uri="{BB962C8B-B14F-4D97-AF65-F5344CB8AC3E}">
        <p14:creationId xmlns:p14="http://schemas.microsoft.com/office/powerpoint/2010/main" val="2463495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0-#ppt_w/2"/>
                                          </p:val>
                                        </p:tav>
                                        <p:tav tm="100000">
                                          <p:val>
                                            <p:strVal val="#ppt_x"/>
                                          </p:val>
                                        </p:tav>
                                      </p:tavLst>
                                    </p:anim>
                                    <p:anim calcmode="lin" valueType="num">
                                      <p:cBhvr additive="base">
                                        <p:cTn id="14"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1+#ppt_w/2"/>
                                          </p:val>
                                        </p:tav>
                                        <p:tav tm="100000">
                                          <p:val>
                                            <p:strVal val="#ppt_x"/>
                                          </p:val>
                                        </p:tav>
                                      </p:tavLst>
                                    </p:anim>
                                    <p:anim calcmode="lin" valueType="num">
                                      <p:cBhvr additive="base">
                                        <p:cTn id="20" dur="30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18" presetClass="exit" presetSubtype="6" fill="hold" nodeType="afterEffect">
                                  <p:stCondLst>
                                    <p:cond delay="0"/>
                                  </p:stCondLst>
                                  <p:childTnLst>
                                    <p:animEffect transition="out" filter="strips(downRight)">
                                      <p:cBhvr>
                                        <p:cTn id="23" dur="3000"/>
                                        <p:tgtEl>
                                          <p:spTgt spid="5"/>
                                        </p:tgtEl>
                                      </p:cBhvr>
                                    </p:animEffect>
                                    <p:set>
                                      <p:cBhvr>
                                        <p:cTn id="24" dur="1" fill="hold">
                                          <p:stCondLst>
                                            <p:cond delay="2999"/>
                                          </p:stCondLst>
                                        </p:cTn>
                                        <p:tgtEl>
                                          <p:spTgt spid="5"/>
                                        </p:tgtEl>
                                        <p:attrNameLst>
                                          <p:attrName>style.visibility</p:attrName>
                                        </p:attrNameLst>
                                      </p:cBhvr>
                                      <p:to>
                                        <p:strVal val="hidden"/>
                                      </p:to>
                                    </p:set>
                                  </p:childTnLst>
                                </p:cTn>
                              </p:par>
                            </p:childTnLst>
                          </p:cTn>
                        </p:par>
                        <p:par>
                          <p:cTn id="25" fill="hold">
                            <p:stCondLst>
                              <p:cond delay="6000"/>
                            </p:stCondLst>
                            <p:childTnLst>
                              <p:par>
                                <p:cTn id="26" presetID="18" presetClass="exit" presetSubtype="6" fill="hold" grpId="1" nodeType="afterEffect">
                                  <p:stCondLst>
                                    <p:cond delay="0"/>
                                  </p:stCondLst>
                                  <p:childTnLst>
                                    <p:animEffect transition="out" filter="strips(downRight)">
                                      <p:cBhvr>
                                        <p:cTn id="27" dur="3000"/>
                                        <p:tgtEl>
                                          <p:spTgt spid="2"/>
                                        </p:tgtEl>
                                      </p:cBhvr>
                                    </p:animEffect>
                                    <p:set>
                                      <p:cBhvr>
                                        <p:cTn id="28" dur="1" fill="hold">
                                          <p:stCondLst>
                                            <p:cond delay="2999"/>
                                          </p:stCondLst>
                                        </p:cTn>
                                        <p:tgtEl>
                                          <p:spTgt spid="2"/>
                                        </p:tgtEl>
                                        <p:attrNameLst>
                                          <p:attrName>style.visibility</p:attrName>
                                        </p:attrNameLst>
                                      </p:cBhvr>
                                      <p:to>
                                        <p:strVal val="hidden"/>
                                      </p:to>
                                    </p:set>
                                  </p:childTnLst>
                                </p:cTn>
                              </p:par>
                            </p:childTnLst>
                          </p:cTn>
                        </p:par>
                        <p:par>
                          <p:cTn id="29" fill="hold">
                            <p:stCondLst>
                              <p:cond delay="9000"/>
                            </p:stCondLst>
                            <p:childTnLst>
                              <p:par>
                                <p:cTn id="30" presetID="18" presetClass="exit" presetSubtype="6" fill="hold" grpId="1" nodeType="afterEffect">
                                  <p:stCondLst>
                                    <p:cond delay="0"/>
                                  </p:stCondLst>
                                  <p:childTnLst>
                                    <p:animEffect transition="out" filter="strips(downRight)">
                                      <p:cBhvr>
                                        <p:cTn id="31" dur="3000"/>
                                        <p:tgtEl>
                                          <p:spTgt spid="3"/>
                                        </p:tgtEl>
                                      </p:cBhvr>
                                    </p:animEffect>
                                    <p:set>
                                      <p:cBhvr>
                                        <p:cTn id="32"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1"/>
          <p:cNvSpPr/>
          <p:nvPr/>
        </p:nvSpPr>
        <p:spPr>
          <a:xfrm>
            <a:off x="8671211" y="135530"/>
            <a:ext cx="3219198" cy="1289324"/>
          </a:xfrm>
          <a:prstGeom prst="star32">
            <a:avLst/>
          </a:prstGeom>
          <a:solidFill>
            <a:schemeClr val="tx1"/>
          </a:solidFill>
          <a:ln w="381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7972051" y="3447900"/>
            <a:ext cx="1578349" cy="981758"/>
          </a:xfrm>
          <a:prstGeom prst="rect">
            <a:avLst/>
          </a:prstGeom>
        </p:spPr>
      </p:pic>
      <p:pic>
        <p:nvPicPr>
          <p:cNvPr id="6" name="Picture 5"/>
          <p:cNvPicPr>
            <a:picLocks noChangeAspect="1"/>
          </p:cNvPicPr>
          <p:nvPr/>
        </p:nvPicPr>
        <p:blipFill>
          <a:blip r:embed="rId3"/>
          <a:stretch>
            <a:fillRect/>
          </a:stretch>
        </p:blipFill>
        <p:spPr>
          <a:xfrm>
            <a:off x="8003640" y="4506877"/>
            <a:ext cx="1546759" cy="823031"/>
          </a:xfrm>
          <a:prstGeom prst="rect">
            <a:avLst/>
          </a:prstGeom>
        </p:spPr>
      </p:pic>
      <p:pic>
        <p:nvPicPr>
          <p:cNvPr id="10" name="Picture 9"/>
          <p:cNvPicPr>
            <a:picLocks noChangeAspect="1"/>
          </p:cNvPicPr>
          <p:nvPr/>
        </p:nvPicPr>
        <p:blipFill>
          <a:blip r:embed="rId4"/>
          <a:stretch>
            <a:fillRect/>
          </a:stretch>
        </p:blipFill>
        <p:spPr>
          <a:xfrm>
            <a:off x="7900905" y="1669221"/>
            <a:ext cx="1438900" cy="889340"/>
          </a:xfrm>
          <a:prstGeom prst="rect">
            <a:avLst/>
          </a:prstGeom>
        </p:spPr>
      </p:pic>
      <p:pic>
        <p:nvPicPr>
          <p:cNvPr id="19" name="Picture 18"/>
          <p:cNvPicPr>
            <a:picLocks noChangeAspect="1"/>
          </p:cNvPicPr>
          <p:nvPr/>
        </p:nvPicPr>
        <p:blipFill>
          <a:blip r:embed="rId5"/>
          <a:stretch>
            <a:fillRect/>
          </a:stretch>
        </p:blipFill>
        <p:spPr>
          <a:xfrm>
            <a:off x="419733" y="4837425"/>
            <a:ext cx="1639561" cy="897951"/>
          </a:xfrm>
          <a:prstGeom prst="rect">
            <a:avLst/>
          </a:prstGeom>
        </p:spPr>
      </p:pic>
      <p:pic>
        <p:nvPicPr>
          <p:cNvPr id="12" name="Picture 11"/>
          <p:cNvPicPr>
            <a:picLocks noChangeAspect="1"/>
          </p:cNvPicPr>
          <p:nvPr/>
        </p:nvPicPr>
        <p:blipFill>
          <a:blip r:embed="rId6"/>
          <a:stretch>
            <a:fillRect/>
          </a:stretch>
        </p:blipFill>
        <p:spPr>
          <a:xfrm>
            <a:off x="408314" y="1025381"/>
            <a:ext cx="1688689" cy="798946"/>
          </a:xfrm>
          <a:prstGeom prst="rect">
            <a:avLst/>
          </a:prstGeom>
        </p:spPr>
      </p:pic>
      <p:pic>
        <p:nvPicPr>
          <p:cNvPr id="13" name="Picture 12"/>
          <p:cNvPicPr>
            <a:picLocks noChangeAspect="1"/>
          </p:cNvPicPr>
          <p:nvPr/>
        </p:nvPicPr>
        <p:blipFill>
          <a:blip r:embed="rId7"/>
          <a:stretch>
            <a:fillRect/>
          </a:stretch>
        </p:blipFill>
        <p:spPr>
          <a:xfrm>
            <a:off x="446024" y="2113891"/>
            <a:ext cx="1586977" cy="998259"/>
          </a:xfrm>
          <a:prstGeom prst="rect">
            <a:avLst/>
          </a:prstGeom>
        </p:spPr>
      </p:pic>
      <p:pic>
        <p:nvPicPr>
          <p:cNvPr id="14" name="Picture 13"/>
          <p:cNvPicPr>
            <a:picLocks noChangeAspect="1"/>
          </p:cNvPicPr>
          <p:nvPr/>
        </p:nvPicPr>
        <p:blipFill>
          <a:blip r:embed="rId8"/>
          <a:stretch>
            <a:fillRect/>
          </a:stretch>
        </p:blipFill>
        <p:spPr>
          <a:xfrm>
            <a:off x="0" y="3310529"/>
            <a:ext cx="1908213" cy="1426588"/>
          </a:xfrm>
          <a:prstGeom prst="rect">
            <a:avLst/>
          </a:prstGeom>
        </p:spPr>
      </p:pic>
      <p:pic>
        <p:nvPicPr>
          <p:cNvPr id="15" name="Picture 14"/>
          <p:cNvPicPr>
            <a:picLocks noChangeAspect="1"/>
          </p:cNvPicPr>
          <p:nvPr/>
        </p:nvPicPr>
        <p:blipFill>
          <a:blip r:embed="rId9"/>
          <a:stretch>
            <a:fillRect/>
          </a:stretch>
        </p:blipFill>
        <p:spPr>
          <a:xfrm>
            <a:off x="2476150" y="388950"/>
            <a:ext cx="3078747" cy="1280271"/>
          </a:xfrm>
          <a:prstGeom prst="rect">
            <a:avLst/>
          </a:prstGeom>
        </p:spPr>
      </p:pic>
      <p:sp>
        <p:nvSpPr>
          <p:cNvPr id="16" name="TextBox 15"/>
          <p:cNvSpPr txBox="1"/>
          <p:nvPr/>
        </p:nvSpPr>
        <p:spPr>
          <a:xfrm>
            <a:off x="2097004" y="1761357"/>
            <a:ext cx="10094996" cy="3139321"/>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বৃক্ষের বক্ষের বহ্নিজ্বালা</a:t>
            </a:r>
          </a:p>
          <a:p>
            <a:r>
              <a:rPr lang="bn-BD" sz="4800" dirty="0" smtClean="0">
                <a:latin typeface="NikoshBAN" panose="02000000000000000000" pitchFamily="2" charset="0"/>
                <a:cs typeface="NikoshBAN" panose="02000000000000000000" pitchFamily="2" charset="0"/>
              </a:rPr>
              <a:t>মেলি লেলিহান শিখা তোমরা জাগিয়া ওঠো বালা!</a:t>
            </a:r>
          </a:p>
          <a:p>
            <a:r>
              <a:rPr lang="bn-BD" sz="4800" dirty="0" smtClean="0">
                <a:latin typeface="NikoshBAN" panose="02000000000000000000" pitchFamily="2" charset="0"/>
                <a:cs typeface="NikoshBAN" panose="02000000000000000000" pitchFamily="2" charset="0"/>
              </a:rPr>
              <a:t>কঙ্কণে তুলিয়া ছন্দ তান</a:t>
            </a:r>
          </a:p>
          <a:p>
            <a:r>
              <a:rPr lang="bn-BD" sz="4800" dirty="0" smtClean="0">
                <a:latin typeface="NikoshBAN" panose="02000000000000000000" pitchFamily="2" charset="0"/>
                <a:cs typeface="NikoshBAN" panose="02000000000000000000" pitchFamily="2" charset="0"/>
              </a:rPr>
              <a:t>জাগাও মুমূর্ষ ধরা-প্রাণ</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4823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1+#ppt_w/2"/>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1+#ppt_w/2"/>
                                          </p:val>
                                        </p:tav>
                                        <p:tav tm="100000">
                                          <p:val>
                                            <p:strVal val="#ppt_x"/>
                                          </p:val>
                                        </p:tav>
                                      </p:tavLst>
                                    </p:anim>
                                    <p:anim calcmode="lin" valueType="num">
                                      <p:cBhvr additive="base">
                                        <p:cTn id="16" dur="5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0" fill="hold"/>
                                        <p:tgtEl>
                                          <p:spTgt spid="19"/>
                                        </p:tgtEl>
                                        <p:attrNameLst>
                                          <p:attrName>ppt_x</p:attrName>
                                        </p:attrNameLst>
                                      </p:cBhvr>
                                      <p:tavLst>
                                        <p:tav tm="0">
                                          <p:val>
                                            <p:strVal val="1+#ppt_w/2"/>
                                          </p:val>
                                        </p:tav>
                                        <p:tav tm="100000">
                                          <p:val>
                                            <p:strVal val="#ppt_x"/>
                                          </p:val>
                                        </p:tav>
                                      </p:tavLst>
                                    </p:anim>
                                    <p:anim calcmode="lin" valueType="num">
                                      <p:cBhvr additive="base">
                                        <p:cTn id="20" dur="5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0" fill="hold"/>
                                        <p:tgtEl>
                                          <p:spTgt spid="12"/>
                                        </p:tgtEl>
                                        <p:attrNameLst>
                                          <p:attrName>ppt_x</p:attrName>
                                        </p:attrNameLst>
                                      </p:cBhvr>
                                      <p:tavLst>
                                        <p:tav tm="0">
                                          <p:val>
                                            <p:strVal val="1+#ppt_w/2"/>
                                          </p:val>
                                        </p:tav>
                                        <p:tav tm="100000">
                                          <p:val>
                                            <p:strVal val="#ppt_x"/>
                                          </p:val>
                                        </p:tav>
                                      </p:tavLst>
                                    </p:anim>
                                    <p:anim calcmode="lin" valueType="num">
                                      <p:cBhvr additive="base">
                                        <p:cTn id="24" dur="5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0" fill="hold"/>
                                        <p:tgtEl>
                                          <p:spTgt spid="13"/>
                                        </p:tgtEl>
                                        <p:attrNameLst>
                                          <p:attrName>ppt_x</p:attrName>
                                        </p:attrNameLst>
                                      </p:cBhvr>
                                      <p:tavLst>
                                        <p:tav tm="0">
                                          <p:val>
                                            <p:strVal val="1+#ppt_w/2"/>
                                          </p:val>
                                        </p:tav>
                                        <p:tav tm="100000">
                                          <p:val>
                                            <p:strVal val="#ppt_x"/>
                                          </p:val>
                                        </p:tav>
                                      </p:tavLst>
                                    </p:anim>
                                    <p:anim calcmode="lin" valueType="num">
                                      <p:cBhvr additive="base">
                                        <p:cTn id="28" dur="5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0" fill="hold"/>
                                        <p:tgtEl>
                                          <p:spTgt spid="14"/>
                                        </p:tgtEl>
                                        <p:attrNameLst>
                                          <p:attrName>ppt_x</p:attrName>
                                        </p:attrNameLst>
                                      </p:cBhvr>
                                      <p:tavLst>
                                        <p:tav tm="0">
                                          <p:val>
                                            <p:strVal val="1+#ppt_w/2"/>
                                          </p:val>
                                        </p:tav>
                                        <p:tav tm="100000">
                                          <p:val>
                                            <p:strVal val="#ppt_x"/>
                                          </p:val>
                                        </p:tav>
                                      </p:tavLst>
                                    </p:anim>
                                    <p:anim calcmode="lin" valueType="num">
                                      <p:cBhvr additive="base">
                                        <p:cTn id="32" dur="5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0" fill="hold"/>
                                        <p:tgtEl>
                                          <p:spTgt spid="15"/>
                                        </p:tgtEl>
                                        <p:attrNameLst>
                                          <p:attrName>ppt_x</p:attrName>
                                        </p:attrNameLst>
                                      </p:cBhvr>
                                      <p:tavLst>
                                        <p:tav tm="0">
                                          <p:val>
                                            <p:strVal val="1+#ppt_w/2"/>
                                          </p:val>
                                        </p:tav>
                                        <p:tav tm="100000">
                                          <p:val>
                                            <p:strVal val="#ppt_x"/>
                                          </p:val>
                                        </p:tav>
                                      </p:tavLst>
                                    </p:anim>
                                    <p:anim calcmode="lin" valueType="num">
                                      <p:cBhvr additive="base">
                                        <p:cTn id="36" dur="50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0" fill="hold"/>
                                        <p:tgtEl>
                                          <p:spTgt spid="16"/>
                                        </p:tgtEl>
                                        <p:attrNameLst>
                                          <p:attrName>ppt_x</p:attrName>
                                        </p:attrNameLst>
                                      </p:cBhvr>
                                      <p:tavLst>
                                        <p:tav tm="0">
                                          <p:val>
                                            <p:strVal val="1+#ppt_w/2"/>
                                          </p:val>
                                        </p:tav>
                                        <p:tav tm="100000">
                                          <p:val>
                                            <p:strVal val="#ppt_x"/>
                                          </p:val>
                                        </p:tav>
                                      </p:tavLst>
                                    </p:anim>
                                    <p:anim calcmode="lin" valueType="num">
                                      <p:cBhvr additive="base">
                                        <p:cTn id="40"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xit" presetSubtype="2" fill="hold" nodeType="clickEffect">
                                  <p:stCondLst>
                                    <p:cond delay="0"/>
                                  </p:stCondLst>
                                  <p:childTnLst>
                                    <p:anim calcmode="lin" valueType="num">
                                      <p:cBhvr>
                                        <p:cTn id="44" dur="3000"/>
                                        <p:tgtEl>
                                          <p:spTgt spid="5"/>
                                        </p:tgtEl>
                                        <p:attrNameLst>
                                          <p:attrName>ppt_x</p:attrName>
                                        </p:attrNameLst>
                                      </p:cBhvr>
                                      <p:tavLst>
                                        <p:tav tm="0">
                                          <p:val>
                                            <p:strVal val="ppt_x"/>
                                          </p:val>
                                        </p:tav>
                                        <p:tav tm="100000">
                                          <p:val>
                                            <p:strVal val="ppt_x+ppt_w/2"/>
                                          </p:val>
                                        </p:tav>
                                      </p:tavLst>
                                    </p:anim>
                                    <p:anim calcmode="lin" valueType="num">
                                      <p:cBhvr>
                                        <p:cTn id="45" dur="3000"/>
                                        <p:tgtEl>
                                          <p:spTgt spid="5"/>
                                        </p:tgtEl>
                                        <p:attrNameLst>
                                          <p:attrName>ppt_y</p:attrName>
                                        </p:attrNameLst>
                                      </p:cBhvr>
                                      <p:tavLst>
                                        <p:tav tm="0">
                                          <p:val>
                                            <p:strVal val="ppt_y"/>
                                          </p:val>
                                        </p:tav>
                                        <p:tav tm="100000">
                                          <p:val>
                                            <p:strVal val="ppt_y"/>
                                          </p:val>
                                        </p:tav>
                                      </p:tavLst>
                                    </p:anim>
                                    <p:anim calcmode="lin" valueType="num">
                                      <p:cBhvr>
                                        <p:cTn id="46" dur="3000"/>
                                        <p:tgtEl>
                                          <p:spTgt spid="5"/>
                                        </p:tgtEl>
                                        <p:attrNameLst>
                                          <p:attrName>ppt_w</p:attrName>
                                        </p:attrNameLst>
                                      </p:cBhvr>
                                      <p:tavLst>
                                        <p:tav tm="0">
                                          <p:val>
                                            <p:strVal val="ppt_w"/>
                                          </p:val>
                                        </p:tav>
                                        <p:tav tm="100000">
                                          <p:val>
                                            <p:fltVal val="0"/>
                                          </p:val>
                                        </p:tav>
                                      </p:tavLst>
                                    </p:anim>
                                    <p:anim calcmode="lin" valueType="num">
                                      <p:cBhvr>
                                        <p:cTn id="47" dur="3000"/>
                                        <p:tgtEl>
                                          <p:spTgt spid="5"/>
                                        </p:tgtEl>
                                        <p:attrNameLst>
                                          <p:attrName>ppt_h</p:attrName>
                                        </p:attrNameLst>
                                      </p:cBhvr>
                                      <p:tavLst>
                                        <p:tav tm="0">
                                          <p:val>
                                            <p:strVal val="ppt_h"/>
                                          </p:val>
                                        </p:tav>
                                        <p:tav tm="100000">
                                          <p:val>
                                            <p:strVal val="ppt_h"/>
                                          </p:val>
                                        </p:tav>
                                      </p:tavLst>
                                    </p:anim>
                                    <p:set>
                                      <p:cBhvr>
                                        <p:cTn id="48" dur="1" fill="hold">
                                          <p:stCondLst>
                                            <p:cond delay="2999"/>
                                          </p:stCondLst>
                                        </p:cTn>
                                        <p:tgtEl>
                                          <p:spTgt spid="5"/>
                                        </p:tgtEl>
                                        <p:attrNameLst>
                                          <p:attrName>style.visibility</p:attrName>
                                        </p:attrNameLst>
                                      </p:cBhvr>
                                      <p:to>
                                        <p:strVal val="hidden"/>
                                      </p:to>
                                    </p:set>
                                  </p:childTnLst>
                                </p:cTn>
                              </p:par>
                              <p:par>
                                <p:cTn id="49" presetID="17" presetClass="exit" presetSubtype="2" fill="hold" nodeType="withEffect">
                                  <p:stCondLst>
                                    <p:cond delay="0"/>
                                  </p:stCondLst>
                                  <p:childTnLst>
                                    <p:anim calcmode="lin" valueType="num">
                                      <p:cBhvr>
                                        <p:cTn id="50" dur="3000"/>
                                        <p:tgtEl>
                                          <p:spTgt spid="6"/>
                                        </p:tgtEl>
                                        <p:attrNameLst>
                                          <p:attrName>ppt_x</p:attrName>
                                        </p:attrNameLst>
                                      </p:cBhvr>
                                      <p:tavLst>
                                        <p:tav tm="0">
                                          <p:val>
                                            <p:strVal val="ppt_x"/>
                                          </p:val>
                                        </p:tav>
                                        <p:tav tm="100000">
                                          <p:val>
                                            <p:strVal val="ppt_x+ppt_w/2"/>
                                          </p:val>
                                        </p:tav>
                                      </p:tavLst>
                                    </p:anim>
                                    <p:anim calcmode="lin" valueType="num">
                                      <p:cBhvr>
                                        <p:cTn id="51" dur="3000"/>
                                        <p:tgtEl>
                                          <p:spTgt spid="6"/>
                                        </p:tgtEl>
                                        <p:attrNameLst>
                                          <p:attrName>ppt_y</p:attrName>
                                        </p:attrNameLst>
                                      </p:cBhvr>
                                      <p:tavLst>
                                        <p:tav tm="0">
                                          <p:val>
                                            <p:strVal val="ppt_y"/>
                                          </p:val>
                                        </p:tav>
                                        <p:tav tm="100000">
                                          <p:val>
                                            <p:strVal val="ppt_y"/>
                                          </p:val>
                                        </p:tav>
                                      </p:tavLst>
                                    </p:anim>
                                    <p:anim calcmode="lin" valueType="num">
                                      <p:cBhvr>
                                        <p:cTn id="52" dur="3000"/>
                                        <p:tgtEl>
                                          <p:spTgt spid="6"/>
                                        </p:tgtEl>
                                        <p:attrNameLst>
                                          <p:attrName>ppt_w</p:attrName>
                                        </p:attrNameLst>
                                      </p:cBhvr>
                                      <p:tavLst>
                                        <p:tav tm="0">
                                          <p:val>
                                            <p:strVal val="ppt_w"/>
                                          </p:val>
                                        </p:tav>
                                        <p:tav tm="100000">
                                          <p:val>
                                            <p:fltVal val="0"/>
                                          </p:val>
                                        </p:tav>
                                      </p:tavLst>
                                    </p:anim>
                                    <p:anim calcmode="lin" valueType="num">
                                      <p:cBhvr>
                                        <p:cTn id="53" dur="3000"/>
                                        <p:tgtEl>
                                          <p:spTgt spid="6"/>
                                        </p:tgtEl>
                                        <p:attrNameLst>
                                          <p:attrName>ppt_h</p:attrName>
                                        </p:attrNameLst>
                                      </p:cBhvr>
                                      <p:tavLst>
                                        <p:tav tm="0">
                                          <p:val>
                                            <p:strVal val="ppt_h"/>
                                          </p:val>
                                        </p:tav>
                                        <p:tav tm="100000">
                                          <p:val>
                                            <p:strVal val="ppt_h"/>
                                          </p:val>
                                        </p:tav>
                                      </p:tavLst>
                                    </p:anim>
                                    <p:set>
                                      <p:cBhvr>
                                        <p:cTn id="54" dur="1" fill="hold">
                                          <p:stCondLst>
                                            <p:cond delay="2999"/>
                                          </p:stCondLst>
                                        </p:cTn>
                                        <p:tgtEl>
                                          <p:spTgt spid="6"/>
                                        </p:tgtEl>
                                        <p:attrNameLst>
                                          <p:attrName>style.visibility</p:attrName>
                                        </p:attrNameLst>
                                      </p:cBhvr>
                                      <p:to>
                                        <p:strVal val="hidden"/>
                                      </p:to>
                                    </p:set>
                                  </p:childTnLst>
                                </p:cTn>
                              </p:par>
                              <p:par>
                                <p:cTn id="55" presetID="17" presetClass="exit" presetSubtype="2" fill="hold" nodeType="withEffect">
                                  <p:stCondLst>
                                    <p:cond delay="0"/>
                                  </p:stCondLst>
                                  <p:childTnLst>
                                    <p:anim calcmode="lin" valueType="num">
                                      <p:cBhvr>
                                        <p:cTn id="56" dur="3000"/>
                                        <p:tgtEl>
                                          <p:spTgt spid="10"/>
                                        </p:tgtEl>
                                        <p:attrNameLst>
                                          <p:attrName>ppt_x</p:attrName>
                                        </p:attrNameLst>
                                      </p:cBhvr>
                                      <p:tavLst>
                                        <p:tav tm="0">
                                          <p:val>
                                            <p:strVal val="ppt_x"/>
                                          </p:val>
                                        </p:tav>
                                        <p:tav tm="100000">
                                          <p:val>
                                            <p:strVal val="ppt_x+ppt_w/2"/>
                                          </p:val>
                                        </p:tav>
                                      </p:tavLst>
                                    </p:anim>
                                    <p:anim calcmode="lin" valueType="num">
                                      <p:cBhvr>
                                        <p:cTn id="57" dur="3000"/>
                                        <p:tgtEl>
                                          <p:spTgt spid="10"/>
                                        </p:tgtEl>
                                        <p:attrNameLst>
                                          <p:attrName>ppt_y</p:attrName>
                                        </p:attrNameLst>
                                      </p:cBhvr>
                                      <p:tavLst>
                                        <p:tav tm="0">
                                          <p:val>
                                            <p:strVal val="ppt_y"/>
                                          </p:val>
                                        </p:tav>
                                        <p:tav tm="100000">
                                          <p:val>
                                            <p:strVal val="ppt_y"/>
                                          </p:val>
                                        </p:tav>
                                      </p:tavLst>
                                    </p:anim>
                                    <p:anim calcmode="lin" valueType="num">
                                      <p:cBhvr>
                                        <p:cTn id="58" dur="3000"/>
                                        <p:tgtEl>
                                          <p:spTgt spid="10"/>
                                        </p:tgtEl>
                                        <p:attrNameLst>
                                          <p:attrName>ppt_w</p:attrName>
                                        </p:attrNameLst>
                                      </p:cBhvr>
                                      <p:tavLst>
                                        <p:tav tm="0">
                                          <p:val>
                                            <p:strVal val="ppt_w"/>
                                          </p:val>
                                        </p:tav>
                                        <p:tav tm="100000">
                                          <p:val>
                                            <p:fltVal val="0"/>
                                          </p:val>
                                        </p:tav>
                                      </p:tavLst>
                                    </p:anim>
                                    <p:anim calcmode="lin" valueType="num">
                                      <p:cBhvr>
                                        <p:cTn id="59" dur="3000"/>
                                        <p:tgtEl>
                                          <p:spTgt spid="10"/>
                                        </p:tgtEl>
                                        <p:attrNameLst>
                                          <p:attrName>ppt_h</p:attrName>
                                        </p:attrNameLst>
                                      </p:cBhvr>
                                      <p:tavLst>
                                        <p:tav tm="0">
                                          <p:val>
                                            <p:strVal val="ppt_h"/>
                                          </p:val>
                                        </p:tav>
                                        <p:tav tm="100000">
                                          <p:val>
                                            <p:strVal val="ppt_h"/>
                                          </p:val>
                                        </p:tav>
                                      </p:tavLst>
                                    </p:anim>
                                    <p:set>
                                      <p:cBhvr>
                                        <p:cTn id="60" dur="1" fill="hold">
                                          <p:stCondLst>
                                            <p:cond delay="2999"/>
                                          </p:stCondLst>
                                        </p:cTn>
                                        <p:tgtEl>
                                          <p:spTgt spid="10"/>
                                        </p:tgtEl>
                                        <p:attrNameLst>
                                          <p:attrName>style.visibility</p:attrName>
                                        </p:attrNameLst>
                                      </p:cBhvr>
                                      <p:to>
                                        <p:strVal val="hidden"/>
                                      </p:to>
                                    </p:set>
                                  </p:childTnLst>
                                </p:cTn>
                              </p:par>
                              <p:par>
                                <p:cTn id="61" presetID="17" presetClass="exit" presetSubtype="2" fill="hold" nodeType="withEffect">
                                  <p:stCondLst>
                                    <p:cond delay="0"/>
                                  </p:stCondLst>
                                  <p:childTnLst>
                                    <p:anim calcmode="lin" valueType="num">
                                      <p:cBhvr>
                                        <p:cTn id="62" dur="3000"/>
                                        <p:tgtEl>
                                          <p:spTgt spid="19"/>
                                        </p:tgtEl>
                                        <p:attrNameLst>
                                          <p:attrName>ppt_x</p:attrName>
                                        </p:attrNameLst>
                                      </p:cBhvr>
                                      <p:tavLst>
                                        <p:tav tm="0">
                                          <p:val>
                                            <p:strVal val="ppt_x"/>
                                          </p:val>
                                        </p:tav>
                                        <p:tav tm="100000">
                                          <p:val>
                                            <p:strVal val="ppt_x+ppt_w/2"/>
                                          </p:val>
                                        </p:tav>
                                      </p:tavLst>
                                    </p:anim>
                                    <p:anim calcmode="lin" valueType="num">
                                      <p:cBhvr>
                                        <p:cTn id="63" dur="3000"/>
                                        <p:tgtEl>
                                          <p:spTgt spid="19"/>
                                        </p:tgtEl>
                                        <p:attrNameLst>
                                          <p:attrName>ppt_y</p:attrName>
                                        </p:attrNameLst>
                                      </p:cBhvr>
                                      <p:tavLst>
                                        <p:tav tm="0">
                                          <p:val>
                                            <p:strVal val="ppt_y"/>
                                          </p:val>
                                        </p:tav>
                                        <p:tav tm="100000">
                                          <p:val>
                                            <p:strVal val="ppt_y"/>
                                          </p:val>
                                        </p:tav>
                                      </p:tavLst>
                                    </p:anim>
                                    <p:anim calcmode="lin" valueType="num">
                                      <p:cBhvr>
                                        <p:cTn id="64" dur="3000"/>
                                        <p:tgtEl>
                                          <p:spTgt spid="19"/>
                                        </p:tgtEl>
                                        <p:attrNameLst>
                                          <p:attrName>ppt_w</p:attrName>
                                        </p:attrNameLst>
                                      </p:cBhvr>
                                      <p:tavLst>
                                        <p:tav tm="0">
                                          <p:val>
                                            <p:strVal val="ppt_w"/>
                                          </p:val>
                                        </p:tav>
                                        <p:tav tm="100000">
                                          <p:val>
                                            <p:fltVal val="0"/>
                                          </p:val>
                                        </p:tav>
                                      </p:tavLst>
                                    </p:anim>
                                    <p:anim calcmode="lin" valueType="num">
                                      <p:cBhvr>
                                        <p:cTn id="65" dur="3000"/>
                                        <p:tgtEl>
                                          <p:spTgt spid="19"/>
                                        </p:tgtEl>
                                        <p:attrNameLst>
                                          <p:attrName>ppt_h</p:attrName>
                                        </p:attrNameLst>
                                      </p:cBhvr>
                                      <p:tavLst>
                                        <p:tav tm="0">
                                          <p:val>
                                            <p:strVal val="ppt_h"/>
                                          </p:val>
                                        </p:tav>
                                        <p:tav tm="100000">
                                          <p:val>
                                            <p:strVal val="ppt_h"/>
                                          </p:val>
                                        </p:tav>
                                      </p:tavLst>
                                    </p:anim>
                                    <p:set>
                                      <p:cBhvr>
                                        <p:cTn id="66" dur="1" fill="hold">
                                          <p:stCondLst>
                                            <p:cond delay="2999"/>
                                          </p:stCondLst>
                                        </p:cTn>
                                        <p:tgtEl>
                                          <p:spTgt spid="19"/>
                                        </p:tgtEl>
                                        <p:attrNameLst>
                                          <p:attrName>style.visibility</p:attrName>
                                        </p:attrNameLst>
                                      </p:cBhvr>
                                      <p:to>
                                        <p:strVal val="hidden"/>
                                      </p:to>
                                    </p:set>
                                  </p:childTnLst>
                                </p:cTn>
                              </p:par>
                              <p:par>
                                <p:cTn id="67" presetID="17" presetClass="exit" presetSubtype="2" fill="hold" nodeType="withEffect">
                                  <p:stCondLst>
                                    <p:cond delay="0"/>
                                  </p:stCondLst>
                                  <p:childTnLst>
                                    <p:anim calcmode="lin" valueType="num">
                                      <p:cBhvr>
                                        <p:cTn id="68" dur="3000"/>
                                        <p:tgtEl>
                                          <p:spTgt spid="12"/>
                                        </p:tgtEl>
                                        <p:attrNameLst>
                                          <p:attrName>ppt_x</p:attrName>
                                        </p:attrNameLst>
                                      </p:cBhvr>
                                      <p:tavLst>
                                        <p:tav tm="0">
                                          <p:val>
                                            <p:strVal val="ppt_x"/>
                                          </p:val>
                                        </p:tav>
                                        <p:tav tm="100000">
                                          <p:val>
                                            <p:strVal val="ppt_x+ppt_w/2"/>
                                          </p:val>
                                        </p:tav>
                                      </p:tavLst>
                                    </p:anim>
                                    <p:anim calcmode="lin" valueType="num">
                                      <p:cBhvr>
                                        <p:cTn id="69" dur="3000"/>
                                        <p:tgtEl>
                                          <p:spTgt spid="12"/>
                                        </p:tgtEl>
                                        <p:attrNameLst>
                                          <p:attrName>ppt_y</p:attrName>
                                        </p:attrNameLst>
                                      </p:cBhvr>
                                      <p:tavLst>
                                        <p:tav tm="0">
                                          <p:val>
                                            <p:strVal val="ppt_y"/>
                                          </p:val>
                                        </p:tav>
                                        <p:tav tm="100000">
                                          <p:val>
                                            <p:strVal val="ppt_y"/>
                                          </p:val>
                                        </p:tav>
                                      </p:tavLst>
                                    </p:anim>
                                    <p:anim calcmode="lin" valueType="num">
                                      <p:cBhvr>
                                        <p:cTn id="70" dur="3000"/>
                                        <p:tgtEl>
                                          <p:spTgt spid="12"/>
                                        </p:tgtEl>
                                        <p:attrNameLst>
                                          <p:attrName>ppt_w</p:attrName>
                                        </p:attrNameLst>
                                      </p:cBhvr>
                                      <p:tavLst>
                                        <p:tav tm="0">
                                          <p:val>
                                            <p:strVal val="ppt_w"/>
                                          </p:val>
                                        </p:tav>
                                        <p:tav tm="100000">
                                          <p:val>
                                            <p:fltVal val="0"/>
                                          </p:val>
                                        </p:tav>
                                      </p:tavLst>
                                    </p:anim>
                                    <p:anim calcmode="lin" valueType="num">
                                      <p:cBhvr>
                                        <p:cTn id="71" dur="3000"/>
                                        <p:tgtEl>
                                          <p:spTgt spid="12"/>
                                        </p:tgtEl>
                                        <p:attrNameLst>
                                          <p:attrName>ppt_h</p:attrName>
                                        </p:attrNameLst>
                                      </p:cBhvr>
                                      <p:tavLst>
                                        <p:tav tm="0">
                                          <p:val>
                                            <p:strVal val="ppt_h"/>
                                          </p:val>
                                        </p:tav>
                                        <p:tav tm="100000">
                                          <p:val>
                                            <p:strVal val="ppt_h"/>
                                          </p:val>
                                        </p:tav>
                                      </p:tavLst>
                                    </p:anim>
                                    <p:set>
                                      <p:cBhvr>
                                        <p:cTn id="72" dur="1" fill="hold">
                                          <p:stCondLst>
                                            <p:cond delay="2999"/>
                                          </p:stCondLst>
                                        </p:cTn>
                                        <p:tgtEl>
                                          <p:spTgt spid="12"/>
                                        </p:tgtEl>
                                        <p:attrNameLst>
                                          <p:attrName>style.visibility</p:attrName>
                                        </p:attrNameLst>
                                      </p:cBhvr>
                                      <p:to>
                                        <p:strVal val="hidden"/>
                                      </p:to>
                                    </p:set>
                                  </p:childTnLst>
                                </p:cTn>
                              </p:par>
                              <p:par>
                                <p:cTn id="73" presetID="17" presetClass="exit" presetSubtype="2" fill="hold" nodeType="withEffect">
                                  <p:stCondLst>
                                    <p:cond delay="0"/>
                                  </p:stCondLst>
                                  <p:childTnLst>
                                    <p:anim calcmode="lin" valueType="num">
                                      <p:cBhvr>
                                        <p:cTn id="74" dur="3000"/>
                                        <p:tgtEl>
                                          <p:spTgt spid="13"/>
                                        </p:tgtEl>
                                        <p:attrNameLst>
                                          <p:attrName>ppt_x</p:attrName>
                                        </p:attrNameLst>
                                      </p:cBhvr>
                                      <p:tavLst>
                                        <p:tav tm="0">
                                          <p:val>
                                            <p:strVal val="ppt_x"/>
                                          </p:val>
                                        </p:tav>
                                        <p:tav tm="100000">
                                          <p:val>
                                            <p:strVal val="ppt_x+ppt_w/2"/>
                                          </p:val>
                                        </p:tav>
                                      </p:tavLst>
                                    </p:anim>
                                    <p:anim calcmode="lin" valueType="num">
                                      <p:cBhvr>
                                        <p:cTn id="75" dur="3000"/>
                                        <p:tgtEl>
                                          <p:spTgt spid="13"/>
                                        </p:tgtEl>
                                        <p:attrNameLst>
                                          <p:attrName>ppt_y</p:attrName>
                                        </p:attrNameLst>
                                      </p:cBhvr>
                                      <p:tavLst>
                                        <p:tav tm="0">
                                          <p:val>
                                            <p:strVal val="ppt_y"/>
                                          </p:val>
                                        </p:tav>
                                        <p:tav tm="100000">
                                          <p:val>
                                            <p:strVal val="ppt_y"/>
                                          </p:val>
                                        </p:tav>
                                      </p:tavLst>
                                    </p:anim>
                                    <p:anim calcmode="lin" valueType="num">
                                      <p:cBhvr>
                                        <p:cTn id="76" dur="3000"/>
                                        <p:tgtEl>
                                          <p:spTgt spid="13"/>
                                        </p:tgtEl>
                                        <p:attrNameLst>
                                          <p:attrName>ppt_w</p:attrName>
                                        </p:attrNameLst>
                                      </p:cBhvr>
                                      <p:tavLst>
                                        <p:tav tm="0">
                                          <p:val>
                                            <p:strVal val="ppt_w"/>
                                          </p:val>
                                        </p:tav>
                                        <p:tav tm="100000">
                                          <p:val>
                                            <p:fltVal val="0"/>
                                          </p:val>
                                        </p:tav>
                                      </p:tavLst>
                                    </p:anim>
                                    <p:anim calcmode="lin" valueType="num">
                                      <p:cBhvr>
                                        <p:cTn id="77" dur="3000"/>
                                        <p:tgtEl>
                                          <p:spTgt spid="13"/>
                                        </p:tgtEl>
                                        <p:attrNameLst>
                                          <p:attrName>ppt_h</p:attrName>
                                        </p:attrNameLst>
                                      </p:cBhvr>
                                      <p:tavLst>
                                        <p:tav tm="0">
                                          <p:val>
                                            <p:strVal val="ppt_h"/>
                                          </p:val>
                                        </p:tav>
                                        <p:tav tm="100000">
                                          <p:val>
                                            <p:strVal val="ppt_h"/>
                                          </p:val>
                                        </p:tav>
                                      </p:tavLst>
                                    </p:anim>
                                    <p:set>
                                      <p:cBhvr>
                                        <p:cTn id="78" dur="1" fill="hold">
                                          <p:stCondLst>
                                            <p:cond delay="2999"/>
                                          </p:stCondLst>
                                        </p:cTn>
                                        <p:tgtEl>
                                          <p:spTgt spid="13"/>
                                        </p:tgtEl>
                                        <p:attrNameLst>
                                          <p:attrName>style.visibility</p:attrName>
                                        </p:attrNameLst>
                                      </p:cBhvr>
                                      <p:to>
                                        <p:strVal val="hidden"/>
                                      </p:to>
                                    </p:set>
                                  </p:childTnLst>
                                </p:cTn>
                              </p:par>
                              <p:par>
                                <p:cTn id="79" presetID="17" presetClass="exit" presetSubtype="2" fill="hold" nodeType="withEffect">
                                  <p:stCondLst>
                                    <p:cond delay="0"/>
                                  </p:stCondLst>
                                  <p:childTnLst>
                                    <p:anim calcmode="lin" valueType="num">
                                      <p:cBhvr>
                                        <p:cTn id="80" dur="3000"/>
                                        <p:tgtEl>
                                          <p:spTgt spid="14"/>
                                        </p:tgtEl>
                                        <p:attrNameLst>
                                          <p:attrName>ppt_x</p:attrName>
                                        </p:attrNameLst>
                                      </p:cBhvr>
                                      <p:tavLst>
                                        <p:tav tm="0">
                                          <p:val>
                                            <p:strVal val="ppt_x"/>
                                          </p:val>
                                        </p:tav>
                                        <p:tav tm="100000">
                                          <p:val>
                                            <p:strVal val="ppt_x+ppt_w/2"/>
                                          </p:val>
                                        </p:tav>
                                      </p:tavLst>
                                    </p:anim>
                                    <p:anim calcmode="lin" valueType="num">
                                      <p:cBhvr>
                                        <p:cTn id="81" dur="3000"/>
                                        <p:tgtEl>
                                          <p:spTgt spid="14"/>
                                        </p:tgtEl>
                                        <p:attrNameLst>
                                          <p:attrName>ppt_y</p:attrName>
                                        </p:attrNameLst>
                                      </p:cBhvr>
                                      <p:tavLst>
                                        <p:tav tm="0">
                                          <p:val>
                                            <p:strVal val="ppt_y"/>
                                          </p:val>
                                        </p:tav>
                                        <p:tav tm="100000">
                                          <p:val>
                                            <p:strVal val="ppt_y"/>
                                          </p:val>
                                        </p:tav>
                                      </p:tavLst>
                                    </p:anim>
                                    <p:anim calcmode="lin" valueType="num">
                                      <p:cBhvr>
                                        <p:cTn id="82" dur="3000"/>
                                        <p:tgtEl>
                                          <p:spTgt spid="14"/>
                                        </p:tgtEl>
                                        <p:attrNameLst>
                                          <p:attrName>ppt_w</p:attrName>
                                        </p:attrNameLst>
                                      </p:cBhvr>
                                      <p:tavLst>
                                        <p:tav tm="0">
                                          <p:val>
                                            <p:strVal val="ppt_w"/>
                                          </p:val>
                                        </p:tav>
                                        <p:tav tm="100000">
                                          <p:val>
                                            <p:fltVal val="0"/>
                                          </p:val>
                                        </p:tav>
                                      </p:tavLst>
                                    </p:anim>
                                    <p:anim calcmode="lin" valueType="num">
                                      <p:cBhvr>
                                        <p:cTn id="83" dur="3000"/>
                                        <p:tgtEl>
                                          <p:spTgt spid="14"/>
                                        </p:tgtEl>
                                        <p:attrNameLst>
                                          <p:attrName>ppt_h</p:attrName>
                                        </p:attrNameLst>
                                      </p:cBhvr>
                                      <p:tavLst>
                                        <p:tav tm="0">
                                          <p:val>
                                            <p:strVal val="ppt_h"/>
                                          </p:val>
                                        </p:tav>
                                        <p:tav tm="100000">
                                          <p:val>
                                            <p:strVal val="ppt_h"/>
                                          </p:val>
                                        </p:tav>
                                      </p:tavLst>
                                    </p:anim>
                                    <p:set>
                                      <p:cBhvr>
                                        <p:cTn id="84" dur="1" fill="hold">
                                          <p:stCondLst>
                                            <p:cond delay="2999"/>
                                          </p:stCondLst>
                                        </p:cTn>
                                        <p:tgtEl>
                                          <p:spTgt spid="14"/>
                                        </p:tgtEl>
                                        <p:attrNameLst>
                                          <p:attrName>style.visibility</p:attrName>
                                        </p:attrNameLst>
                                      </p:cBhvr>
                                      <p:to>
                                        <p:strVal val="hidden"/>
                                      </p:to>
                                    </p:set>
                                  </p:childTnLst>
                                </p:cTn>
                              </p:par>
                              <p:par>
                                <p:cTn id="85" presetID="17" presetClass="exit" presetSubtype="2" fill="hold" nodeType="withEffect">
                                  <p:stCondLst>
                                    <p:cond delay="0"/>
                                  </p:stCondLst>
                                  <p:childTnLst>
                                    <p:anim calcmode="lin" valueType="num">
                                      <p:cBhvr>
                                        <p:cTn id="86" dur="3000"/>
                                        <p:tgtEl>
                                          <p:spTgt spid="15"/>
                                        </p:tgtEl>
                                        <p:attrNameLst>
                                          <p:attrName>ppt_x</p:attrName>
                                        </p:attrNameLst>
                                      </p:cBhvr>
                                      <p:tavLst>
                                        <p:tav tm="0">
                                          <p:val>
                                            <p:strVal val="ppt_x"/>
                                          </p:val>
                                        </p:tav>
                                        <p:tav tm="100000">
                                          <p:val>
                                            <p:strVal val="ppt_x+ppt_w/2"/>
                                          </p:val>
                                        </p:tav>
                                      </p:tavLst>
                                    </p:anim>
                                    <p:anim calcmode="lin" valueType="num">
                                      <p:cBhvr>
                                        <p:cTn id="87" dur="3000"/>
                                        <p:tgtEl>
                                          <p:spTgt spid="15"/>
                                        </p:tgtEl>
                                        <p:attrNameLst>
                                          <p:attrName>ppt_y</p:attrName>
                                        </p:attrNameLst>
                                      </p:cBhvr>
                                      <p:tavLst>
                                        <p:tav tm="0">
                                          <p:val>
                                            <p:strVal val="ppt_y"/>
                                          </p:val>
                                        </p:tav>
                                        <p:tav tm="100000">
                                          <p:val>
                                            <p:strVal val="ppt_y"/>
                                          </p:val>
                                        </p:tav>
                                      </p:tavLst>
                                    </p:anim>
                                    <p:anim calcmode="lin" valueType="num">
                                      <p:cBhvr>
                                        <p:cTn id="88" dur="3000"/>
                                        <p:tgtEl>
                                          <p:spTgt spid="15"/>
                                        </p:tgtEl>
                                        <p:attrNameLst>
                                          <p:attrName>ppt_w</p:attrName>
                                        </p:attrNameLst>
                                      </p:cBhvr>
                                      <p:tavLst>
                                        <p:tav tm="0">
                                          <p:val>
                                            <p:strVal val="ppt_w"/>
                                          </p:val>
                                        </p:tav>
                                        <p:tav tm="100000">
                                          <p:val>
                                            <p:fltVal val="0"/>
                                          </p:val>
                                        </p:tav>
                                      </p:tavLst>
                                    </p:anim>
                                    <p:anim calcmode="lin" valueType="num">
                                      <p:cBhvr>
                                        <p:cTn id="89" dur="3000"/>
                                        <p:tgtEl>
                                          <p:spTgt spid="15"/>
                                        </p:tgtEl>
                                        <p:attrNameLst>
                                          <p:attrName>ppt_h</p:attrName>
                                        </p:attrNameLst>
                                      </p:cBhvr>
                                      <p:tavLst>
                                        <p:tav tm="0">
                                          <p:val>
                                            <p:strVal val="ppt_h"/>
                                          </p:val>
                                        </p:tav>
                                        <p:tav tm="100000">
                                          <p:val>
                                            <p:strVal val="ppt_h"/>
                                          </p:val>
                                        </p:tav>
                                      </p:tavLst>
                                    </p:anim>
                                    <p:set>
                                      <p:cBhvr>
                                        <p:cTn id="90" dur="1" fill="hold">
                                          <p:stCondLst>
                                            <p:cond delay="2999"/>
                                          </p:stCondLst>
                                        </p:cTn>
                                        <p:tgtEl>
                                          <p:spTgt spid="15"/>
                                        </p:tgtEl>
                                        <p:attrNameLst>
                                          <p:attrName>style.visibility</p:attrName>
                                        </p:attrNameLst>
                                      </p:cBhvr>
                                      <p:to>
                                        <p:strVal val="hidden"/>
                                      </p:to>
                                    </p:set>
                                  </p:childTnLst>
                                </p:cTn>
                              </p:par>
                              <p:par>
                                <p:cTn id="91" presetID="17" presetClass="exit" presetSubtype="2" fill="hold" grpId="1" nodeType="withEffect">
                                  <p:stCondLst>
                                    <p:cond delay="0"/>
                                  </p:stCondLst>
                                  <p:childTnLst>
                                    <p:anim calcmode="lin" valueType="num">
                                      <p:cBhvr>
                                        <p:cTn id="92" dur="3000"/>
                                        <p:tgtEl>
                                          <p:spTgt spid="16"/>
                                        </p:tgtEl>
                                        <p:attrNameLst>
                                          <p:attrName>ppt_x</p:attrName>
                                        </p:attrNameLst>
                                      </p:cBhvr>
                                      <p:tavLst>
                                        <p:tav tm="0">
                                          <p:val>
                                            <p:strVal val="ppt_x"/>
                                          </p:val>
                                        </p:tav>
                                        <p:tav tm="100000">
                                          <p:val>
                                            <p:strVal val="ppt_x+ppt_w/2"/>
                                          </p:val>
                                        </p:tav>
                                      </p:tavLst>
                                    </p:anim>
                                    <p:anim calcmode="lin" valueType="num">
                                      <p:cBhvr>
                                        <p:cTn id="93" dur="3000"/>
                                        <p:tgtEl>
                                          <p:spTgt spid="16"/>
                                        </p:tgtEl>
                                        <p:attrNameLst>
                                          <p:attrName>ppt_y</p:attrName>
                                        </p:attrNameLst>
                                      </p:cBhvr>
                                      <p:tavLst>
                                        <p:tav tm="0">
                                          <p:val>
                                            <p:strVal val="ppt_y"/>
                                          </p:val>
                                        </p:tav>
                                        <p:tav tm="100000">
                                          <p:val>
                                            <p:strVal val="ppt_y"/>
                                          </p:val>
                                        </p:tav>
                                      </p:tavLst>
                                    </p:anim>
                                    <p:anim calcmode="lin" valueType="num">
                                      <p:cBhvr>
                                        <p:cTn id="94" dur="3000"/>
                                        <p:tgtEl>
                                          <p:spTgt spid="16"/>
                                        </p:tgtEl>
                                        <p:attrNameLst>
                                          <p:attrName>ppt_w</p:attrName>
                                        </p:attrNameLst>
                                      </p:cBhvr>
                                      <p:tavLst>
                                        <p:tav tm="0">
                                          <p:val>
                                            <p:strVal val="ppt_w"/>
                                          </p:val>
                                        </p:tav>
                                        <p:tav tm="100000">
                                          <p:val>
                                            <p:fltVal val="0"/>
                                          </p:val>
                                        </p:tav>
                                      </p:tavLst>
                                    </p:anim>
                                    <p:anim calcmode="lin" valueType="num">
                                      <p:cBhvr>
                                        <p:cTn id="95" dur="3000"/>
                                        <p:tgtEl>
                                          <p:spTgt spid="16"/>
                                        </p:tgtEl>
                                        <p:attrNameLst>
                                          <p:attrName>ppt_h</p:attrName>
                                        </p:attrNameLst>
                                      </p:cBhvr>
                                      <p:tavLst>
                                        <p:tav tm="0">
                                          <p:val>
                                            <p:strVal val="ppt_h"/>
                                          </p:val>
                                        </p:tav>
                                        <p:tav tm="100000">
                                          <p:val>
                                            <p:strVal val="ppt_h"/>
                                          </p:val>
                                        </p:tav>
                                      </p:tavLst>
                                    </p:anim>
                                    <p:set>
                                      <p:cBhvr>
                                        <p:cTn id="96" dur="1" fill="hold">
                                          <p:stCondLst>
                                            <p:cond delay="2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6" grpId="0"/>
      <p:bldP spid="1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0">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561</Words>
  <Application>Microsoft Office PowerPoint</Application>
  <PresentationFormat>Widescreen</PresentationFormat>
  <Paragraphs>89</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Arabic Typesetting</vt:lpstr>
      <vt:lpstr>Arial</vt:lpstr>
      <vt:lpstr>Calibri</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71</cp:revision>
  <dcterms:created xsi:type="dcterms:W3CDTF">2019-11-06T14:36:10Z</dcterms:created>
  <dcterms:modified xsi:type="dcterms:W3CDTF">2019-11-15T14:36:16Z</dcterms:modified>
</cp:coreProperties>
</file>