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70" r:id="rId12"/>
    <p:sldId id="267" r:id="rId13"/>
    <p:sldId id="272" r:id="rId14"/>
    <p:sldId id="268" r:id="rId15"/>
    <p:sldId id="269" r:id="rId16"/>
    <p:sldId id="271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386" y="30"/>
      </p:cViewPr>
      <p:guideLst>
        <p:guide orient="horz" pos="2160"/>
        <p:guide pos="3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CF426-1187-41C4-AD0C-343270E1D96C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4DC88-EA79-4D3C-82BF-A930781F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4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DC88-EA79-4D3C-82BF-A930781FCF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0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DC88-EA79-4D3C-82BF-A930781FCF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56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4DC88-EA79-4D3C-82BF-A930781FCF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69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5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62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9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3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0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8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8151C46A-A509-458D-97D0-144FFBBADD7E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068B3A3-9DD0-48A9-B4F1-E8DE9E6AE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25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171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-3" y="-1"/>
            <a:ext cx="3317969" cy="2560323"/>
          </a:xfrm>
          <a:prstGeom prst="halfFrame">
            <a:avLst>
              <a:gd name="adj1" fmla="val 5462"/>
              <a:gd name="adj2" fmla="val 5368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138161" y="-731518"/>
            <a:ext cx="2560320" cy="4023362"/>
          </a:xfrm>
          <a:prstGeom prst="halfFrame">
            <a:avLst>
              <a:gd name="adj1" fmla="val 5908"/>
              <a:gd name="adj2" fmla="val 5776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641356" y="4160129"/>
            <a:ext cx="2035255" cy="3317967"/>
          </a:xfrm>
          <a:prstGeom prst="halfFrame">
            <a:avLst>
              <a:gd name="adj1" fmla="val 7407"/>
              <a:gd name="adj2" fmla="val 5829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7406640" y="4705180"/>
            <a:ext cx="4023360" cy="2131559"/>
          </a:xfrm>
          <a:prstGeom prst="halfFrame">
            <a:avLst>
              <a:gd name="adj1" fmla="val 5187"/>
              <a:gd name="adj2" fmla="val 605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753601" y="168163"/>
            <a:ext cx="1590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434A132-80B9-4175-A056-66FDBADAF73C}" type="datetime4">
              <a:rPr lang="en-US" sz="1200" smtClean="0"/>
              <a:pPr algn="ctr"/>
              <a:t>November 15, 2019</a:t>
            </a:fld>
            <a:endParaRPr lang="en-US" sz="12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9691" y="6447677"/>
            <a:ext cx="2489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Mirza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Sir, Content-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38,</a:t>
            </a:r>
            <a:r>
              <a:rPr lang="en-US" sz="1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Sirajganj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7791" y="390484"/>
            <a:ext cx="7523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t="1780" r="1971" b="14068"/>
          <a:stretch/>
        </p:blipFill>
        <p:spPr>
          <a:xfrm>
            <a:off x="2770393" y="1304899"/>
            <a:ext cx="6117814" cy="4623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076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t="1322" r="1917" b="19363"/>
          <a:stretch/>
        </p:blipFill>
        <p:spPr>
          <a:xfrm>
            <a:off x="2621525" y="1637071"/>
            <a:ext cx="6415548" cy="4350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850759" y="540603"/>
            <a:ext cx="5957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চিহৃত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97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6190" y="206477"/>
            <a:ext cx="25662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748" y="5463251"/>
            <a:ext cx="608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" t="2814" r="1181" b="6456"/>
          <a:stretch/>
        </p:blipFill>
        <p:spPr>
          <a:xfrm>
            <a:off x="2700798" y="975918"/>
            <a:ext cx="6257002" cy="40410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12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t="16506" r="4313" b="14826"/>
          <a:stretch/>
        </p:blipFill>
        <p:spPr>
          <a:xfrm>
            <a:off x="1710614" y="1365312"/>
            <a:ext cx="8237372" cy="45083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138006" y="442625"/>
            <a:ext cx="9654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2563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202" y="446085"/>
            <a:ext cx="3042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8223" y="5327834"/>
            <a:ext cx="66821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50" y="1854997"/>
            <a:ext cx="4339460" cy="3148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154" y="1810484"/>
            <a:ext cx="4339460" cy="31925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2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5463" y="1240441"/>
            <a:ext cx="2407674" cy="923330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4325" y="2478237"/>
            <a:ext cx="3920591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325" y="4227325"/>
            <a:ext cx="677964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4325" y="3352781"/>
            <a:ext cx="7693857" cy="646331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প্লাজমা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মেমব্রেন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5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6692" y="280218"/>
            <a:ext cx="262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8651" y="5690164"/>
            <a:ext cx="77812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চিহিৃত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04" y="1203548"/>
            <a:ext cx="7399188" cy="42096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  <p:extLst>
      <p:ext uri="{BB962C8B-B14F-4D97-AF65-F5344CB8AC3E}">
        <p14:creationId xmlns:p14="http://schemas.microsoft.com/office/powerpoint/2010/main" val="20279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7695" y="516194"/>
            <a:ext cx="8243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56" y="1224080"/>
            <a:ext cx="7221487" cy="52390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5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451" y="3532715"/>
            <a:ext cx="4180610" cy="2554545"/>
          </a:xfrm>
          <a:prstGeom prst="rect">
            <a:avLst/>
          </a:prstGeom>
          <a:ln w="76200"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</a:p>
        </p:txBody>
      </p:sp>
      <p:sp>
        <p:nvSpPr>
          <p:cNvPr id="3" name="Rectangle 2"/>
          <p:cNvSpPr/>
          <p:nvPr/>
        </p:nvSpPr>
        <p:spPr>
          <a:xfrm>
            <a:off x="6410931" y="3532715"/>
            <a:ext cx="4163516" cy="2308324"/>
          </a:xfrm>
          <a:prstGeom prst="rect">
            <a:avLst/>
          </a:prstGeom>
          <a:ln w="762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 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২য় (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জীবকোষ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স</a:t>
            </a:r>
            <a:r>
              <a:rPr lang="as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৩০-১০-২০১৯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07" y="1069258"/>
            <a:ext cx="2315498" cy="23597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19" y="1314397"/>
            <a:ext cx="1488539" cy="1869464"/>
          </a:xfrm>
          <a:prstGeom prst="rect">
            <a:avLst/>
          </a:prstGeom>
          <a:solidFill>
            <a:srgbClr val="7030A0"/>
          </a:solidFill>
          <a:ln w="76200"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sp>
        <p:nvSpPr>
          <p:cNvPr id="13" name="TextBox 12"/>
          <p:cNvSpPr txBox="1"/>
          <p:nvPr/>
        </p:nvSpPr>
        <p:spPr>
          <a:xfrm>
            <a:off x="4114800" y="469093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8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" t="893" r="3385"/>
          <a:stretch/>
        </p:blipFill>
        <p:spPr>
          <a:xfrm rot="5400000">
            <a:off x="4029998" y="326179"/>
            <a:ext cx="3598603" cy="5571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174578" y="383147"/>
            <a:ext cx="5788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5841" y="5619490"/>
            <a:ext cx="6830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745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1576" r="1434" b="2270"/>
          <a:stretch/>
        </p:blipFill>
        <p:spPr>
          <a:xfrm>
            <a:off x="2319184" y="1216742"/>
            <a:ext cx="7020232" cy="44245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516077" y="370028"/>
            <a:ext cx="6626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7807" y="5795804"/>
            <a:ext cx="70067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171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3976" r="4685" b="3410"/>
          <a:stretch/>
        </p:blipFill>
        <p:spPr>
          <a:xfrm>
            <a:off x="1773493" y="1203111"/>
            <a:ext cx="8111613" cy="52356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5418" y="182799"/>
            <a:ext cx="49561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5356" y="1932477"/>
            <a:ext cx="4881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833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10" y="2369704"/>
            <a:ext cx="5480989" cy="830997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4513043" y="879937"/>
            <a:ext cx="2632514" cy="1015663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7142" y="3453581"/>
            <a:ext cx="10806882" cy="2123658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চিহিৃত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প্রাণীকোষের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7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7589" y="-186216"/>
            <a:ext cx="4002632" cy="63397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465074" y="176980"/>
            <a:ext cx="2728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75757" y="4984953"/>
            <a:ext cx="6686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হলো জীবদেহের গঠন ও কাজের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জীবের ক্ষুদ্রতম (জীবিত) নির্মাণ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একককে </a:t>
            </a:r>
            <a:r>
              <a:rPr lang="as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</a:t>
            </a:r>
            <a:r>
              <a:rPr lang="as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19518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" t="790" r="1034" b="17547"/>
          <a:stretch/>
        </p:blipFill>
        <p:spPr>
          <a:xfrm>
            <a:off x="1605729" y="1563330"/>
            <a:ext cx="8447139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13118" y="457397"/>
            <a:ext cx="583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উদ্ভিদকোষের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চিহৃত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980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3561" y="241792"/>
            <a:ext cx="2551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8034" y="5822393"/>
            <a:ext cx="3222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94" y="1165122"/>
            <a:ext cx="6675611" cy="43634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731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255</Words>
  <Application>Microsoft Office PowerPoint</Application>
  <PresentationFormat>Custom</PresentationFormat>
  <Paragraphs>44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116</cp:revision>
  <dcterms:created xsi:type="dcterms:W3CDTF">2019-10-04T12:36:38Z</dcterms:created>
  <dcterms:modified xsi:type="dcterms:W3CDTF">2019-11-15T16:43:05Z</dcterms:modified>
</cp:coreProperties>
</file>