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74" r:id="rId3"/>
    <p:sldId id="273" r:id="rId4"/>
    <p:sldId id="259" r:id="rId5"/>
    <p:sldId id="269" r:id="rId6"/>
    <p:sldId id="261" r:id="rId7"/>
    <p:sldId id="262" r:id="rId8"/>
    <p:sldId id="263" r:id="rId9"/>
    <p:sldId id="270" r:id="rId10"/>
    <p:sldId id="271" r:id="rId11"/>
    <p:sldId id="267" r:id="rId12"/>
    <p:sldId id="266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2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CA6A2-0E7A-441F-A806-D19E9612A26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D3D6D-6118-4639-B7F3-81E2A1821E4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ভাষা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2A7CD3F-5165-4094-B289-122B063F8220}" type="parTrans" cxnId="{0B7C80B2-C351-4DCA-A64E-94ED2980B963}">
      <dgm:prSet/>
      <dgm:spPr/>
      <dgm:t>
        <a:bodyPr/>
        <a:lstStyle/>
        <a:p>
          <a:endParaRPr lang="en-US"/>
        </a:p>
      </dgm:t>
    </dgm:pt>
    <dgm:pt modelId="{CD4CE96A-6EDB-4472-98F7-275D0588B19F}" type="sibTrans" cxnId="{0B7C80B2-C351-4DCA-A64E-94ED2980B963}">
      <dgm:prSet/>
      <dgm:spPr/>
      <dgm:t>
        <a:bodyPr/>
        <a:lstStyle/>
        <a:p>
          <a:endParaRPr lang="en-US"/>
        </a:p>
      </dgm:t>
    </dgm:pt>
    <dgm:pt modelId="{333D1C5E-1BCA-4243-8BB2-BF1F639E3EC5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আরবি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3282C6D-E7AB-4E81-8365-8C4575546926}" type="parTrans" cxnId="{D41E9468-D95E-4793-AEFF-88F45A587804}">
      <dgm:prSet/>
      <dgm:spPr/>
      <dgm:t>
        <a:bodyPr/>
        <a:lstStyle/>
        <a:p>
          <a:endParaRPr lang="en-US"/>
        </a:p>
      </dgm:t>
    </dgm:pt>
    <dgm:pt modelId="{7C6BD6C2-6481-435B-A3E3-8AD0A6DC4EFB}" type="sibTrans" cxnId="{D41E9468-D95E-4793-AEFF-88F45A587804}">
      <dgm:prSet/>
      <dgm:spPr/>
      <dgm:t>
        <a:bodyPr/>
        <a:lstStyle/>
        <a:p>
          <a:endParaRPr lang="en-US"/>
        </a:p>
      </dgm:t>
    </dgm:pt>
    <dgm:pt modelId="{B8AE517C-D5A7-42A4-BBE3-CF943B598C16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ফারসি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7E3ADC4-2FE7-43E3-9468-469CD4629D8F}" type="parTrans" cxnId="{D19E468C-9B78-4C72-874E-D013869CA978}">
      <dgm:prSet/>
      <dgm:spPr/>
      <dgm:t>
        <a:bodyPr/>
        <a:lstStyle/>
        <a:p>
          <a:endParaRPr lang="en-US"/>
        </a:p>
      </dgm:t>
    </dgm:pt>
    <dgm:pt modelId="{F7BDE44C-6597-4C7F-B627-A761FE604141}" type="sibTrans" cxnId="{D19E468C-9B78-4C72-874E-D013869CA978}">
      <dgm:prSet/>
      <dgm:spPr/>
      <dgm:t>
        <a:bodyPr/>
        <a:lstStyle/>
        <a:p>
          <a:endParaRPr lang="en-US"/>
        </a:p>
      </dgm:t>
    </dgm:pt>
    <dgm:pt modelId="{D501F403-25A7-4151-AA0C-FE4ECAFE29B4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ল্যাটিন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C8175AE-B650-4786-91A8-4622EA309BB0}" type="parTrans" cxnId="{EEEF6ABD-1AA3-444E-BF3D-ED03EBECDE6B}">
      <dgm:prSet/>
      <dgm:spPr/>
      <dgm:t>
        <a:bodyPr/>
        <a:lstStyle/>
        <a:p>
          <a:endParaRPr lang="en-US"/>
        </a:p>
      </dgm:t>
    </dgm:pt>
    <dgm:pt modelId="{D22CFD36-5158-4354-B4E6-D86E0873B290}" type="sibTrans" cxnId="{EEEF6ABD-1AA3-444E-BF3D-ED03EBECDE6B}">
      <dgm:prSet/>
      <dgm:spPr/>
      <dgm:t>
        <a:bodyPr/>
        <a:lstStyle/>
        <a:p>
          <a:endParaRPr lang="en-US"/>
        </a:p>
      </dgm:t>
    </dgm:pt>
    <dgm:pt modelId="{45033698-1BED-428D-BF4E-AD373E330C5A}">
      <dgm:prSet phldrT="[Text]" custT="1"/>
      <dgm:spPr/>
      <dgm:t>
        <a:bodyPr/>
        <a:lstStyle/>
        <a:p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উর্দু</a:t>
          </a:r>
          <a:endParaRPr lang="en-US" sz="4800" b="1" dirty="0">
            <a:latin typeface="NikoshBAN" pitchFamily="2" charset="0"/>
            <a:cs typeface="NikoshBAN" pitchFamily="2" charset="0"/>
          </a:endParaRPr>
        </a:p>
      </dgm:t>
    </dgm:pt>
    <dgm:pt modelId="{EF0E2923-04FE-4E15-9CEB-6C7C86F628BC}" type="parTrans" cxnId="{CB86181A-FE9D-48F8-B7DE-A99B14E2D64E}">
      <dgm:prSet/>
      <dgm:spPr/>
      <dgm:t>
        <a:bodyPr/>
        <a:lstStyle/>
        <a:p>
          <a:endParaRPr lang="en-US"/>
        </a:p>
      </dgm:t>
    </dgm:pt>
    <dgm:pt modelId="{7E19052B-853F-4F63-A7DB-04BDF74E12DC}" type="sibTrans" cxnId="{CB86181A-FE9D-48F8-B7DE-A99B14E2D64E}">
      <dgm:prSet/>
      <dgm:spPr/>
      <dgm:t>
        <a:bodyPr/>
        <a:lstStyle/>
        <a:p>
          <a:endParaRPr lang="en-US"/>
        </a:p>
      </dgm:t>
    </dgm:pt>
    <dgm:pt modelId="{B9DCB5EB-3828-4761-B9CE-64D346B399AF}">
      <dgm:prSet phldrT="[Text]"/>
      <dgm:spPr/>
      <dgm:t>
        <a:bodyPr/>
        <a:lstStyle/>
        <a:p>
          <a:endParaRPr lang="en-US"/>
        </a:p>
      </dgm:t>
    </dgm:pt>
    <dgm:pt modelId="{2EB6E003-3188-40E7-AC56-56F608204C92}" type="parTrans" cxnId="{6DC1839A-EFC4-4111-99CD-DCCE2D837633}">
      <dgm:prSet/>
      <dgm:spPr/>
      <dgm:t>
        <a:bodyPr/>
        <a:lstStyle/>
        <a:p>
          <a:endParaRPr lang="en-US"/>
        </a:p>
      </dgm:t>
    </dgm:pt>
    <dgm:pt modelId="{394FDFCA-578B-4874-9B36-0BF23441B7B4}" type="sibTrans" cxnId="{6DC1839A-EFC4-4111-99CD-DCCE2D837633}">
      <dgm:prSet/>
      <dgm:spPr/>
      <dgm:t>
        <a:bodyPr/>
        <a:lstStyle/>
        <a:p>
          <a:endParaRPr lang="en-US"/>
        </a:p>
      </dgm:t>
    </dgm:pt>
    <dgm:pt modelId="{5923E38F-CC3E-45FB-AC6F-DAA61517B78E}">
      <dgm:prSet phldrT="[Text]"/>
      <dgm:spPr/>
      <dgm:t>
        <a:bodyPr/>
        <a:lstStyle/>
        <a:p>
          <a:endParaRPr lang="en-US" dirty="0"/>
        </a:p>
      </dgm:t>
    </dgm:pt>
    <dgm:pt modelId="{4062C695-5E7D-4BCC-85FD-0C3CD2D72F89}" type="parTrans" cxnId="{3C7B15C1-F5B9-459B-AF52-A670338CE0EF}">
      <dgm:prSet/>
      <dgm:spPr/>
      <dgm:t>
        <a:bodyPr/>
        <a:lstStyle/>
        <a:p>
          <a:endParaRPr lang="en-US"/>
        </a:p>
      </dgm:t>
    </dgm:pt>
    <dgm:pt modelId="{A033139E-E0A8-4EF9-A5AB-D07ED9BC01ED}" type="sibTrans" cxnId="{3C7B15C1-F5B9-459B-AF52-A670338CE0EF}">
      <dgm:prSet/>
      <dgm:spPr/>
      <dgm:t>
        <a:bodyPr/>
        <a:lstStyle/>
        <a:p>
          <a:endParaRPr lang="en-US"/>
        </a:p>
      </dgm:t>
    </dgm:pt>
    <dgm:pt modelId="{0EE8B89C-9B12-46B7-B491-4E6952D51BA0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গ্রিক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92B1E3C-BE17-456A-9BD3-0DB5151DA017}" type="parTrans" cxnId="{5C1B71B8-B445-468B-A025-9D6301149296}">
      <dgm:prSet/>
      <dgm:spPr/>
      <dgm:t>
        <a:bodyPr/>
        <a:lstStyle/>
        <a:p>
          <a:endParaRPr lang="en-US"/>
        </a:p>
      </dgm:t>
    </dgm:pt>
    <dgm:pt modelId="{A607895A-271A-430F-8530-831DE543DCA7}" type="sibTrans" cxnId="{5C1B71B8-B445-468B-A025-9D6301149296}">
      <dgm:prSet/>
      <dgm:spPr/>
      <dgm:t>
        <a:bodyPr/>
        <a:lstStyle/>
        <a:p>
          <a:endParaRPr lang="en-US"/>
        </a:p>
      </dgm:t>
    </dgm:pt>
    <dgm:pt modelId="{4B95E4F0-B175-4586-B1F7-799D741F3923}" type="pres">
      <dgm:prSet presAssocID="{271CA6A2-0E7A-441F-A806-D19E9612A2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12FA4A-06E6-4652-BC4A-21DE36F29D72}" type="pres">
      <dgm:prSet presAssocID="{664D3D6D-6118-4639-B7F3-81E2A1821E43}" presName="centerShape" presStyleLbl="node0" presStyleIdx="0" presStyleCnt="1" custLinFactNeighborX="740" custLinFactNeighborY="2280"/>
      <dgm:spPr/>
      <dgm:t>
        <a:bodyPr/>
        <a:lstStyle/>
        <a:p>
          <a:endParaRPr lang="en-US"/>
        </a:p>
      </dgm:t>
    </dgm:pt>
    <dgm:pt modelId="{38A62AD4-95CA-4790-87A8-A470E6FB2CC4}" type="pres">
      <dgm:prSet presAssocID="{53282C6D-E7AB-4E81-8365-8C4575546926}" presName="Name9" presStyleLbl="parChTrans1D2" presStyleIdx="0" presStyleCnt="5"/>
      <dgm:spPr/>
      <dgm:t>
        <a:bodyPr/>
        <a:lstStyle/>
        <a:p>
          <a:endParaRPr lang="en-US"/>
        </a:p>
      </dgm:t>
    </dgm:pt>
    <dgm:pt modelId="{8D4C40A5-A342-454A-97F4-4157C769912C}" type="pres">
      <dgm:prSet presAssocID="{53282C6D-E7AB-4E81-8365-8C457554692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1EEF5C17-36F5-4C72-9055-BABFA976D7E7}" type="pres">
      <dgm:prSet presAssocID="{333D1C5E-1BCA-4243-8BB2-BF1F639E3EC5}" presName="node" presStyleLbl="node1" presStyleIdx="0" presStyleCnt="5" custRadScaleRad="101004" custRadScaleInc="-2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64C00-E871-4F01-8A93-4E393B15DD0D}" type="pres">
      <dgm:prSet presAssocID="{592B1E3C-BE17-456A-9BD3-0DB5151DA017}" presName="Name9" presStyleLbl="parChTrans1D2" presStyleIdx="1" presStyleCnt="5"/>
      <dgm:spPr/>
      <dgm:t>
        <a:bodyPr/>
        <a:lstStyle/>
        <a:p>
          <a:endParaRPr lang="en-US"/>
        </a:p>
      </dgm:t>
    </dgm:pt>
    <dgm:pt modelId="{23E12785-3D4A-4D7B-98BA-FDE6B633C5FC}" type="pres">
      <dgm:prSet presAssocID="{592B1E3C-BE17-456A-9BD3-0DB5151DA01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0065A5D7-CB85-4965-B60B-8F1167441B26}" type="pres">
      <dgm:prSet presAssocID="{0EE8B89C-9B12-46B7-B491-4E6952D51B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AE501-3673-4A56-9FED-E80F866D7AC0}" type="pres">
      <dgm:prSet presAssocID="{77E3ADC4-2FE7-43E3-9468-469CD4629D8F}" presName="Name9" presStyleLbl="parChTrans1D2" presStyleIdx="2" presStyleCnt="5"/>
      <dgm:spPr/>
      <dgm:t>
        <a:bodyPr/>
        <a:lstStyle/>
        <a:p>
          <a:endParaRPr lang="en-US"/>
        </a:p>
      </dgm:t>
    </dgm:pt>
    <dgm:pt modelId="{2F329B8B-F6DF-449F-9C12-51A0994F1E1F}" type="pres">
      <dgm:prSet presAssocID="{77E3ADC4-2FE7-43E3-9468-469CD4629D8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9CF5DB2-2FDE-48EA-8CDE-EB4FA11556CA}" type="pres">
      <dgm:prSet presAssocID="{B8AE517C-D5A7-42A4-BBE3-CF943B598C16}" presName="node" presStyleLbl="node1" presStyleIdx="2" presStyleCnt="5" custRadScaleRad="112349" custRadScaleInc="1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DEDF3-3A67-48B9-86AD-04FB9DC44786}" type="pres">
      <dgm:prSet presAssocID="{BC8175AE-B650-4786-91A8-4622EA309BB0}" presName="Name9" presStyleLbl="parChTrans1D2" presStyleIdx="3" presStyleCnt="5"/>
      <dgm:spPr/>
      <dgm:t>
        <a:bodyPr/>
        <a:lstStyle/>
        <a:p>
          <a:endParaRPr lang="en-US"/>
        </a:p>
      </dgm:t>
    </dgm:pt>
    <dgm:pt modelId="{63976CA6-C81E-4792-98FF-86C7EBBC7549}" type="pres">
      <dgm:prSet presAssocID="{BC8175AE-B650-4786-91A8-4622EA309BB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B256279F-688F-4C1F-AB38-E5B0D6E3B495}" type="pres">
      <dgm:prSet presAssocID="{D501F403-25A7-4151-AA0C-FE4ECAFE29B4}" presName="node" presStyleLbl="node1" presStyleIdx="3" presStyleCnt="5" custRadScaleRad="100246" custRadScaleInc="-5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33084-F63D-4B6A-8D92-D24E1D74076A}" type="pres">
      <dgm:prSet presAssocID="{EF0E2923-04FE-4E15-9CEB-6C7C86F628BC}" presName="Name9" presStyleLbl="parChTrans1D2" presStyleIdx="4" presStyleCnt="5"/>
      <dgm:spPr/>
      <dgm:t>
        <a:bodyPr/>
        <a:lstStyle/>
        <a:p>
          <a:endParaRPr lang="en-US"/>
        </a:p>
      </dgm:t>
    </dgm:pt>
    <dgm:pt modelId="{993E9E92-1BB5-44D2-B98A-39DD03F5F7ED}" type="pres">
      <dgm:prSet presAssocID="{EF0E2923-04FE-4E15-9CEB-6C7C86F628BC}" presName="connTx" presStyleLbl="parChTrans1D2" presStyleIdx="4" presStyleCnt="5"/>
      <dgm:spPr/>
      <dgm:t>
        <a:bodyPr/>
        <a:lstStyle/>
        <a:p>
          <a:endParaRPr lang="en-US"/>
        </a:p>
      </dgm:t>
    </dgm:pt>
    <dgm:pt modelId="{CB7AA07A-5651-46AC-95DC-76C3ED8D41D8}" type="pres">
      <dgm:prSet presAssocID="{45033698-1BED-428D-BF4E-AD373E330C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645F6F-FBE5-4C93-9ED4-2F1F0FC12A5D}" type="presOf" srcId="{45033698-1BED-428D-BF4E-AD373E330C5A}" destId="{CB7AA07A-5651-46AC-95DC-76C3ED8D41D8}" srcOrd="0" destOrd="0" presId="urn:microsoft.com/office/officeart/2005/8/layout/radial1"/>
    <dgm:cxn modelId="{C4538A3D-A3E8-47EB-B594-1FBAAC96D883}" type="presOf" srcId="{EF0E2923-04FE-4E15-9CEB-6C7C86F628BC}" destId="{D9333084-F63D-4B6A-8D92-D24E1D74076A}" srcOrd="0" destOrd="0" presId="urn:microsoft.com/office/officeart/2005/8/layout/radial1"/>
    <dgm:cxn modelId="{87874868-B030-4FBB-8EC4-54FED343AEB1}" type="presOf" srcId="{77E3ADC4-2FE7-43E3-9468-469CD4629D8F}" destId="{86AAE501-3673-4A56-9FED-E80F866D7AC0}" srcOrd="0" destOrd="0" presId="urn:microsoft.com/office/officeart/2005/8/layout/radial1"/>
    <dgm:cxn modelId="{F91D0449-BD69-47C9-8EF0-7CFD7F12CE76}" type="presOf" srcId="{77E3ADC4-2FE7-43E3-9468-469CD4629D8F}" destId="{2F329B8B-F6DF-449F-9C12-51A0994F1E1F}" srcOrd="1" destOrd="0" presId="urn:microsoft.com/office/officeart/2005/8/layout/radial1"/>
    <dgm:cxn modelId="{19B2323F-110D-47C0-B36F-926D51463D3F}" type="presOf" srcId="{BC8175AE-B650-4786-91A8-4622EA309BB0}" destId="{63976CA6-C81E-4792-98FF-86C7EBBC7549}" srcOrd="1" destOrd="0" presId="urn:microsoft.com/office/officeart/2005/8/layout/radial1"/>
    <dgm:cxn modelId="{4EDF922E-F14A-4C3C-A606-9513A9247DCD}" type="presOf" srcId="{664D3D6D-6118-4639-B7F3-81E2A1821E43}" destId="{FB12FA4A-06E6-4652-BC4A-21DE36F29D72}" srcOrd="0" destOrd="0" presId="urn:microsoft.com/office/officeart/2005/8/layout/radial1"/>
    <dgm:cxn modelId="{0B7C80B2-C351-4DCA-A64E-94ED2980B963}" srcId="{271CA6A2-0E7A-441F-A806-D19E9612A26C}" destId="{664D3D6D-6118-4639-B7F3-81E2A1821E43}" srcOrd="0" destOrd="0" parTransId="{B2A7CD3F-5165-4094-B289-122B063F8220}" sibTransId="{CD4CE96A-6EDB-4472-98F7-275D0588B19F}"/>
    <dgm:cxn modelId="{66E104D8-28A7-45D6-8131-711EB9A7B244}" type="presOf" srcId="{271CA6A2-0E7A-441F-A806-D19E9612A26C}" destId="{4B95E4F0-B175-4586-B1F7-799D741F3923}" srcOrd="0" destOrd="0" presId="urn:microsoft.com/office/officeart/2005/8/layout/radial1"/>
    <dgm:cxn modelId="{5C1B71B8-B445-468B-A025-9D6301149296}" srcId="{664D3D6D-6118-4639-B7F3-81E2A1821E43}" destId="{0EE8B89C-9B12-46B7-B491-4E6952D51BA0}" srcOrd="1" destOrd="0" parTransId="{592B1E3C-BE17-456A-9BD3-0DB5151DA017}" sibTransId="{A607895A-271A-430F-8530-831DE543DCA7}"/>
    <dgm:cxn modelId="{EEEF6ABD-1AA3-444E-BF3D-ED03EBECDE6B}" srcId="{664D3D6D-6118-4639-B7F3-81E2A1821E43}" destId="{D501F403-25A7-4151-AA0C-FE4ECAFE29B4}" srcOrd="3" destOrd="0" parTransId="{BC8175AE-B650-4786-91A8-4622EA309BB0}" sibTransId="{D22CFD36-5158-4354-B4E6-D86E0873B290}"/>
    <dgm:cxn modelId="{CB86181A-FE9D-48F8-B7DE-A99B14E2D64E}" srcId="{664D3D6D-6118-4639-B7F3-81E2A1821E43}" destId="{45033698-1BED-428D-BF4E-AD373E330C5A}" srcOrd="4" destOrd="0" parTransId="{EF0E2923-04FE-4E15-9CEB-6C7C86F628BC}" sibTransId="{7E19052B-853F-4F63-A7DB-04BDF74E12DC}"/>
    <dgm:cxn modelId="{79444894-D57D-4C41-8234-84775AFCB903}" type="presOf" srcId="{EF0E2923-04FE-4E15-9CEB-6C7C86F628BC}" destId="{993E9E92-1BB5-44D2-B98A-39DD03F5F7ED}" srcOrd="1" destOrd="0" presId="urn:microsoft.com/office/officeart/2005/8/layout/radial1"/>
    <dgm:cxn modelId="{F34C4309-F2F5-4CC5-8A99-01BBEB0334E9}" type="presOf" srcId="{B8AE517C-D5A7-42A4-BBE3-CF943B598C16}" destId="{D9CF5DB2-2FDE-48EA-8CDE-EB4FA11556CA}" srcOrd="0" destOrd="0" presId="urn:microsoft.com/office/officeart/2005/8/layout/radial1"/>
    <dgm:cxn modelId="{3326F655-3F71-443A-9DA5-2679A0C199F3}" type="presOf" srcId="{592B1E3C-BE17-456A-9BD3-0DB5151DA017}" destId="{23E12785-3D4A-4D7B-98BA-FDE6B633C5FC}" srcOrd="1" destOrd="0" presId="urn:microsoft.com/office/officeart/2005/8/layout/radial1"/>
    <dgm:cxn modelId="{D7B7DBF9-D466-4AC2-AEA6-9EEE09E4F3C1}" type="presOf" srcId="{53282C6D-E7AB-4E81-8365-8C4575546926}" destId="{8D4C40A5-A342-454A-97F4-4157C769912C}" srcOrd="1" destOrd="0" presId="urn:microsoft.com/office/officeart/2005/8/layout/radial1"/>
    <dgm:cxn modelId="{3C82D23D-B9B6-44DC-AE6E-C8602F0479A8}" type="presOf" srcId="{592B1E3C-BE17-456A-9BD3-0DB5151DA017}" destId="{1EC64C00-E871-4F01-8A93-4E393B15DD0D}" srcOrd="0" destOrd="0" presId="urn:microsoft.com/office/officeart/2005/8/layout/radial1"/>
    <dgm:cxn modelId="{D41E9468-D95E-4793-AEFF-88F45A587804}" srcId="{664D3D6D-6118-4639-B7F3-81E2A1821E43}" destId="{333D1C5E-1BCA-4243-8BB2-BF1F639E3EC5}" srcOrd="0" destOrd="0" parTransId="{53282C6D-E7AB-4E81-8365-8C4575546926}" sibTransId="{7C6BD6C2-6481-435B-A3E3-8AD0A6DC4EFB}"/>
    <dgm:cxn modelId="{46B80F26-859B-4169-BAA6-79BAEF0FDF99}" type="presOf" srcId="{D501F403-25A7-4151-AA0C-FE4ECAFE29B4}" destId="{B256279F-688F-4C1F-AB38-E5B0D6E3B495}" srcOrd="0" destOrd="0" presId="urn:microsoft.com/office/officeart/2005/8/layout/radial1"/>
    <dgm:cxn modelId="{353245F4-FE82-4FAC-BA21-FAFCF5EC1A2F}" type="presOf" srcId="{53282C6D-E7AB-4E81-8365-8C4575546926}" destId="{38A62AD4-95CA-4790-87A8-A470E6FB2CC4}" srcOrd="0" destOrd="0" presId="urn:microsoft.com/office/officeart/2005/8/layout/radial1"/>
    <dgm:cxn modelId="{3C7B15C1-F5B9-459B-AF52-A670338CE0EF}" srcId="{271CA6A2-0E7A-441F-A806-D19E9612A26C}" destId="{5923E38F-CC3E-45FB-AC6F-DAA61517B78E}" srcOrd="2" destOrd="0" parTransId="{4062C695-5E7D-4BCC-85FD-0C3CD2D72F89}" sibTransId="{A033139E-E0A8-4EF9-A5AB-D07ED9BC01ED}"/>
    <dgm:cxn modelId="{6DC1839A-EFC4-4111-99CD-DCCE2D837633}" srcId="{271CA6A2-0E7A-441F-A806-D19E9612A26C}" destId="{B9DCB5EB-3828-4761-B9CE-64D346B399AF}" srcOrd="1" destOrd="0" parTransId="{2EB6E003-3188-40E7-AC56-56F608204C92}" sibTransId="{394FDFCA-578B-4874-9B36-0BF23441B7B4}"/>
    <dgm:cxn modelId="{818AE7BB-5981-4746-A5FD-0D3909EA5B26}" type="presOf" srcId="{0EE8B89C-9B12-46B7-B491-4E6952D51BA0}" destId="{0065A5D7-CB85-4965-B60B-8F1167441B26}" srcOrd="0" destOrd="0" presId="urn:microsoft.com/office/officeart/2005/8/layout/radial1"/>
    <dgm:cxn modelId="{057BE2FF-20D0-452B-B640-CE693763EB76}" type="presOf" srcId="{333D1C5E-1BCA-4243-8BB2-BF1F639E3EC5}" destId="{1EEF5C17-36F5-4C72-9055-BABFA976D7E7}" srcOrd="0" destOrd="0" presId="urn:microsoft.com/office/officeart/2005/8/layout/radial1"/>
    <dgm:cxn modelId="{D19E468C-9B78-4C72-874E-D013869CA978}" srcId="{664D3D6D-6118-4639-B7F3-81E2A1821E43}" destId="{B8AE517C-D5A7-42A4-BBE3-CF943B598C16}" srcOrd="2" destOrd="0" parTransId="{77E3ADC4-2FE7-43E3-9468-469CD4629D8F}" sibTransId="{F7BDE44C-6597-4C7F-B627-A761FE604141}"/>
    <dgm:cxn modelId="{90883E02-F604-43BA-9180-6B8CA4EB0E9B}" type="presOf" srcId="{BC8175AE-B650-4786-91A8-4622EA309BB0}" destId="{6E6DEDF3-3A67-48B9-86AD-04FB9DC44786}" srcOrd="0" destOrd="0" presId="urn:microsoft.com/office/officeart/2005/8/layout/radial1"/>
    <dgm:cxn modelId="{A1047389-857B-4BE2-B2DA-C6EC70FE2E81}" type="presParOf" srcId="{4B95E4F0-B175-4586-B1F7-799D741F3923}" destId="{FB12FA4A-06E6-4652-BC4A-21DE36F29D72}" srcOrd="0" destOrd="0" presId="urn:microsoft.com/office/officeart/2005/8/layout/radial1"/>
    <dgm:cxn modelId="{21E60144-36C1-4F07-B655-ADFCA24A61F8}" type="presParOf" srcId="{4B95E4F0-B175-4586-B1F7-799D741F3923}" destId="{38A62AD4-95CA-4790-87A8-A470E6FB2CC4}" srcOrd="1" destOrd="0" presId="urn:microsoft.com/office/officeart/2005/8/layout/radial1"/>
    <dgm:cxn modelId="{2545E87A-2032-4B4D-A82D-2B476B9BF876}" type="presParOf" srcId="{38A62AD4-95CA-4790-87A8-A470E6FB2CC4}" destId="{8D4C40A5-A342-454A-97F4-4157C769912C}" srcOrd="0" destOrd="0" presId="urn:microsoft.com/office/officeart/2005/8/layout/radial1"/>
    <dgm:cxn modelId="{7C5318C9-FBAB-4113-9CC1-BE3F8A75A62D}" type="presParOf" srcId="{4B95E4F0-B175-4586-B1F7-799D741F3923}" destId="{1EEF5C17-36F5-4C72-9055-BABFA976D7E7}" srcOrd="2" destOrd="0" presId="urn:microsoft.com/office/officeart/2005/8/layout/radial1"/>
    <dgm:cxn modelId="{1CB1AF84-9DB1-4606-B711-39DD9FA6D9FC}" type="presParOf" srcId="{4B95E4F0-B175-4586-B1F7-799D741F3923}" destId="{1EC64C00-E871-4F01-8A93-4E393B15DD0D}" srcOrd="3" destOrd="0" presId="urn:microsoft.com/office/officeart/2005/8/layout/radial1"/>
    <dgm:cxn modelId="{A18B666C-3BDF-4A61-8CFA-E636EB0427A3}" type="presParOf" srcId="{1EC64C00-E871-4F01-8A93-4E393B15DD0D}" destId="{23E12785-3D4A-4D7B-98BA-FDE6B633C5FC}" srcOrd="0" destOrd="0" presId="urn:microsoft.com/office/officeart/2005/8/layout/radial1"/>
    <dgm:cxn modelId="{EA9D99E4-98D5-4C49-AF08-F080F3B64F42}" type="presParOf" srcId="{4B95E4F0-B175-4586-B1F7-799D741F3923}" destId="{0065A5D7-CB85-4965-B60B-8F1167441B26}" srcOrd="4" destOrd="0" presId="urn:microsoft.com/office/officeart/2005/8/layout/radial1"/>
    <dgm:cxn modelId="{2571AC5A-714A-4D69-A2F7-2AB1417AA565}" type="presParOf" srcId="{4B95E4F0-B175-4586-B1F7-799D741F3923}" destId="{86AAE501-3673-4A56-9FED-E80F866D7AC0}" srcOrd="5" destOrd="0" presId="urn:microsoft.com/office/officeart/2005/8/layout/radial1"/>
    <dgm:cxn modelId="{6360523E-4C74-448A-8100-713B8C70C1CE}" type="presParOf" srcId="{86AAE501-3673-4A56-9FED-E80F866D7AC0}" destId="{2F329B8B-F6DF-449F-9C12-51A0994F1E1F}" srcOrd="0" destOrd="0" presId="urn:microsoft.com/office/officeart/2005/8/layout/radial1"/>
    <dgm:cxn modelId="{535AF485-EBE7-4269-B8CD-5D2D2AEFCC67}" type="presParOf" srcId="{4B95E4F0-B175-4586-B1F7-799D741F3923}" destId="{D9CF5DB2-2FDE-48EA-8CDE-EB4FA11556CA}" srcOrd="6" destOrd="0" presId="urn:microsoft.com/office/officeart/2005/8/layout/radial1"/>
    <dgm:cxn modelId="{641CDE1B-B971-4607-97CD-CA3EC8435902}" type="presParOf" srcId="{4B95E4F0-B175-4586-B1F7-799D741F3923}" destId="{6E6DEDF3-3A67-48B9-86AD-04FB9DC44786}" srcOrd="7" destOrd="0" presId="urn:microsoft.com/office/officeart/2005/8/layout/radial1"/>
    <dgm:cxn modelId="{075C8936-9946-49ED-A6FE-66C2EFB6D164}" type="presParOf" srcId="{6E6DEDF3-3A67-48B9-86AD-04FB9DC44786}" destId="{63976CA6-C81E-4792-98FF-86C7EBBC7549}" srcOrd="0" destOrd="0" presId="urn:microsoft.com/office/officeart/2005/8/layout/radial1"/>
    <dgm:cxn modelId="{9CF585FD-9818-400C-8213-A2DD2EED140B}" type="presParOf" srcId="{4B95E4F0-B175-4586-B1F7-799D741F3923}" destId="{B256279F-688F-4C1F-AB38-E5B0D6E3B495}" srcOrd="8" destOrd="0" presId="urn:microsoft.com/office/officeart/2005/8/layout/radial1"/>
    <dgm:cxn modelId="{37CB7B0C-723E-49D7-A081-2B39B3273E84}" type="presParOf" srcId="{4B95E4F0-B175-4586-B1F7-799D741F3923}" destId="{D9333084-F63D-4B6A-8D92-D24E1D74076A}" srcOrd="9" destOrd="0" presId="urn:microsoft.com/office/officeart/2005/8/layout/radial1"/>
    <dgm:cxn modelId="{96D2C4DF-7476-4ECF-87F7-7C191458F23C}" type="presParOf" srcId="{D9333084-F63D-4B6A-8D92-D24E1D74076A}" destId="{993E9E92-1BB5-44D2-B98A-39DD03F5F7ED}" srcOrd="0" destOrd="0" presId="urn:microsoft.com/office/officeart/2005/8/layout/radial1"/>
    <dgm:cxn modelId="{6C352F4E-DCEA-4426-9858-E343EAF6DD06}" type="presParOf" srcId="{4B95E4F0-B175-4586-B1F7-799D741F3923}" destId="{CB7AA07A-5651-46AC-95DC-76C3ED8D41D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BCB2D1-FE76-487E-9F27-5835EE716EB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6018B1-9A6C-40F5-898B-88DA49C6F684}">
      <dgm:prSet phldrT="[Text]" custT="1"/>
      <dgm:spPr/>
      <dgm:t>
        <a:bodyPr/>
        <a:lstStyle/>
        <a:p>
          <a:r>
            <a:rPr lang="en-US" sz="5400" dirty="0" err="1" smtClean="0">
              <a:latin typeface="NikoshBAN" pitchFamily="2" charset="0"/>
              <a:cs typeface="NikoshBAN" pitchFamily="2" charset="0"/>
            </a:rPr>
            <a:t>রচনা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FD7C519A-74DA-425C-A3C1-573FE421E0BD}" type="parTrans" cxnId="{B72000EE-E9E6-4485-B782-3E989850C900}">
      <dgm:prSet/>
      <dgm:spPr/>
      <dgm:t>
        <a:bodyPr/>
        <a:lstStyle/>
        <a:p>
          <a:endParaRPr lang="en-US"/>
        </a:p>
      </dgm:t>
    </dgm:pt>
    <dgm:pt modelId="{54E90145-0E88-4DEB-A0D1-CBB75AEDAC06}" type="sibTrans" cxnId="{B72000EE-E9E6-4485-B782-3E989850C900}">
      <dgm:prSet/>
      <dgm:spPr/>
      <dgm:t>
        <a:bodyPr/>
        <a:lstStyle/>
        <a:p>
          <a:endParaRPr lang="en-US"/>
        </a:p>
      </dgm:t>
    </dgm:pt>
    <dgm:pt modelId="{E3313691-6E44-4426-8BB0-5E419E805300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আদিয়ান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E4BA081-B205-4ABA-BF17-0CB89CC66580}" type="parTrans" cxnId="{086770E8-1E85-470A-B881-1243C4B67279}">
      <dgm:prSet custT="1"/>
      <dgm:spPr/>
      <dgm:t>
        <a:bodyPr/>
        <a:lstStyle/>
        <a:p>
          <a:endParaRPr lang="en-US" sz="800">
            <a:latin typeface="NikoshBAN" pitchFamily="2" charset="0"/>
            <a:cs typeface="NikoshBAN" pitchFamily="2" charset="0"/>
          </a:endParaRPr>
        </a:p>
      </dgm:t>
    </dgm:pt>
    <dgm:pt modelId="{4CB6270C-D7B4-4582-B352-F2499792B4E1}" type="sibTrans" cxnId="{086770E8-1E85-470A-B881-1243C4B67279}">
      <dgm:prSet/>
      <dgm:spPr/>
      <dgm:t>
        <a:bodyPr/>
        <a:lstStyle/>
        <a:p>
          <a:endParaRPr lang="en-US"/>
        </a:p>
      </dgm:t>
    </dgm:pt>
    <dgm:pt modelId="{F0132BC9-C171-45D3-8204-4AADC15B0451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মনজারাতুল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74AC165-1DA6-4D13-A558-455EB0D6BCF0}" type="parTrans" cxnId="{FEE9041B-FCE7-48AA-BD5B-9BE535F7FA78}">
      <dgm:prSet custT="1"/>
      <dgm:spPr/>
      <dgm:t>
        <a:bodyPr/>
        <a:lstStyle/>
        <a:p>
          <a:endParaRPr lang="en-US" sz="800">
            <a:latin typeface="NikoshBAN" pitchFamily="2" charset="0"/>
            <a:cs typeface="NikoshBAN" pitchFamily="2" charset="0"/>
          </a:endParaRPr>
        </a:p>
      </dgm:t>
    </dgm:pt>
    <dgm:pt modelId="{01FB0011-9B1F-4969-B412-124E6A14ABD3}" type="sibTrans" cxnId="{FEE9041B-FCE7-48AA-BD5B-9BE535F7FA78}">
      <dgm:prSet/>
      <dgm:spPr/>
      <dgm:t>
        <a:bodyPr/>
        <a:lstStyle/>
        <a:p>
          <a:endParaRPr lang="en-US"/>
        </a:p>
      </dgm:t>
    </dgm:pt>
    <dgm:pt modelId="{85B4965F-A687-49F2-B684-A11749559230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মুজাহহিদাদীন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764B4CE-92AC-4461-83D4-7A19D5099FDF}" type="parTrans" cxnId="{CB3E76F1-5312-4E59-B0A4-F781E7F2E244}">
      <dgm:prSet custT="1"/>
      <dgm:spPr/>
      <dgm:t>
        <a:bodyPr/>
        <a:lstStyle/>
        <a:p>
          <a:endParaRPr lang="en-US" sz="800">
            <a:latin typeface="NikoshBAN" pitchFamily="2" charset="0"/>
            <a:cs typeface="NikoshBAN" pitchFamily="2" charset="0"/>
          </a:endParaRPr>
        </a:p>
      </dgm:t>
    </dgm:pt>
    <dgm:pt modelId="{9C51D648-7107-4799-80B1-8613AA9638C7}" type="sibTrans" cxnId="{CB3E76F1-5312-4E59-B0A4-F781E7F2E244}">
      <dgm:prSet/>
      <dgm:spPr/>
      <dgm:t>
        <a:bodyPr/>
        <a:lstStyle/>
        <a:p>
          <a:endParaRPr lang="en-US"/>
        </a:p>
      </dgm:t>
    </dgm:pt>
    <dgm:pt modelId="{0B931B9B-55F8-4757-A182-8DAA27419FF9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তুহফাতুল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E56D7BF-4C94-49BB-8277-60BA93010ACC}" type="parTrans" cxnId="{6A96E7C8-B3BC-49EC-BD61-C94D847E357E}">
      <dgm:prSet custT="1"/>
      <dgm:spPr/>
      <dgm:t>
        <a:bodyPr/>
        <a:lstStyle/>
        <a:p>
          <a:endParaRPr lang="en-US" sz="800">
            <a:latin typeface="NikoshBAN" pitchFamily="2" charset="0"/>
            <a:cs typeface="NikoshBAN" pitchFamily="2" charset="0"/>
          </a:endParaRPr>
        </a:p>
      </dgm:t>
    </dgm:pt>
    <dgm:pt modelId="{45BBC90E-2C1F-4BA6-9EFA-290A984DDAC8}" type="sibTrans" cxnId="{6A96E7C8-B3BC-49EC-BD61-C94D847E357E}">
      <dgm:prSet/>
      <dgm:spPr/>
      <dgm:t>
        <a:bodyPr/>
        <a:lstStyle/>
        <a:p>
          <a:endParaRPr lang="en-US"/>
        </a:p>
      </dgm:t>
    </dgm:pt>
    <dgm:pt modelId="{82FFBB06-E902-4B19-A369-130BB5455557}" type="pres">
      <dgm:prSet presAssocID="{09BCB2D1-FE76-487E-9F27-5835EE716E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A6FE90-DFE4-475B-AE03-A77A3FB92519}" type="pres">
      <dgm:prSet presAssocID="{BA6018B1-9A6C-40F5-898B-88DA49C6F684}" presName="centerShape" presStyleLbl="node0" presStyleIdx="0" presStyleCnt="1" custScaleX="112158" custScaleY="103185"/>
      <dgm:spPr/>
      <dgm:t>
        <a:bodyPr/>
        <a:lstStyle/>
        <a:p>
          <a:endParaRPr lang="en-US"/>
        </a:p>
      </dgm:t>
    </dgm:pt>
    <dgm:pt modelId="{7203ABAE-3FBC-4F5C-B4CE-46C280EED699}" type="pres">
      <dgm:prSet presAssocID="{4E4BA081-B205-4ABA-BF17-0CB89CC66580}" presName="Name9" presStyleLbl="parChTrans1D2" presStyleIdx="0" presStyleCnt="4"/>
      <dgm:spPr/>
      <dgm:t>
        <a:bodyPr/>
        <a:lstStyle/>
        <a:p>
          <a:endParaRPr lang="en-US"/>
        </a:p>
      </dgm:t>
    </dgm:pt>
    <dgm:pt modelId="{2BA29BC8-E9B3-45B3-9BB1-521DE2EE950C}" type="pres">
      <dgm:prSet presAssocID="{4E4BA081-B205-4ABA-BF17-0CB89CC6658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B03A539-6AE6-48D3-B69C-43F2CBFA8B91}" type="pres">
      <dgm:prSet presAssocID="{E3313691-6E44-4426-8BB0-5E419E805300}" presName="node" presStyleLbl="node1" presStyleIdx="0" presStyleCnt="4" custScaleX="172328" custScaleY="116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6507D-3639-4769-96D4-1363684783C2}" type="pres">
      <dgm:prSet presAssocID="{E74AC165-1DA6-4D13-A558-455EB0D6BCF0}" presName="Name9" presStyleLbl="parChTrans1D2" presStyleIdx="1" presStyleCnt="4"/>
      <dgm:spPr/>
      <dgm:t>
        <a:bodyPr/>
        <a:lstStyle/>
        <a:p>
          <a:endParaRPr lang="en-US"/>
        </a:p>
      </dgm:t>
    </dgm:pt>
    <dgm:pt modelId="{6CEBE059-8312-448D-8316-CE96D8B3D66F}" type="pres">
      <dgm:prSet presAssocID="{E74AC165-1DA6-4D13-A558-455EB0D6BCF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CDDB14D-91EB-4D28-BEE1-9B15BDA70622}" type="pres">
      <dgm:prSet presAssocID="{F0132BC9-C171-45D3-8204-4AADC15B0451}" presName="node" presStyleLbl="node1" presStyleIdx="1" presStyleCnt="4" custScaleX="166348" custScaleY="112158" custRadScaleRad="129462" custRadScaleInc="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082BC-362E-494E-8F68-F72A125F187F}" type="pres">
      <dgm:prSet presAssocID="{3764B4CE-92AC-4461-83D4-7A19D5099FDF}" presName="Name9" presStyleLbl="parChTrans1D2" presStyleIdx="2" presStyleCnt="4"/>
      <dgm:spPr/>
      <dgm:t>
        <a:bodyPr/>
        <a:lstStyle/>
        <a:p>
          <a:endParaRPr lang="en-US"/>
        </a:p>
      </dgm:t>
    </dgm:pt>
    <dgm:pt modelId="{A8864357-2851-4BC8-BD3A-D55DC6192E07}" type="pres">
      <dgm:prSet presAssocID="{3764B4CE-92AC-4461-83D4-7A19D5099FD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51CA5C4-D4C0-4011-96A4-C0E00F7DB29A}" type="pres">
      <dgm:prSet presAssocID="{85B4965F-A687-49F2-B684-A11749559230}" presName="node" presStyleLbl="node1" presStyleIdx="2" presStyleCnt="4" custScaleX="195010" custScaleY="120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04B29-D8B9-4893-B10E-18959ECCF9AF}" type="pres">
      <dgm:prSet presAssocID="{DE56D7BF-4C94-49BB-8277-60BA93010ACC}" presName="Name9" presStyleLbl="parChTrans1D2" presStyleIdx="3" presStyleCnt="4"/>
      <dgm:spPr/>
      <dgm:t>
        <a:bodyPr/>
        <a:lstStyle/>
        <a:p>
          <a:endParaRPr lang="en-US"/>
        </a:p>
      </dgm:t>
    </dgm:pt>
    <dgm:pt modelId="{04358A27-FE60-4D55-814F-2A87314396A6}" type="pres">
      <dgm:prSet presAssocID="{DE56D7BF-4C94-49BB-8277-60BA93010AC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836FC34-BE0D-4186-A7A2-4FA36CC3BCC7}" type="pres">
      <dgm:prSet presAssocID="{0B931B9B-55F8-4757-A182-8DAA27419FF9}" presName="node" presStyleLbl="node1" presStyleIdx="3" presStyleCnt="4" custScaleX="162073" custScaleY="110675" custRadScaleRad="112417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7681FE-9AE5-4AA7-9891-ECA34E9F2BA3}" type="presOf" srcId="{E74AC165-1DA6-4D13-A558-455EB0D6BCF0}" destId="{4D56507D-3639-4769-96D4-1363684783C2}" srcOrd="0" destOrd="0" presId="urn:microsoft.com/office/officeart/2005/8/layout/radial1"/>
    <dgm:cxn modelId="{CB3E76F1-5312-4E59-B0A4-F781E7F2E244}" srcId="{BA6018B1-9A6C-40F5-898B-88DA49C6F684}" destId="{85B4965F-A687-49F2-B684-A11749559230}" srcOrd="2" destOrd="0" parTransId="{3764B4CE-92AC-4461-83D4-7A19D5099FDF}" sibTransId="{9C51D648-7107-4799-80B1-8613AA9638C7}"/>
    <dgm:cxn modelId="{CD0BADE3-EBA6-49E9-B67D-F5E64C37858D}" type="presOf" srcId="{09BCB2D1-FE76-487E-9F27-5835EE716EB2}" destId="{82FFBB06-E902-4B19-A369-130BB5455557}" srcOrd="0" destOrd="0" presId="urn:microsoft.com/office/officeart/2005/8/layout/radial1"/>
    <dgm:cxn modelId="{6A96E7C8-B3BC-49EC-BD61-C94D847E357E}" srcId="{BA6018B1-9A6C-40F5-898B-88DA49C6F684}" destId="{0B931B9B-55F8-4757-A182-8DAA27419FF9}" srcOrd="3" destOrd="0" parTransId="{DE56D7BF-4C94-49BB-8277-60BA93010ACC}" sibTransId="{45BBC90E-2C1F-4BA6-9EFA-290A984DDAC8}"/>
    <dgm:cxn modelId="{C2D3AFF8-1E2D-47C4-B1A4-D3152F7CEEDD}" type="presOf" srcId="{BA6018B1-9A6C-40F5-898B-88DA49C6F684}" destId="{96A6FE90-DFE4-475B-AE03-A77A3FB92519}" srcOrd="0" destOrd="0" presId="urn:microsoft.com/office/officeart/2005/8/layout/radial1"/>
    <dgm:cxn modelId="{41757957-CC43-4B1D-8B8B-4E4841C04F9A}" type="presOf" srcId="{85B4965F-A687-49F2-B684-A11749559230}" destId="{B51CA5C4-D4C0-4011-96A4-C0E00F7DB29A}" srcOrd="0" destOrd="0" presId="urn:microsoft.com/office/officeart/2005/8/layout/radial1"/>
    <dgm:cxn modelId="{E5AB75E5-96F0-4FB0-9299-6F5F3247DD8D}" type="presOf" srcId="{DE56D7BF-4C94-49BB-8277-60BA93010ACC}" destId="{E6A04B29-D8B9-4893-B10E-18959ECCF9AF}" srcOrd="0" destOrd="0" presId="urn:microsoft.com/office/officeart/2005/8/layout/radial1"/>
    <dgm:cxn modelId="{086770E8-1E85-470A-B881-1243C4B67279}" srcId="{BA6018B1-9A6C-40F5-898B-88DA49C6F684}" destId="{E3313691-6E44-4426-8BB0-5E419E805300}" srcOrd="0" destOrd="0" parTransId="{4E4BA081-B205-4ABA-BF17-0CB89CC66580}" sibTransId="{4CB6270C-D7B4-4582-B352-F2499792B4E1}"/>
    <dgm:cxn modelId="{CCF2AF7B-9A5F-463B-998C-8587F57F0C7D}" type="presOf" srcId="{3764B4CE-92AC-4461-83D4-7A19D5099FDF}" destId="{A8864357-2851-4BC8-BD3A-D55DC6192E07}" srcOrd="1" destOrd="0" presId="urn:microsoft.com/office/officeart/2005/8/layout/radial1"/>
    <dgm:cxn modelId="{26DE9399-0694-4184-BC87-40A411A5D47A}" type="presOf" srcId="{DE56D7BF-4C94-49BB-8277-60BA93010ACC}" destId="{04358A27-FE60-4D55-814F-2A87314396A6}" srcOrd="1" destOrd="0" presId="urn:microsoft.com/office/officeart/2005/8/layout/radial1"/>
    <dgm:cxn modelId="{B72000EE-E9E6-4485-B782-3E989850C900}" srcId="{09BCB2D1-FE76-487E-9F27-5835EE716EB2}" destId="{BA6018B1-9A6C-40F5-898B-88DA49C6F684}" srcOrd="0" destOrd="0" parTransId="{FD7C519A-74DA-425C-A3C1-573FE421E0BD}" sibTransId="{54E90145-0E88-4DEB-A0D1-CBB75AEDAC06}"/>
    <dgm:cxn modelId="{0C1D1B0B-FDD6-4520-AB19-1AD0613170C9}" type="presOf" srcId="{4E4BA081-B205-4ABA-BF17-0CB89CC66580}" destId="{2BA29BC8-E9B3-45B3-9BB1-521DE2EE950C}" srcOrd="1" destOrd="0" presId="urn:microsoft.com/office/officeart/2005/8/layout/radial1"/>
    <dgm:cxn modelId="{2603EC68-73CE-4BDF-BC93-6D8E128E8BAF}" type="presOf" srcId="{0B931B9B-55F8-4757-A182-8DAA27419FF9}" destId="{1836FC34-BE0D-4186-A7A2-4FA36CC3BCC7}" srcOrd="0" destOrd="0" presId="urn:microsoft.com/office/officeart/2005/8/layout/radial1"/>
    <dgm:cxn modelId="{3A1D872E-7479-47D3-9B37-1FC9B9667088}" type="presOf" srcId="{E74AC165-1DA6-4D13-A558-455EB0D6BCF0}" destId="{6CEBE059-8312-448D-8316-CE96D8B3D66F}" srcOrd="1" destOrd="0" presId="urn:microsoft.com/office/officeart/2005/8/layout/radial1"/>
    <dgm:cxn modelId="{4212C290-7DE8-44D7-AE6C-56A5BED143F3}" type="presOf" srcId="{E3313691-6E44-4426-8BB0-5E419E805300}" destId="{9B03A539-6AE6-48D3-B69C-43F2CBFA8B91}" srcOrd="0" destOrd="0" presId="urn:microsoft.com/office/officeart/2005/8/layout/radial1"/>
    <dgm:cxn modelId="{7AF0779D-7C12-4D53-A2E4-6BF8DC2FE2CA}" type="presOf" srcId="{F0132BC9-C171-45D3-8204-4AADC15B0451}" destId="{4CDDB14D-91EB-4D28-BEE1-9B15BDA70622}" srcOrd="0" destOrd="0" presId="urn:microsoft.com/office/officeart/2005/8/layout/radial1"/>
    <dgm:cxn modelId="{B6206816-BBA7-4767-9C62-5917F3CEBD93}" type="presOf" srcId="{3764B4CE-92AC-4461-83D4-7A19D5099FDF}" destId="{9F0082BC-362E-494E-8F68-F72A125F187F}" srcOrd="0" destOrd="0" presId="urn:microsoft.com/office/officeart/2005/8/layout/radial1"/>
    <dgm:cxn modelId="{FEE9041B-FCE7-48AA-BD5B-9BE535F7FA78}" srcId="{BA6018B1-9A6C-40F5-898B-88DA49C6F684}" destId="{F0132BC9-C171-45D3-8204-4AADC15B0451}" srcOrd="1" destOrd="0" parTransId="{E74AC165-1DA6-4D13-A558-455EB0D6BCF0}" sibTransId="{01FB0011-9B1F-4969-B412-124E6A14ABD3}"/>
    <dgm:cxn modelId="{27CC5FF3-76BD-4372-AB1F-328E9AC5D978}" type="presOf" srcId="{4E4BA081-B205-4ABA-BF17-0CB89CC66580}" destId="{7203ABAE-3FBC-4F5C-B4CE-46C280EED699}" srcOrd="0" destOrd="0" presId="urn:microsoft.com/office/officeart/2005/8/layout/radial1"/>
    <dgm:cxn modelId="{6724A3A0-B7F8-483F-A01A-53A4B10510DA}" type="presParOf" srcId="{82FFBB06-E902-4B19-A369-130BB5455557}" destId="{96A6FE90-DFE4-475B-AE03-A77A3FB92519}" srcOrd="0" destOrd="0" presId="urn:microsoft.com/office/officeart/2005/8/layout/radial1"/>
    <dgm:cxn modelId="{1D80058B-80E3-480B-9AEC-5B596DFB98CD}" type="presParOf" srcId="{82FFBB06-E902-4B19-A369-130BB5455557}" destId="{7203ABAE-3FBC-4F5C-B4CE-46C280EED699}" srcOrd="1" destOrd="0" presId="urn:microsoft.com/office/officeart/2005/8/layout/radial1"/>
    <dgm:cxn modelId="{6F687FF9-1F3A-4705-A212-263204EBB390}" type="presParOf" srcId="{7203ABAE-3FBC-4F5C-B4CE-46C280EED699}" destId="{2BA29BC8-E9B3-45B3-9BB1-521DE2EE950C}" srcOrd="0" destOrd="0" presId="urn:microsoft.com/office/officeart/2005/8/layout/radial1"/>
    <dgm:cxn modelId="{2B1BFBB8-38AC-4C58-AC16-8F2177FDD916}" type="presParOf" srcId="{82FFBB06-E902-4B19-A369-130BB5455557}" destId="{9B03A539-6AE6-48D3-B69C-43F2CBFA8B91}" srcOrd="2" destOrd="0" presId="urn:microsoft.com/office/officeart/2005/8/layout/radial1"/>
    <dgm:cxn modelId="{0E7116F9-D787-4995-AE21-340056B17F12}" type="presParOf" srcId="{82FFBB06-E902-4B19-A369-130BB5455557}" destId="{4D56507D-3639-4769-96D4-1363684783C2}" srcOrd="3" destOrd="0" presId="urn:microsoft.com/office/officeart/2005/8/layout/radial1"/>
    <dgm:cxn modelId="{4EF61F3E-3A83-4C25-9645-0C201BB0F2E4}" type="presParOf" srcId="{4D56507D-3639-4769-96D4-1363684783C2}" destId="{6CEBE059-8312-448D-8316-CE96D8B3D66F}" srcOrd="0" destOrd="0" presId="urn:microsoft.com/office/officeart/2005/8/layout/radial1"/>
    <dgm:cxn modelId="{E0C23093-A843-4644-B392-B763F7DCFD3D}" type="presParOf" srcId="{82FFBB06-E902-4B19-A369-130BB5455557}" destId="{4CDDB14D-91EB-4D28-BEE1-9B15BDA70622}" srcOrd="4" destOrd="0" presId="urn:microsoft.com/office/officeart/2005/8/layout/radial1"/>
    <dgm:cxn modelId="{16310F29-2765-427D-8D2A-C7A7483E5B1A}" type="presParOf" srcId="{82FFBB06-E902-4B19-A369-130BB5455557}" destId="{9F0082BC-362E-494E-8F68-F72A125F187F}" srcOrd="5" destOrd="0" presId="urn:microsoft.com/office/officeart/2005/8/layout/radial1"/>
    <dgm:cxn modelId="{9EFA63A5-F6EA-438A-B7FB-79F5A612F748}" type="presParOf" srcId="{9F0082BC-362E-494E-8F68-F72A125F187F}" destId="{A8864357-2851-4BC8-BD3A-D55DC6192E07}" srcOrd="0" destOrd="0" presId="urn:microsoft.com/office/officeart/2005/8/layout/radial1"/>
    <dgm:cxn modelId="{85FBBBF5-57EE-4D30-85E7-301C7B0AD65D}" type="presParOf" srcId="{82FFBB06-E902-4B19-A369-130BB5455557}" destId="{B51CA5C4-D4C0-4011-96A4-C0E00F7DB29A}" srcOrd="6" destOrd="0" presId="urn:microsoft.com/office/officeart/2005/8/layout/radial1"/>
    <dgm:cxn modelId="{AF0FEEDF-AB91-4EBE-A84A-B143EF83E632}" type="presParOf" srcId="{82FFBB06-E902-4B19-A369-130BB5455557}" destId="{E6A04B29-D8B9-4893-B10E-18959ECCF9AF}" srcOrd="7" destOrd="0" presId="urn:microsoft.com/office/officeart/2005/8/layout/radial1"/>
    <dgm:cxn modelId="{493C3090-7A8B-44A4-82B7-E3D107DBAAD2}" type="presParOf" srcId="{E6A04B29-D8B9-4893-B10E-18959ECCF9AF}" destId="{04358A27-FE60-4D55-814F-2A87314396A6}" srcOrd="0" destOrd="0" presId="urn:microsoft.com/office/officeart/2005/8/layout/radial1"/>
    <dgm:cxn modelId="{CDDCBEE5-7A2F-4FAC-A2C4-7C90DFC56091}" type="presParOf" srcId="{82FFBB06-E902-4B19-A369-130BB5455557}" destId="{1836FC34-BE0D-4186-A7A2-4FA36CC3BCC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2FA4A-06E6-4652-BC4A-21DE36F29D72}">
      <dsp:nvSpPr>
        <dsp:cNvPr id="0" name=""/>
        <dsp:cNvSpPr/>
      </dsp:nvSpPr>
      <dsp:spPr>
        <a:xfrm>
          <a:off x="3596620" y="2787112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NikoshBAN" pitchFamily="2" charset="0"/>
              <a:cs typeface="NikoshBAN" pitchFamily="2" charset="0"/>
            </a:rPr>
            <a:t>ভাষা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3893749" y="3084241"/>
        <a:ext cx="1434664" cy="1434664"/>
      </dsp:txXfrm>
    </dsp:sp>
    <dsp:sp modelId="{38A62AD4-95CA-4790-87A8-A470E6FB2CC4}">
      <dsp:nvSpPr>
        <dsp:cNvPr id="0" name=""/>
        <dsp:cNvSpPr/>
      </dsp:nvSpPr>
      <dsp:spPr>
        <a:xfrm rot="16091188">
          <a:off x="4187164" y="2388047"/>
          <a:ext cx="759586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759586" y="19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47968" y="2389027"/>
        <a:ext cx="37979" cy="37979"/>
      </dsp:txXfrm>
    </dsp:sp>
    <dsp:sp modelId="{1EEF5C17-36F5-4C72-9055-BABFA976D7E7}">
      <dsp:nvSpPr>
        <dsp:cNvPr id="0" name=""/>
        <dsp:cNvSpPr/>
      </dsp:nvSpPr>
      <dsp:spPr>
        <a:xfrm>
          <a:off x="3508372" y="0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>
              <a:latin typeface="NikoshBAN" pitchFamily="2" charset="0"/>
              <a:cs typeface="NikoshBAN" pitchFamily="2" charset="0"/>
            </a:rPr>
            <a:t>আরবি</a:t>
          </a:r>
          <a:endParaRPr lang="en-US" sz="5300" kern="1200" dirty="0">
            <a:latin typeface="NikoshBAN" pitchFamily="2" charset="0"/>
            <a:cs typeface="NikoshBAN" pitchFamily="2" charset="0"/>
          </a:endParaRPr>
        </a:p>
      </dsp:txBody>
      <dsp:txXfrm>
        <a:off x="3805501" y="297129"/>
        <a:ext cx="1434664" cy="1434664"/>
      </dsp:txXfrm>
    </dsp:sp>
    <dsp:sp modelId="{1EC64C00-E871-4F01-8A93-4E393B15DD0D}">
      <dsp:nvSpPr>
        <dsp:cNvPr id="0" name=""/>
        <dsp:cNvSpPr/>
      </dsp:nvSpPr>
      <dsp:spPr>
        <a:xfrm rot="20355317">
          <a:off x="5539843" y="3313393"/>
          <a:ext cx="614802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4802" y="19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31875" y="3317993"/>
        <a:ext cx="30740" cy="30740"/>
      </dsp:txXfrm>
    </dsp:sp>
    <dsp:sp modelId="{0065A5D7-CB85-4965-B60B-8F1167441B26}">
      <dsp:nvSpPr>
        <dsp:cNvPr id="0" name=""/>
        <dsp:cNvSpPr/>
      </dsp:nvSpPr>
      <dsp:spPr>
        <a:xfrm>
          <a:off x="6068947" y="1850692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>
              <a:latin typeface="NikoshBAN" pitchFamily="2" charset="0"/>
              <a:cs typeface="NikoshBAN" pitchFamily="2" charset="0"/>
            </a:rPr>
            <a:t>গ্রিক</a:t>
          </a:r>
          <a:endParaRPr lang="en-US" sz="5300" kern="1200" dirty="0">
            <a:latin typeface="NikoshBAN" pitchFamily="2" charset="0"/>
            <a:cs typeface="NikoshBAN" pitchFamily="2" charset="0"/>
          </a:endParaRPr>
        </a:p>
      </dsp:txBody>
      <dsp:txXfrm>
        <a:off x="6366076" y="2147821"/>
        <a:ext cx="1434664" cy="1434664"/>
      </dsp:txXfrm>
    </dsp:sp>
    <dsp:sp modelId="{86AAE501-3673-4A56-9FED-E80F866D7AC0}">
      <dsp:nvSpPr>
        <dsp:cNvPr id="0" name=""/>
        <dsp:cNvSpPr/>
      </dsp:nvSpPr>
      <dsp:spPr>
        <a:xfrm rot="3033938">
          <a:off x="5143301" y="4802586"/>
          <a:ext cx="614902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4902" y="19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5379" y="4807183"/>
        <a:ext cx="30745" cy="30745"/>
      </dsp:txXfrm>
    </dsp:sp>
    <dsp:sp modelId="{D9CF5DB2-2FDE-48EA-8CDE-EB4FA11556CA}">
      <dsp:nvSpPr>
        <dsp:cNvPr id="0" name=""/>
        <dsp:cNvSpPr/>
      </dsp:nvSpPr>
      <dsp:spPr>
        <a:xfrm>
          <a:off x="5275961" y="4829077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>
              <a:latin typeface="NikoshBAN" pitchFamily="2" charset="0"/>
              <a:cs typeface="NikoshBAN" pitchFamily="2" charset="0"/>
            </a:rPr>
            <a:t>ফারসি</a:t>
          </a:r>
          <a:endParaRPr lang="en-US" sz="5300" kern="1200" dirty="0">
            <a:latin typeface="NikoshBAN" pitchFamily="2" charset="0"/>
            <a:cs typeface="NikoshBAN" pitchFamily="2" charset="0"/>
          </a:endParaRPr>
        </a:p>
      </dsp:txBody>
      <dsp:txXfrm>
        <a:off x="5573090" y="5126206"/>
        <a:ext cx="1434664" cy="1434664"/>
      </dsp:txXfrm>
    </dsp:sp>
    <dsp:sp modelId="{6E6DEDF3-3A67-48B9-86AD-04FB9DC44786}">
      <dsp:nvSpPr>
        <dsp:cNvPr id="0" name=""/>
        <dsp:cNvSpPr/>
      </dsp:nvSpPr>
      <dsp:spPr>
        <a:xfrm rot="7595539">
          <a:off x="3595884" y="4802586"/>
          <a:ext cx="514322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514322" y="19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40187" y="4809698"/>
        <a:ext cx="25716" cy="25716"/>
      </dsp:txXfrm>
    </dsp:sp>
    <dsp:sp modelId="{B256279F-688F-4C1F-AB38-E5B0D6E3B495}">
      <dsp:nvSpPr>
        <dsp:cNvPr id="0" name=""/>
        <dsp:cNvSpPr/>
      </dsp:nvSpPr>
      <dsp:spPr>
        <a:xfrm>
          <a:off x="2080548" y="4829077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>
              <a:latin typeface="NikoshBAN" pitchFamily="2" charset="0"/>
              <a:cs typeface="NikoshBAN" pitchFamily="2" charset="0"/>
            </a:rPr>
            <a:t>ল্যাটিন</a:t>
          </a:r>
          <a:endParaRPr lang="en-US" sz="5300" kern="1200" dirty="0">
            <a:latin typeface="NikoshBAN" pitchFamily="2" charset="0"/>
            <a:cs typeface="NikoshBAN" pitchFamily="2" charset="0"/>
          </a:endParaRPr>
        </a:p>
      </dsp:txBody>
      <dsp:txXfrm>
        <a:off x="2377677" y="5126206"/>
        <a:ext cx="1434664" cy="1434664"/>
      </dsp:txXfrm>
    </dsp:sp>
    <dsp:sp modelId="{D9333084-F63D-4B6A-8D92-D24E1D74076A}">
      <dsp:nvSpPr>
        <dsp:cNvPr id="0" name=""/>
        <dsp:cNvSpPr/>
      </dsp:nvSpPr>
      <dsp:spPr>
        <a:xfrm rot="12009651">
          <a:off x="2991816" y="3313393"/>
          <a:ext cx="68803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88039" y="19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18635" y="3316162"/>
        <a:ext cx="34401" cy="34401"/>
      </dsp:txXfrm>
    </dsp:sp>
    <dsp:sp modelId="{CB7AA07A-5651-46AC-95DC-76C3ED8D41D8}">
      <dsp:nvSpPr>
        <dsp:cNvPr id="0" name=""/>
        <dsp:cNvSpPr/>
      </dsp:nvSpPr>
      <dsp:spPr>
        <a:xfrm>
          <a:off x="1046129" y="1850692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latin typeface="NikoshBAN" pitchFamily="2" charset="0"/>
              <a:cs typeface="NikoshBAN" pitchFamily="2" charset="0"/>
            </a:rPr>
            <a:t>উর্দু</a:t>
          </a:r>
          <a:endParaRPr lang="en-US" sz="4800" b="1" kern="1200" dirty="0">
            <a:latin typeface="NikoshBAN" pitchFamily="2" charset="0"/>
            <a:cs typeface="NikoshBAN" pitchFamily="2" charset="0"/>
          </a:endParaRPr>
        </a:p>
      </dsp:txBody>
      <dsp:txXfrm>
        <a:off x="1343258" y="2147821"/>
        <a:ext cx="1434664" cy="1434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6FE90-DFE4-475B-AE03-A77A3FB92519}">
      <dsp:nvSpPr>
        <dsp:cNvPr id="0" name=""/>
        <dsp:cNvSpPr/>
      </dsp:nvSpPr>
      <dsp:spPr>
        <a:xfrm>
          <a:off x="3125507" y="1975088"/>
          <a:ext cx="1717257" cy="1579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রচনা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3376993" y="2206455"/>
        <a:ext cx="1214285" cy="1117137"/>
      </dsp:txXfrm>
    </dsp:sp>
    <dsp:sp modelId="{7203ABAE-3FBC-4F5C-B4CE-46C280EED699}">
      <dsp:nvSpPr>
        <dsp:cNvPr id="0" name=""/>
        <dsp:cNvSpPr/>
      </dsp:nvSpPr>
      <dsp:spPr>
        <a:xfrm rot="16200000">
          <a:off x="3828575" y="1802304"/>
          <a:ext cx="311121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311121" y="172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itchFamily="2" charset="0"/>
            <a:cs typeface="NikoshBAN" pitchFamily="2" charset="0"/>
          </a:endParaRPr>
        </a:p>
      </dsp:txBody>
      <dsp:txXfrm>
        <a:off x="3976358" y="1811749"/>
        <a:ext cx="15556" cy="15556"/>
      </dsp:txXfrm>
    </dsp:sp>
    <dsp:sp modelId="{9B03A539-6AE6-48D3-B69C-43F2CBFA8B91}">
      <dsp:nvSpPr>
        <dsp:cNvPr id="0" name=""/>
        <dsp:cNvSpPr/>
      </dsp:nvSpPr>
      <dsp:spPr>
        <a:xfrm>
          <a:off x="2664874" y="-122190"/>
          <a:ext cx="2638523" cy="1786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আদিয়ান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051277" y="139387"/>
        <a:ext cx="1865717" cy="1263003"/>
      </dsp:txXfrm>
    </dsp:sp>
    <dsp:sp modelId="{4D56507D-3639-4769-96D4-1363684783C2}">
      <dsp:nvSpPr>
        <dsp:cNvPr id="0" name=""/>
        <dsp:cNvSpPr/>
      </dsp:nvSpPr>
      <dsp:spPr>
        <a:xfrm rot="15120">
          <a:off x="4842753" y="2752566"/>
          <a:ext cx="449554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449554" y="172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itchFamily="2" charset="0"/>
            <a:cs typeface="NikoshBAN" pitchFamily="2" charset="0"/>
          </a:endParaRPr>
        </a:p>
      </dsp:txBody>
      <dsp:txXfrm>
        <a:off x="5056291" y="2758550"/>
        <a:ext cx="22477" cy="22477"/>
      </dsp:txXfrm>
    </dsp:sp>
    <dsp:sp modelId="{4CDDB14D-91EB-4D28-BEE1-9B15BDA70622}">
      <dsp:nvSpPr>
        <dsp:cNvPr id="0" name=""/>
        <dsp:cNvSpPr/>
      </dsp:nvSpPr>
      <dsp:spPr>
        <a:xfrm>
          <a:off x="5292278" y="1917750"/>
          <a:ext cx="2546963" cy="1717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মনজারাতুল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665272" y="2169236"/>
        <a:ext cx="1800975" cy="1214285"/>
      </dsp:txXfrm>
    </dsp:sp>
    <dsp:sp modelId="{9F0082BC-362E-494E-8F68-F72A125F187F}">
      <dsp:nvSpPr>
        <dsp:cNvPr id="0" name=""/>
        <dsp:cNvSpPr/>
      </dsp:nvSpPr>
      <dsp:spPr>
        <a:xfrm rot="5400000">
          <a:off x="3844850" y="3677022"/>
          <a:ext cx="278570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278570" y="172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itchFamily="2" charset="0"/>
            <a:cs typeface="NikoshBAN" pitchFamily="2" charset="0"/>
          </a:endParaRPr>
        </a:p>
      </dsp:txBody>
      <dsp:txXfrm>
        <a:off x="3977172" y="3687281"/>
        <a:ext cx="13928" cy="13928"/>
      </dsp:txXfrm>
    </dsp:sp>
    <dsp:sp modelId="{B51CA5C4-D4C0-4011-96A4-C0E00F7DB29A}">
      <dsp:nvSpPr>
        <dsp:cNvPr id="0" name=""/>
        <dsp:cNvSpPr/>
      </dsp:nvSpPr>
      <dsp:spPr>
        <a:xfrm>
          <a:off x="2491231" y="3833530"/>
          <a:ext cx="2985809" cy="1851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মুজাহহিদাদীন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928493" y="4104641"/>
        <a:ext cx="2111285" cy="1309037"/>
      </dsp:txXfrm>
    </dsp:sp>
    <dsp:sp modelId="{E6A04B29-D8B9-4893-B10E-18959ECCF9AF}">
      <dsp:nvSpPr>
        <dsp:cNvPr id="0" name=""/>
        <dsp:cNvSpPr/>
      </dsp:nvSpPr>
      <dsp:spPr>
        <a:xfrm rot="10800000">
          <a:off x="2983142" y="2747801"/>
          <a:ext cx="142364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142364" y="172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itchFamily="2" charset="0"/>
            <a:cs typeface="NikoshBAN" pitchFamily="2" charset="0"/>
          </a:endParaRPr>
        </a:p>
      </dsp:txBody>
      <dsp:txXfrm rot="10800000">
        <a:off x="3050765" y="2761465"/>
        <a:ext cx="7118" cy="7118"/>
      </dsp:txXfrm>
    </dsp:sp>
    <dsp:sp modelId="{1836FC34-BE0D-4186-A7A2-4FA36CC3BCC7}">
      <dsp:nvSpPr>
        <dsp:cNvPr id="0" name=""/>
        <dsp:cNvSpPr/>
      </dsp:nvSpPr>
      <dsp:spPr>
        <a:xfrm>
          <a:off x="501633" y="1917748"/>
          <a:ext cx="2481508" cy="1694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তুহফাতুল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865041" y="2165909"/>
        <a:ext cx="1754692" cy="1198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16-Nov-19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16-Nov-19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16-Nov-19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" y="2"/>
            <a:ext cx="8229600" cy="6019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726" y="248648"/>
            <a:ext cx="65462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987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867399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১৮২৮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ব্রাহ্মসমাজ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26158"/>
            <a:ext cx="8305800" cy="57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04800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105835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রামমোহন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পত্রিকাগুলোর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692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905000"/>
            <a:ext cx="8241366" cy="1676400"/>
          </a:xfrm>
          <a:noFill/>
        </p:spPr>
        <p:txBody>
          <a:bodyPr>
            <a:noAutofit/>
          </a:bodyPr>
          <a:lstStyle/>
          <a:p>
            <a:pPr marL="137160" indent="0" algn="l">
              <a:buNone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রামমোহন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ক) 1774             খ )  1876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গ) 1770               ঘ) 17747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67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মুল্যায়ণ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4433" y="4652991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রামমোহন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অসামান্য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ফারসি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উর্দু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সবগুলো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76800" y="2495550"/>
            <a:ext cx="509155" cy="495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799" y="5514765"/>
            <a:ext cx="509155" cy="495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5" grpId="0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194800" cy="689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4884078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32004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7585" y="2241487"/>
            <a:ext cx="5029200" cy="458134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মোঃনোমান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বাদশা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13716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137160" indent="0"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চৌদ্দশত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কিশোরগঞ্জসদর,কিশোরগঞ্জ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3716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নং-০১৭৫০৪১০৮৬৩</a:t>
            </a:r>
          </a:p>
          <a:p>
            <a:pPr marL="137160" indent="0">
              <a:buNone/>
            </a:pP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Email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nomanbadshah</a:t>
            </a:r>
            <a:r>
              <a:rPr lang="en-US" sz="1900" dirty="0" smtClean="0"/>
              <a:t>786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2133600"/>
            <a:ext cx="3657600" cy="412420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শ্রেনিঃনবম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বিশ্বসভ্যতা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অধ্যায়ঃনবম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সময়ঃ৫০মি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993" y="0"/>
            <a:ext cx="20574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53340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703332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8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438400"/>
            <a:ext cx="7691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রামমোহন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রায়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4474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600200" y="2209800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রামমোহন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রামমোহন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সংস্কার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কর্মকান্ড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3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800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রামমোহন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১৭৭৪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হুগলী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রাধানগর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১৮৩৩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8965"/>
            <a:ext cx="9067800" cy="4584630"/>
            <a:chOff x="76200" y="8965"/>
            <a:chExt cx="9067800" cy="458463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8965"/>
              <a:ext cx="9067800" cy="458463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2057400" y="914400"/>
              <a:ext cx="3810000" cy="30480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2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86578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0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8329491"/>
              </p:ext>
            </p:extLst>
          </p:nvPr>
        </p:nvGraphicFramePr>
        <p:xfrm>
          <a:off x="685800" y="152400"/>
          <a:ext cx="8001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2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039436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১৮২২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কোলকাতায়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অ্যাংলো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190</TotalTime>
  <Words>170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BlackTie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মুল্যায়ণ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</dc:creator>
  <cp:lastModifiedBy>DD</cp:lastModifiedBy>
  <cp:revision>21</cp:revision>
  <dcterms:created xsi:type="dcterms:W3CDTF">2006-08-16T00:00:00Z</dcterms:created>
  <dcterms:modified xsi:type="dcterms:W3CDTF">2019-11-16T16:07:36Z</dcterms:modified>
</cp:coreProperties>
</file>