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0687" y="533400"/>
            <a:ext cx="2398713" cy="596900"/>
          </a:xfrm>
        </p:spPr>
        <p:txBody>
          <a:bodyPr>
            <a:no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Doel-1612i3\Desktop\Utpal_\Picture\flower03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191000" y="1219200"/>
            <a:ext cx="4114800" cy="5105400"/>
          </a:xfrm>
          <a:prstGeom prst="rect">
            <a:avLst/>
          </a:prstGeom>
          <a:noFill/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19953" y="1143000"/>
            <a:ext cx="3061447" cy="525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bn-BD" sz="3600" i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উৎপল বিশ্বাস</a:t>
            </a:r>
          </a:p>
          <a:p>
            <a:pPr algn="ctr">
              <a:lnSpc>
                <a:spcPct val="100000"/>
              </a:lnSpc>
            </a:pPr>
            <a:r>
              <a:rPr lang="bn-BD" sz="2800" i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>
              <a:lnSpc>
                <a:spcPct val="100000"/>
              </a:lnSpc>
            </a:pPr>
            <a:r>
              <a:rPr lang="bn-BD" sz="2400" i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লখাইডাংগা মাধ্যমিক বিদ্যালয়</a:t>
            </a:r>
          </a:p>
          <a:p>
            <a:pPr algn="ctr">
              <a:lnSpc>
                <a:spcPct val="100000"/>
              </a:lnSpc>
            </a:pPr>
            <a:r>
              <a:rPr lang="bn-BD" sz="2400" i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মণিরামপুর, যশোর।</a:t>
            </a:r>
            <a:endParaRPr lang="en-US" sz="2400" i="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</a:pPr>
            <a:endParaRPr lang="bn-BD" sz="1800" i="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bn-BD" sz="2800" i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i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BD" sz="2800" i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i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-10ম</a:t>
            </a:r>
            <a:endParaRPr lang="bn-BD" sz="2800" i="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bn-BD" sz="2800" i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i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2800" i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bn-BD" sz="2800" i="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৮ম</a:t>
            </a:r>
            <a:r>
              <a:rPr lang="bn-BD" sz="2800" i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অধ্যায়ঃ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খেলা</a:t>
            </a:r>
            <a:endParaRPr lang="en-US" sz="2800" i="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পাঠ-২:</a:t>
            </a:r>
            <a:r>
              <a:rPr lang="bn-BD" sz="2800" i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ক্রিকেটের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আউট</a:t>
            </a:r>
            <a:endParaRPr lang="bn-BD" sz="2800" i="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bn-BD" sz="2800" i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800" i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5০</a:t>
            </a:r>
            <a:r>
              <a:rPr lang="bn-BD" sz="2800" i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2800" i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19600" y="304800"/>
            <a:ext cx="3657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3733800"/>
            <a:ext cx="4038600" cy="274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724400" y="457200"/>
            <a:ext cx="4038600" cy="2743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724400" y="3733800"/>
            <a:ext cx="4038600" cy="27432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09600" y="685800"/>
            <a:ext cx="2895600" cy="2209800"/>
          </a:xfrm>
          <a:prstGeom prst="wedgeRoundRectCallout">
            <a:avLst>
              <a:gd name="adj1" fmla="val 81200"/>
              <a:gd name="adj2" fmla="val 6891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উইকেট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533400"/>
            <a:ext cx="4038600" cy="274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648200" y="533400"/>
            <a:ext cx="4038600" cy="2743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143000" y="4648200"/>
            <a:ext cx="6858000" cy="1600200"/>
          </a:xfrm>
          <a:prstGeom prst="wedgeRoundRectCallout">
            <a:avLst>
              <a:gd name="adj1" fmla="val -1309"/>
              <a:gd name="adj2" fmla="val -13068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ব্যাটসম্যানের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লাগার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উইকেট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রক্ষায়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টোয়াইস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04800" y="457200"/>
            <a:ext cx="2667000" cy="2362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টাইমড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আউট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24200" y="457200"/>
            <a:ext cx="2667000" cy="2286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ইচ্ছাকৃত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28600" y="3733800"/>
            <a:ext cx="2895600" cy="1752600"/>
          </a:xfrm>
          <a:prstGeom prst="wedgeRoundRectCallout">
            <a:avLst>
              <a:gd name="adj1" fmla="val -4814"/>
              <a:gd name="adj2" fmla="val -10663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ব্যাটসম্যান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লাগলে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টাইম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আওতায়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352800" y="3733800"/>
            <a:ext cx="2743200" cy="1752600"/>
          </a:xfrm>
          <a:prstGeom prst="wedgeRoundRectCallout">
            <a:avLst>
              <a:gd name="adj1" fmla="val -10086"/>
              <a:gd name="adj2" fmla="val -10554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ব্যাটসম্যান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ইচ্ছাকৃতভাবে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ধরলে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খেললে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324600" y="3657600"/>
            <a:ext cx="2514600" cy="1828800"/>
          </a:xfrm>
          <a:prstGeom prst="wedgeRoundRectCallout">
            <a:avLst>
              <a:gd name="adj1" fmla="val -2828"/>
              <a:gd name="adj2" fmla="val -10283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ব্যাটসম্যান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ইচ্ছাকৃত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ফিল্ডারদের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ধরতে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48400" y="533400"/>
            <a:ext cx="2667000" cy="2209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ফিল্ডারদের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71600"/>
            <a:ext cx="5257800" cy="1143000"/>
          </a:xfrm>
          <a:scene3d>
            <a:camera prst="perspectiveBelow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sz="54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3352800"/>
            <a:ext cx="6705600" cy="1600200"/>
          </a:xfrm>
          <a:ln>
            <a:solidFill>
              <a:srgbClr val="0070C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ব্যাটসম্যান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ক্রিকেট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খেলায়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762000"/>
            <a:ext cx="2286000" cy="1143000"/>
          </a:xfr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soft" dir="t">
              <a:rot lat="0" lon="0" rev="2100000"/>
            </a:lightRig>
          </a:scene3d>
          <a:sp3d>
            <a:bevelT prst="angle"/>
          </a:sp3d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sz="540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514600"/>
            <a:ext cx="7848600" cy="24384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টাইমড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আউটের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ইচ্ছাকৃতভাবে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219200"/>
            <a:ext cx="5334000" cy="1143000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sz="540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914400"/>
          </a:xfrm>
          <a:blipFill>
            <a:blip r:embed="rId3"/>
            <a:tile tx="0" ty="0" sx="100000" sy="100000" flip="none" algn="tl"/>
          </a:blipFill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ক্রিকেট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খেলায়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ব্যাটসম্যানের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1905000"/>
            <a:ext cx="7086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sz="540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514600"/>
            <a:ext cx="7467600" cy="18288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ক্রিকেট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ক্রিকেট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আউটের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আউটের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609600"/>
            <a:ext cx="3810000" cy="2590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800600" y="533400"/>
            <a:ext cx="3810000" cy="25908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3733800"/>
            <a:ext cx="3810000" cy="25908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76800" y="3733800"/>
            <a:ext cx="3810000" cy="25908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sz="6000" smtClean="0">
                <a:ln/>
                <a:solidFill>
                  <a:schemeClr val="accent3"/>
                </a:solidFill>
                <a:effectLst/>
                <a:latin typeface="NikoshLightBAN" pitchFamily="2" charset="0"/>
                <a:cs typeface="NikoshLightBAN" pitchFamily="2" charset="0"/>
              </a:rPr>
              <a:t>ক্রিকেট খেলার আউট</a:t>
            </a:r>
            <a:endParaRPr lang="en-US" sz="6000" dirty="0">
              <a:ln/>
              <a:solidFill>
                <a:schemeClr val="accent3"/>
              </a:solidFill>
              <a:effectLst/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24_114298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4057778" cy="3048000"/>
          </a:xfrm>
          <a:prstGeom prst="roundRect">
            <a:avLst/>
          </a:prstGeom>
        </p:spPr>
      </p:pic>
      <p:pic>
        <p:nvPicPr>
          <p:cNvPr id="7" name="Content Placeholder 5" descr="c24_114298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626918"/>
            <a:ext cx="4057778" cy="2926282"/>
          </a:xfrm>
          <a:prstGeom prst="round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33400" y="4267200"/>
            <a:ext cx="3124200" cy="1828800"/>
          </a:xfrm>
          <a:prstGeom prst="wedgeRoundRectCallout">
            <a:avLst>
              <a:gd name="adj1" fmla="val 77126"/>
              <a:gd name="adj2" fmla="val -8315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5" descr="c24_114298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038" y="304800"/>
            <a:ext cx="4088162" cy="2971800"/>
          </a:xfrm>
          <a:prstGeom prst="round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_40732954_lbw_20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3886200" cy="3203719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5" name="Content Placeholder 3" descr="_40732954_lbw_2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26608"/>
            <a:ext cx="3902782" cy="3102392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6" name="Content Placeholder 3" descr="_40732954_lbw_20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733800"/>
            <a:ext cx="4038600" cy="2895600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8" name="Oval 7"/>
          <p:cNvSpPr/>
          <p:nvPr/>
        </p:nvSpPr>
        <p:spPr>
          <a:xfrm>
            <a:off x="5410200" y="3733800"/>
            <a:ext cx="2895600" cy="2819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এল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বি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ডব্লিউ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304800"/>
            <a:ext cx="3429000" cy="4191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43400" y="381000"/>
            <a:ext cx="4191000" cy="29718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343400" y="3657600"/>
            <a:ext cx="4191000" cy="29718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" y="4876800"/>
            <a:ext cx="3200400" cy="1524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বোল্ড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24400" y="304800"/>
            <a:ext cx="4038600" cy="274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81000" y="304800"/>
            <a:ext cx="3962400" cy="2743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3505200"/>
            <a:ext cx="4038600" cy="27432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5334000" y="3962400"/>
            <a:ext cx="3124200" cy="2514600"/>
          </a:xfrm>
          <a:prstGeom prst="wedgeEllipseCallout">
            <a:avLst>
              <a:gd name="adj1" fmla="val -72800"/>
              <a:gd name="adj2" fmla="val -7062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24400" y="304800"/>
            <a:ext cx="4038600" cy="274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4800" y="381000"/>
            <a:ext cx="4038600" cy="2743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724400" y="3581400"/>
            <a:ext cx="4038600" cy="27432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533400" y="3962400"/>
            <a:ext cx="2819400" cy="2209800"/>
          </a:xfrm>
          <a:prstGeom prst="wedgeEllipseCallout">
            <a:avLst>
              <a:gd name="adj1" fmla="val 83489"/>
              <a:gd name="adj2" fmla="val -6582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স্ট্যাম্প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আউট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316</TotalTime>
  <Words>195</Words>
  <Application>Microsoft Office PowerPoint</Application>
  <PresentationFormat>On-screen Show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Human</vt:lpstr>
      <vt:lpstr>পরিচিতি</vt:lpstr>
      <vt:lpstr>শিখনফল</vt:lpstr>
      <vt:lpstr>Slide 3</vt:lpstr>
      <vt:lpstr>ক্রিকেট খেলার আউট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দলীয় কাজ</vt:lpstr>
      <vt:lpstr>মূল্যায়ন</vt:lpstr>
      <vt:lpstr>বাড়ির কাজ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UTPAL</dc:creator>
  <cp:lastModifiedBy>UTPAL</cp:lastModifiedBy>
  <cp:revision>73</cp:revision>
  <dcterms:created xsi:type="dcterms:W3CDTF">2006-08-16T00:00:00Z</dcterms:created>
  <dcterms:modified xsi:type="dcterms:W3CDTF">2014-05-12T18:11:36Z</dcterms:modified>
</cp:coreProperties>
</file>