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4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যিয়ারত করা 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10C0D-8B6F-48BD-BF4F-CCDE75398579}" type="pres">
      <dgm:prSet presAssocID="{867DF7DC-987A-48C2-A3D0-8246DE05F10B}" presName="centerShape" presStyleLbl="node0" presStyleIdx="0" presStyleCnt="1"/>
      <dgm:spPr/>
      <dgm:t>
        <a:bodyPr/>
        <a:lstStyle/>
        <a:p>
          <a:endParaRPr lang="en-US"/>
        </a:p>
      </dgm:t>
    </dgm:pt>
    <dgm:pt modelId="{829E970C-8FBA-43C8-AEA7-016E65DBF2B3}" type="pres">
      <dgm:prSet presAssocID="{F9FE3DA1-EA2A-4932-87CE-17C74062E73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7CBD70E-A6ED-4BF0-A6D1-56C544041EC3}" type="pres">
      <dgm:prSet presAssocID="{CD777DB3-B740-4F18-8CD9-B21C09C4CFE7}" presName="node" presStyleLbl="node1" presStyleIdx="0" presStyleCnt="3" custRadScaleRad="91569" custRadScaleInc="-5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66AC-F827-4BA4-8FA6-6F6B90F69BD2}" type="pres">
      <dgm:prSet presAssocID="{B5AEC390-FAC3-46F0-B2F5-609153711B33}" presName="parTrans" presStyleLbl="bgSibTrans2D1" presStyleIdx="1" presStyleCnt="3" custFlipHor="1" custScaleX="75910"/>
      <dgm:spPr/>
      <dgm:t>
        <a:bodyPr/>
        <a:lstStyle/>
        <a:p>
          <a:endParaRPr lang="en-US"/>
        </a:p>
      </dgm:t>
    </dgm:pt>
    <dgm:pt modelId="{0F24EFB8-98F3-48F3-A976-AB247E25AEC4}" type="pres">
      <dgm:prSet presAssocID="{79738E3B-C14B-4FB1-8AE9-4A051DF1267A}" presName="node" presStyleLbl="node1" presStyleIdx="1" presStyleCnt="3" custScaleX="106705" custScaleY="34676" custRadScaleRad="81675" custRadScaleInc="-7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FB614-F53B-4CAF-9EE9-D06EA8071F34}" type="pres">
      <dgm:prSet presAssocID="{B2F03087-9CE2-411E-83C9-8E155BEB576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C4DA69D-6FA7-40AE-837A-BF77BAE7CF44}" type="pres">
      <dgm:prSet presAssocID="{59662329-90D6-41B8-B981-7AE48EA012E4}" presName="node" presStyleLbl="node1" presStyleIdx="2" presStyleCnt="3" custRadScaleRad="93094" custRadScaleInc="30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0C0D-8B6F-48BD-BF4F-CCDE75398579}">
      <dsp:nvSpPr>
        <dsp:cNvPr id="0" name=""/>
        <dsp:cNvSpPr/>
      </dsp:nvSpPr>
      <dsp:spPr>
        <a:xfrm>
          <a:off x="3102887" y="3442979"/>
          <a:ext cx="2862024" cy="2862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22021" y="3862113"/>
        <a:ext cx="2023756" cy="2023756"/>
      </dsp:txXfrm>
    </dsp:sp>
    <dsp:sp modelId="{829E970C-8FBA-43C8-AEA7-016E65DBF2B3}">
      <dsp:nvSpPr>
        <dsp:cNvPr id="0" name=""/>
        <dsp:cNvSpPr/>
      </dsp:nvSpPr>
      <dsp:spPr>
        <a:xfrm rot="11029511">
          <a:off x="1357618" y="4309085"/>
          <a:ext cx="1654235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D70E-A6ED-4BF0-A6D1-56C544041EC3}">
      <dsp:nvSpPr>
        <dsp:cNvPr id="0" name=""/>
        <dsp:cNvSpPr/>
      </dsp:nvSpPr>
      <dsp:spPr>
        <a:xfrm>
          <a:off x="0" y="3574175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63708" y="3637883"/>
        <a:ext cx="2591507" cy="2047722"/>
      </dsp:txXfrm>
    </dsp:sp>
    <dsp:sp modelId="{B31566AC-F827-4BA4-8FA6-6F6B90F69BD2}">
      <dsp:nvSpPr>
        <dsp:cNvPr id="0" name=""/>
        <dsp:cNvSpPr/>
      </dsp:nvSpPr>
      <dsp:spPr>
        <a:xfrm rot="5674212" flipH="1">
          <a:off x="3727492" y="2131118"/>
          <a:ext cx="1239513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EFB8-98F3-48F3-A976-AB247E25AEC4}">
      <dsp:nvSpPr>
        <dsp:cNvPr id="0" name=""/>
        <dsp:cNvSpPr/>
      </dsp:nvSpPr>
      <dsp:spPr>
        <a:xfrm>
          <a:off x="2831582" y="1347990"/>
          <a:ext cx="2901226" cy="754251"/>
        </a:xfrm>
        <a:prstGeom prst="roundRect">
          <a:avLst>
            <a:gd name="adj" fmla="val 10000"/>
          </a:avLst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53673" y="1370081"/>
        <a:ext cx="2857044" cy="710069"/>
      </dsp:txXfrm>
    </dsp:sp>
    <dsp:sp modelId="{408FB614-F53B-4CAF-9EE9-D06EA8071F34}">
      <dsp:nvSpPr>
        <dsp:cNvPr id="0" name=""/>
        <dsp:cNvSpPr/>
      </dsp:nvSpPr>
      <dsp:spPr>
        <a:xfrm rot="20511014">
          <a:off x="5948623" y="3706604"/>
          <a:ext cx="1804608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69D-6FA7-40AE-837A-BF77BAE7CF44}">
      <dsp:nvSpPr>
        <dsp:cNvPr id="0" name=""/>
        <dsp:cNvSpPr/>
      </dsp:nvSpPr>
      <dsp:spPr>
        <a:xfrm>
          <a:off x="6348876" y="2745803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যিয়ারত করা 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412584" y="2809511"/>
        <a:ext cx="2591507" cy="204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9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5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2D90-8A80-43F0-9141-DD9883833A57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39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A4B-4785-4C0A-8C49-21B0A3E30D17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1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FE0E-4A08-4E10-BA57-2055D7E7A311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0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470A-F1AA-4B25-9441-7D3A2CBBAD31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5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A759-87FF-4308-B2F7-9BDFF3D80FA9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09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1286-D1A1-4F91-BE5F-70C871B12821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0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9CF6-612D-47DF-B552-6D771CF383A6}" type="datetime1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7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A6A3-59A0-4ED2-A1C4-CEF8530B8411}" type="datetime1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FCB-03C9-4757-81D7-4F1BC52D0B97}" type="datetime1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C6DC65-938D-4FC0-A845-10E8F4877B51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6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625D-991F-42AE-AE12-3C184DBB9594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395540-5A0B-4C9C-AE87-D651437878FA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as-IN" smtClean="0"/>
              <a:t>আব্দুল গফুর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4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862" y="1846263"/>
            <a:ext cx="4022725" cy="4022725"/>
          </a:xfrm>
        </p:spPr>
      </p:pic>
      <p:sp>
        <p:nvSpPr>
          <p:cNvPr id="4" name="Rectangle 3"/>
          <p:cNvSpPr/>
          <p:nvPr/>
        </p:nvSpPr>
        <p:spPr>
          <a:xfrm>
            <a:off x="457200" y="304800"/>
            <a:ext cx="8305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14BC-8D97-4A2E-815A-DDC24D96E9D3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457200"/>
            <a:ext cx="5181600" cy="26384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077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18708" y="3095625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AB1-2FAB-4EBD-8006-42764FC921A5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(গ) ৭টি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087DF-9518-4E81-9B45-30D51B41A05F}" type="datetime1">
              <a:rPr lang="en-US" smtClean="0"/>
              <a:t>11/16/2019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-394855"/>
            <a:ext cx="4191000" cy="16764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990600"/>
            <a:ext cx="7315200" cy="4187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8427" y="5157100"/>
            <a:ext cx="81534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4317-655F-4146-8184-0FE46A609ECD}" type="datetime1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62483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880F-1FD8-4D58-9CB3-0D58AA54DD0A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636"/>
            <a:ext cx="9525000" cy="6858000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52400"/>
            <a:ext cx="4267200" cy="11845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শিক্ষক পরিচিতি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4727864" y="152400"/>
            <a:ext cx="4416136" cy="1184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পাঠ পরিচিতি</a:t>
            </a:r>
            <a:endParaRPr lang="en-US" sz="5400" dirty="0"/>
          </a:p>
        </p:txBody>
      </p:sp>
      <p:sp>
        <p:nvSpPr>
          <p:cNvPr id="8" name="Oval 7"/>
          <p:cNvSpPr/>
          <p:nvPr/>
        </p:nvSpPr>
        <p:spPr>
          <a:xfrm>
            <a:off x="-228600" y="1295401"/>
            <a:ext cx="5562600" cy="502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1">
              <a:defRPr/>
            </a:pPr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গফুর</a:t>
            </a:r>
            <a:endParaRPr lang="bn-BD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lvl="1">
              <a:defRPr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সুপার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00050" lvl="1">
              <a:defRPr/>
            </a:pP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গোপালপুর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ইছাপুর আমিনিয়া দাখিল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lvl="1">
              <a:defRPr/>
            </a:pP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শার্শা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যশোহর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5219700" y="1336964"/>
            <a:ext cx="4343400" cy="5292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 শ্রেণী –অষ্টম </a:t>
            </a:r>
          </a:p>
          <a:p>
            <a:pPr algn="ctr"/>
            <a:r>
              <a:rPr lang="bn-IN" sz="2800" dirty="0" smtClean="0"/>
              <a:t>বিষয়- কুরআন মাজীদ ও তাজবীদ</a:t>
            </a:r>
          </a:p>
          <a:p>
            <a:pPr algn="ctr"/>
            <a:r>
              <a:rPr lang="bn-IN" sz="2800" dirty="0" smtClean="0"/>
              <a:t>অধ্যায়-তৃতীয়  </a:t>
            </a:r>
          </a:p>
          <a:p>
            <a:pPr algn="ctr"/>
            <a:r>
              <a:rPr lang="bn-IN" sz="2800" dirty="0" smtClean="0"/>
              <a:t>পাঠ-প্রথম</a:t>
            </a:r>
          </a:p>
          <a:p>
            <a:pPr algn="ctr"/>
            <a:r>
              <a:rPr lang="bn-IN" sz="2800" dirty="0" smtClean="0"/>
              <a:t>সময়- ৪৫ মিনিট</a:t>
            </a:r>
          </a:p>
          <a:p>
            <a:pPr algn="ctr"/>
            <a:r>
              <a:rPr lang="bn-IN" sz="2800" dirty="0" smtClean="0"/>
              <a:t>তারিখ- ২৬-১০-২০১৯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27921"/>
            <a:ext cx="842066" cy="101047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08AA-6E24-43D6-B2E7-2571C7C5923D}" type="datetime1">
              <a:rPr lang="en-US" smtClean="0"/>
              <a:t>11/16/2019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889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97594"/>
            <a:ext cx="9144000" cy="5584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59D2-9722-4609-A9A0-F84A7EDF3614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হজ্জ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4207-DF6B-41D2-B9CB-7B2808E8EC05}" type="datetime1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667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যা জানতে পারবে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......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7244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C75-6762-4836-AA17-B64BF727C2CF}" type="datetime1">
              <a:rPr lang="en-US" smtClean="0"/>
              <a:t>11/16/2019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05000" y="838200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9036" y="3047999"/>
            <a:ext cx="3886200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57471"/>
            <a:ext cx="329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CF97-A7DC-4A5E-AC1D-8A49820B241C}" type="datetime1">
              <a:rPr lang="en-US" smtClean="0"/>
              <a:t>11/16/2019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79A6-1645-4E75-A8B5-2F16BDFFFC34}" type="datetime1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8613199"/>
              </p:ext>
            </p:extLst>
          </p:nvPr>
        </p:nvGraphicFramePr>
        <p:xfrm>
          <a:off x="76200" y="152400"/>
          <a:ext cx="90678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6546-E393-4245-873F-8167A91410DD}" type="datetime1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সাতটি 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236" y="2234046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028700" y="3020292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3336" y="3667993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4402285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209800" y="5032667"/>
            <a:ext cx="4953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90800" y="5739249"/>
            <a:ext cx="4191000" cy="609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৭) দম দেওয়া।  	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4A24-998F-4C8A-810C-1FB8372DF77D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আব্দুল গফুর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</TotalTime>
  <Words>270</Words>
  <Application>Microsoft Office PowerPoint</Application>
  <PresentationFormat>On-screen Show (4:3)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NikoshBAN</vt:lpstr>
      <vt:lpstr>Vrinda</vt:lpstr>
      <vt:lpstr>Retrospect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abdul mannan</cp:lastModifiedBy>
  <cp:revision>32</cp:revision>
  <dcterms:created xsi:type="dcterms:W3CDTF">2019-10-01T01:42:52Z</dcterms:created>
  <dcterms:modified xsi:type="dcterms:W3CDTF">2019-11-16T10:04:22Z</dcterms:modified>
</cp:coreProperties>
</file>