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3" r:id="rId8"/>
    <p:sldId id="264" r:id="rId9"/>
    <p:sldId id="265" r:id="rId10"/>
    <p:sldId id="266" r:id="rId11"/>
    <p:sldId id="267" r:id="rId12"/>
    <p:sldId id="269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2875" y="-428625"/>
            <a:ext cx="9286875" cy="77152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3400" y="1288473"/>
            <a:ext cx="731520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en-US" sz="239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39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575723"/>
      </p:ext>
    </p:extLst>
  </p:cSld>
  <p:clrMapOvr>
    <a:masterClrMapping/>
  </p:clrMapOvr>
  <p:transition spd="slow">
    <p:cover/>
  </p:transition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2" presetClass="path" presetSubtype="0" repeatCount="indefinite" accel="30000" autoRev="1" fill="hold" nodeType="withEffect" p14:presetBounceEnd="2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.00156 -0.05718 L 2.5E-6 0.00023 " pathEditMode="relative" rAng="0" ptsTypes="AA" p14:bounceEnd="20000">
                                          <p:cBhvr>
                                            <p:cTn id="6" dur="3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87" y="287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2" presetClass="path" presetSubtype="0" repeatCount="indefinite" accel="30000" autoRev="1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.00156 -0.05718 L 2.5E-6 0.00023 " pathEditMode="relative" rAng="0" ptsTypes="AA">
                                          <p:cBhvr>
                                            <p:cTn id="6" dur="3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87" y="287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-Point Star 3"/>
          <p:cNvSpPr/>
          <p:nvPr/>
        </p:nvSpPr>
        <p:spPr>
          <a:xfrm>
            <a:off x="0" y="879764"/>
            <a:ext cx="2933700" cy="2201664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81200" y="171272"/>
            <a:ext cx="472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1371600"/>
            <a:ext cx="914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সময়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 ৭ মিনিট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9064" y="1228545"/>
            <a:ext cx="5787736" cy="372445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09600" y="5029200"/>
            <a:ext cx="7772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তাকওয়া এর উপকারীতা নিয়ে একটি  তালিকা তৈরী কর। 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740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08018" y="0"/>
            <a:ext cx="563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সঠিক উত্তরটি  বলঃ-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923330"/>
            <a:ext cx="7142018" cy="646331"/>
          </a:xfrm>
          <a:prstGeom prst="rect">
            <a:avLst/>
          </a:prstGeom>
          <a:ln>
            <a:solidFill>
              <a:srgbClr val="FFFF00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তাকওয়া অর্থ কী ?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676400"/>
            <a:ext cx="8534400" cy="95410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ক) আশা করা                                                     খ)  ভয় করা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খ)  মহব্বত করা                                                  ঘ)  বর্জন করা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2743200"/>
            <a:ext cx="7142018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তাকওয়ার স্তর কয়টি  ?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3581400"/>
            <a:ext cx="8534400" cy="58477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ক)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২টি            খ)  ৩টি               গ) ৪টি                     ঘ) ৫টি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4495800"/>
            <a:ext cx="7142018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তাকওয়া আর্জনের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অ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ন্যতম মাধ্যম  কী ?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5257800"/>
            <a:ext cx="8534400" cy="95410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ক) সাওম পালন করা                               খ) ন্যায় বিচার করা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গ) ভালো কাজ করা                                 ঘ) কোরআন তেলাওয়াত করা  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             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38473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381000"/>
            <a:ext cx="6400800" cy="156966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9600" dirty="0" err="1" smtClean="0">
                <a:latin typeface="NikoshBAN" pitchFamily="2" charset="0"/>
                <a:cs typeface="NikoshBAN" pitchFamily="2" charset="0"/>
              </a:rPr>
              <a:t>বাড়ীর</a:t>
            </a:r>
            <a:r>
              <a:rPr lang="en-US" sz="9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9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667000"/>
            <a:ext cx="8077200" cy="1754326"/>
          </a:xfrm>
          <a:prstGeom prst="rect">
            <a:avLst/>
          </a:prstGeom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তাকওয়া অর্জন করার ফলে কী কী উপায় হতে </a:t>
            </a:r>
            <a:r>
              <a:rPr lang="bn-BD" sz="5400" smtClean="0">
                <a:latin typeface="NikoshBAN" pitchFamily="2" charset="0"/>
                <a:cs typeface="NikoshBAN" pitchFamily="2" charset="0"/>
              </a:rPr>
              <a:t>পারে তা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লিখে আনবে। 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69188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752600"/>
            <a:ext cx="8229600" cy="4800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66800" y="217576"/>
            <a:ext cx="7010400" cy="15696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ধন্যবাদ 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408225"/>
      </p:ext>
    </p:extLst>
  </p:cSld>
  <p:clrMapOvr>
    <a:masterClrMapping/>
  </p:clrMapOvr>
  <p:transition spd="slow">
    <p:cover/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33400"/>
            <a:ext cx="8229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শিক্ষক পরিচিতি 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825752"/>
            <a:ext cx="1676400" cy="18318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152400" y="3810001"/>
            <a:ext cx="5867400" cy="249299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আবু বকর ছিদ্দিক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সহকারী মৌল্ভী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মেছবাহুল উলুম দাখিল মাদরাসা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০১৭৩৫৯৮৯৪১২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siddikabubakar1983@gmail.com</a:t>
            </a:r>
            <a:r>
              <a:rPr lang="bn-BD" dirty="0" smtClean="0"/>
              <a:t> 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876800" y="678873"/>
            <a:ext cx="0" cy="6096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876800" y="2209800"/>
            <a:ext cx="41148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শ্রেনি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ঃ ৭ম</a:t>
            </a:r>
          </a:p>
          <a:p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কুরআন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মজিদ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৩য় পরিচ্ছেদঃ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আখলাক</a:t>
            </a:r>
            <a:endParaRPr lang="bn-BD" sz="44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২য় পাঠঃ 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তাকওয়া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44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সময়ঃ 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৪০ মিনিট </a:t>
            </a:r>
            <a:endParaRPr lang="en-US" sz="44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4648200" y="2057400"/>
            <a:ext cx="0" cy="2590800"/>
          </a:xfrm>
          <a:prstGeom prst="line">
            <a:avLst/>
          </a:prstGeom>
          <a:ln w="762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667384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228600"/>
            <a:ext cx="8686800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নিচের ছবিগুলোর দিকে লক্ষ কর এবং বল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874930"/>
            <a:ext cx="5249333" cy="369706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9332" y="874932"/>
            <a:ext cx="3666068" cy="369706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4636" y="6019800"/>
            <a:ext cx="5299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ছবিতে কী দরনের আখলাক বূঝায়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0" y="4546600"/>
            <a:ext cx="3924300" cy="231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21737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82" y="707886"/>
            <a:ext cx="4572000" cy="302591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66800" y="76200"/>
            <a:ext cx="61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ছবির দিকে লক্ষ কর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631686"/>
            <a:ext cx="3886200" cy="302591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518" y="3717288"/>
            <a:ext cx="6146681" cy="2835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10103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52400"/>
            <a:ext cx="6934200" cy="156966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আজকের পাঠ 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5964" y="5803640"/>
            <a:ext cx="7848600" cy="76944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তাকওয়া বা আল্লাহর  ভয়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905000"/>
            <a:ext cx="74676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47339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566308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>
                <a:latin typeface="NikoshBAN" pitchFamily="2" charset="0"/>
                <a:cs typeface="NikoshBAN" pitchFamily="2" charset="0"/>
              </a:rPr>
              <a:t>শিক্ষন ফল</a:t>
            </a:r>
            <a:br>
              <a:rPr lang="bn-BD" sz="5400" dirty="0">
                <a:latin typeface="NikoshBAN" pitchFamily="2" charset="0"/>
                <a:cs typeface="NikoshBAN" pitchFamily="2" charset="0"/>
              </a:rPr>
            </a:br>
            <a:r>
              <a:rPr lang="bn-BD" sz="5400" dirty="0">
                <a:latin typeface="NikoshBAN" pitchFamily="2" charset="0"/>
                <a:cs typeface="NikoshBAN" pitchFamily="2" charset="0"/>
              </a:rPr>
              <a:t>এই পাঠ শেষে শিক্ষার্থীরা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----</a:t>
            </a:r>
            <a:endParaRPr lang="en-US" sz="5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400" dirty="0">
                <a:latin typeface="NikoshBAN" pitchFamily="2" charset="0"/>
                <a:cs typeface="NikoshBAN" pitchFamily="2" charset="0"/>
              </a:rPr>
              <a:t>১।   তাকওয়া সম্পর্কে বলতে পারবে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400" smtClean="0">
              <a:latin typeface="NikoshBAN" pitchFamily="2" charset="0"/>
              <a:cs typeface="NikoshBAN" pitchFamily="2" charset="0"/>
            </a:endParaRPr>
          </a:p>
          <a:p>
            <a:endParaRPr lang="bn-BD" sz="4000" dirty="0">
              <a:latin typeface="NikoshBAN" pitchFamily="2" charset="0"/>
              <a:cs typeface="NikoshBAN" pitchFamily="2" charset="0"/>
            </a:endParaRPr>
          </a:p>
          <a:p>
            <a:r>
              <a:rPr lang="bn-BD" sz="4400" dirty="0">
                <a:latin typeface="NikoshBAN" pitchFamily="2" charset="0"/>
                <a:cs typeface="NikoshBAN" pitchFamily="2" charset="0"/>
              </a:rPr>
              <a:t>২। তাকওয়া অর্জনের উপায় লেখতে পারবে ।</a:t>
            </a:r>
          </a:p>
          <a:p>
            <a:endParaRPr lang="bn-BD" sz="2400" dirty="0">
              <a:latin typeface="NikoshBAN" pitchFamily="2" charset="0"/>
              <a:cs typeface="NikoshBAN" pitchFamily="2" charset="0"/>
            </a:endParaRPr>
          </a:p>
          <a:p>
            <a:r>
              <a:rPr lang="bn-BD" sz="4400" dirty="0">
                <a:latin typeface="NikoshBAN" pitchFamily="2" charset="0"/>
                <a:cs typeface="NikoshBAN" pitchFamily="2" charset="0"/>
              </a:rPr>
              <a:t>২। তাকওয়া স্তর সমূহ বলতে পারবে 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54672896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52400"/>
            <a:ext cx="4191000" cy="38862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28600"/>
            <a:ext cx="4191000" cy="3810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33400" y="4202668"/>
            <a:ext cx="3429000" cy="4616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আল্লাহকে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ভয়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05400" y="4258133"/>
            <a:ext cx="274320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পোশাককে কী বলা যায় ?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4810780"/>
            <a:ext cx="830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তাকওয়া হল ভয় করা, বিরত থাকা, লজ্জা পাওয়া ।</a:t>
            </a:r>
            <a:endParaRPr lang="en-US" sz="32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5334000"/>
            <a:ext cx="83058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তাকওয়ার সংজ্ঞা হলো- আল্লাহর আদেশ সমূহ পালন করা ও তার নিষেধ সমূহ বর্জন করা । </a:t>
            </a:r>
          </a:p>
          <a:p>
            <a:endParaRPr lang="bn-BD" sz="2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43303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457200"/>
            <a:ext cx="3352800" cy="707886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তাকওয়ার স্তর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295400"/>
            <a:ext cx="86868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১। শিরক থেকে মুক্ত থাকার মাধ্যমে  চিরস্থায়ী আজাব থেকে বেচে থাকা ।</a:t>
            </a:r>
          </a:p>
          <a:p>
            <a:pPr>
              <a:lnSpc>
                <a:spcPct val="150000"/>
              </a:lnSpc>
            </a:pP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২। প্রত্যেক গুনা বা বর্জনীয় কাজ থেকে বিরত থাকা।</a:t>
            </a:r>
          </a:p>
          <a:p>
            <a:pPr>
              <a:lnSpc>
                <a:spcPct val="150000"/>
              </a:lnSpc>
            </a:pPr>
            <a:r>
              <a:rPr lang="bn-BD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৩। মন মস্তিষ্ককে আল্লাহ তাআলা ও আখিরাতের জীবন  সম্পর্কে উদাসীনতা থেকে মুক্ত রেখে  পরিপূর্ণ  আগ্রহ ও ভালবাসা নিয়ে আল্লাহর  নৈকট্য আর্জনের চেষ্ট  করা। </a:t>
            </a:r>
          </a:p>
        </p:txBody>
      </p:sp>
    </p:spTree>
    <p:extLst>
      <p:ext uri="{BB962C8B-B14F-4D97-AF65-F5344CB8AC3E}">
        <p14:creationId xmlns:p14="http://schemas.microsoft.com/office/powerpoint/2010/main" val="404064756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41600"/>
            <a:ext cx="4114800" cy="304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304800"/>
            <a:ext cx="4495800" cy="304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2900" y="3440668"/>
            <a:ext cx="815339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জোড়ায় কাজ </a:t>
            </a: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24-Point Star 7"/>
          <p:cNvSpPr/>
          <p:nvPr/>
        </p:nvSpPr>
        <p:spPr>
          <a:xfrm>
            <a:off x="263236" y="3440668"/>
            <a:ext cx="1828800" cy="1219200"/>
          </a:xfrm>
          <a:prstGeom prst="star24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rgbClr val="00B0F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৫ মিনিট </a:t>
            </a:r>
            <a:endParaRPr lang="en-US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399" y="5410199"/>
            <a:ext cx="7772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আল্লাহর ভয়ে কী কী পরিবর্তন গটে ?</a:t>
            </a:r>
            <a:endParaRPr lang="en-US" sz="44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1106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250</Words>
  <Application>Microsoft Office PowerPoint</Application>
  <PresentationFormat>On-screen Show (4:3)</PresentationFormat>
  <Paragraphs>50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User</dc:creator>
  <cp:lastModifiedBy>Windows User</cp:lastModifiedBy>
  <cp:revision>44</cp:revision>
  <dcterms:created xsi:type="dcterms:W3CDTF">2006-08-16T00:00:00Z</dcterms:created>
  <dcterms:modified xsi:type="dcterms:W3CDTF">2019-11-16T06:46:19Z</dcterms:modified>
</cp:coreProperties>
</file>