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CA05-3982-41E1-BF3C-97C6E74A7C9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A279-F355-4FEF-896D-CA2F680AC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5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7A279-F355-4FEF-896D-CA2F680AC7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7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2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4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3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4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8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8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7399-F2D2-48F4-9294-4183573CF2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58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71450"/>
            <a:ext cx="11844338" cy="6543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71449"/>
            <a:ext cx="11844338" cy="65436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66371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28587"/>
            <a:ext cx="11830050" cy="6557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85863"/>
            <a:ext cx="49149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39" y="1171577"/>
            <a:ext cx="4814886" cy="36575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957513" y="5266135"/>
            <a:ext cx="6479381" cy="7774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শারীরিক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সুস্থতায়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ব্যায়াম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4471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8119" y="185737"/>
            <a:ext cx="11815762" cy="6486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586039" y="385763"/>
            <a:ext cx="7058024" cy="842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শারীরিক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সুস্থতায়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ব্যায়ামের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প্রভাব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343025" y="1914525"/>
            <a:ext cx="10415588" cy="45862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শারীরিক সুস্থতার প্রধান বাহন হলো ব্যায়াম। ব্যায়াম ছাড়া একজন মানুষের শারীরিক সুস্থতা আশা করা যায় না। শরীরচর্চা ও খেলাধুলা শুধু দেহের বৃদ্ধি ঘটায় না, মনের ও উন্নতি সাধন করে। দেহ ভালো থাকলে মনও ভালো থকে।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1197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200025"/>
            <a:ext cx="11844338" cy="6443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800225" y="400050"/>
            <a:ext cx="9072563" cy="800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শারীরি সুস্থতায় বিশ্রাম ও ঘুমের প্রয়োজন কেন 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071563" y="2243138"/>
            <a:ext cx="10429875" cy="4143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শরীর সুস্থ না থাকলে মন ভালো থাকে না। ফলে কোনো কাজ সুষ্ঠভাবে সম্পন্ন করা যায় না। আমাদের দেহের খাদ্য ও পানির যেমন প্রয়োজন তেমনি বিশ্রাম ও ঘুমেরও প্রয়োজন রয়েছে। শরীর সুস্থ রাখার জন্য ব্যায়ামের পরে শরীর ও মনের বিশ্রাম এবং ঘুমের প্রয়োজন।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10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5737" y="178593"/>
            <a:ext cx="11744325" cy="64436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013" y="1609724"/>
            <a:ext cx="5057775" cy="23050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3771901" y="391715"/>
            <a:ext cx="4229100" cy="742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একক কাজ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57425" y="4471988"/>
            <a:ext cx="7972425" cy="14859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নিয়মিত ব্যায়ামের ফলে শরীরের কী কী উপকার হয়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9449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151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5739" y="214313"/>
            <a:ext cx="11815762" cy="65579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88" y="1171573"/>
            <a:ext cx="7415212" cy="44719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3300413" y="5986463"/>
            <a:ext cx="4657725" cy="671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শরীরচর্চা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6477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0153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5738" y="171450"/>
            <a:ext cx="11901487" cy="6429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29138" y="428625"/>
            <a:ext cx="2500312" cy="857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1528763"/>
            <a:ext cx="5100638" cy="26717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314575" y="4543425"/>
            <a:ext cx="7658100" cy="16430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পরিমিত বিশ্রাম ও ঘুম সুস্থ থাকতে সহয়তা করে –ব্যাখা করে লিখ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862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171451"/>
            <a:ext cx="11801475" cy="6457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00538" y="400050"/>
            <a:ext cx="3086100" cy="828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মুল্যায়ন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1543050" y="1857375"/>
            <a:ext cx="9572625" cy="45577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১। শরীর সুস্থ রাখার প্রধান উপায় কী লিখ ? </a:t>
            </a:r>
          </a:p>
          <a:p>
            <a:pPr algn="ctr"/>
            <a:r>
              <a:rPr lang="bn-IN" sz="4000" dirty="0" smtClean="0"/>
              <a:t>২। “সুস্থ দেহে সুন্দর মন “ উক্তিটি ব্যাখা কর ? </a:t>
            </a:r>
          </a:p>
          <a:p>
            <a:pPr algn="ctr"/>
            <a:r>
              <a:rPr lang="bn-IN" sz="4000" dirty="0" smtClean="0"/>
              <a:t>৩। ঘুম ও বিশ্রামের প্রয়োজনীয়তা বর্ননা করে লিখ ? </a:t>
            </a:r>
          </a:p>
          <a:p>
            <a:pPr algn="ctr"/>
            <a:r>
              <a:rPr lang="bn-IN" sz="4000" dirty="0" smtClean="0"/>
              <a:t>৪।ব্যায়াম শরীরের কী কী উপকার করে লিখ </a:t>
            </a:r>
            <a:r>
              <a:rPr lang="bn-IN" sz="4400" dirty="0" smtClean="0"/>
              <a:t>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183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7163" y="157164"/>
            <a:ext cx="11844337" cy="6429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471988" y="428625"/>
            <a:ext cx="3028950" cy="8858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বাড়ীর কাজ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1457326"/>
            <a:ext cx="4286250" cy="27146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2357438" y="4400550"/>
            <a:ext cx="8343900" cy="19288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শরীরের ব্যায়ামের ফলে কোন কোন অংশে কী কী উপকার হয় তার একটি তালিকা প্রস্তত  করে নিয়ে আসবে 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378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7163" y="171450"/>
            <a:ext cx="11787187" cy="6543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পরিশেষে সবাইকে</a:t>
            </a:r>
          </a:p>
          <a:p>
            <a:pPr algn="ctr"/>
            <a:endParaRPr lang="bn-IN" sz="4400" dirty="0" smtClean="0"/>
          </a:p>
          <a:p>
            <a:pPr algn="ctr"/>
            <a:endParaRPr lang="bn-IN" sz="4400" dirty="0"/>
          </a:p>
          <a:p>
            <a:pPr algn="ctr"/>
            <a:r>
              <a:rPr lang="bn-IN" sz="4400" dirty="0" smtClean="0"/>
              <a:t> </a:t>
            </a:r>
          </a:p>
          <a:p>
            <a:pPr algn="ctr"/>
            <a:r>
              <a:rPr lang="bn-IN" sz="9600" dirty="0" smtClean="0"/>
              <a:t>ধন্যবাদ</a:t>
            </a:r>
          </a:p>
          <a:p>
            <a:pPr algn="ctr"/>
            <a:endParaRPr lang="bn-IN" sz="4400" dirty="0"/>
          </a:p>
          <a:p>
            <a:pPr algn="ctr"/>
            <a:r>
              <a:rPr lang="bn-IN" sz="4400" dirty="0" smtClean="0"/>
              <a:t>                             আবার দেখা হবে-----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37" y="1543050"/>
            <a:ext cx="4224337" cy="18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8389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57163"/>
            <a:ext cx="11887200" cy="6543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মাল্টিমিডিয়া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ক্লাসে</a:t>
            </a:r>
            <a:endParaRPr lang="bn-IN" sz="4000" dirty="0" smtClean="0"/>
          </a:p>
          <a:p>
            <a:pPr algn="ctr"/>
            <a:endParaRPr lang="bn-IN" sz="4000" dirty="0"/>
          </a:p>
          <a:p>
            <a:pPr algn="ctr"/>
            <a:endParaRPr lang="bn-IN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088" y="1928812"/>
            <a:ext cx="3929062" cy="24717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986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70532"/>
            <a:ext cx="11915775" cy="65293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4200525" y="271463"/>
            <a:ext cx="3343275" cy="65722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পরিচিতি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285750" y="2986087"/>
            <a:ext cx="5200650" cy="32289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সন্তোষ কুমার বর্মা </a:t>
            </a:r>
          </a:p>
          <a:p>
            <a:pPr algn="ctr"/>
            <a:r>
              <a:rPr lang="bn-IN" sz="2800" dirty="0" smtClean="0"/>
              <a:t>সহকারী শিক্ষক </a:t>
            </a:r>
          </a:p>
          <a:p>
            <a:pPr algn="ctr"/>
            <a:r>
              <a:rPr lang="bn-IN" sz="2800" dirty="0" smtClean="0"/>
              <a:t>ভান্ডারদহ জনতা উচ্চ বিদ্যালয়, পাটগ্রাম, লালমনিরহাট। </a:t>
            </a:r>
          </a:p>
          <a:p>
            <a:pPr algn="ctr"/>
            <a:r>
              <a:rPr lang="bn-IN" sz="2800" dirty="0" smtClean="0"/>
              <a:t>মোবাঃ ০১৭৬৮৯২৬৬৫৮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887934" y="2928937"/>
            <a:ext cx="4970236" cy="32575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বিষয়ঃ শারীরিক শিক্ষা ও স্বাস্থ্য  </a:t>
            </a:r>
          </a:p>
          <a:p>
            <a:pPr algn="ctr"/>
            <a:r>
              <a:rPr lang="bn-IN" sz="3200" dirty="0" smtClean="0"/>
              <a:t>শ্রেণিঃ অষ্টম </a:t>
            </a:r>
          </a:p>
          <a:p>
            <a:pPr algn="ctr"/>
            <a:r>
              <a:rPr lang="bn-IN" sz="3200" dirty="0" smtClean="0"/>
              <a:t>সময়ঃ ৪৫ মিনিট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563" y="1120664"/>
            <a:ext cx="2886075" cy="1581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946" y="1120664"/>
            <a:ext cx="2195739" cy="166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76" y="2701813"/>
            <a:ext cx="1057276" cy="348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79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30113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7163" y="171450"/>
            <a:ext cx="11901487" cy="6443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19" y="55336"/>
            <a:ext cx="11904208" cy="644366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Rounded Rectangle 4"/>
          <p:cNvSpPr/>
          <p:nvPr/>
        </p:nvSpPr>
        <p:spPr>
          <a:xfrm>
            <a:off x="1988457" y="391887"/>
            <a:ext cx="4644573" cy="68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নিছের ছবিতে কী দেখা যায়?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3530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192314"/>
            <a:ext cx="11887200" cy="64733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70" y="3574144"/>
            <a:ext cx="4499429" cy="22497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15" y="963840"/>
            <a:ext cx="4180114" cy="2136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57" y="897166"/>
            <a:ext cx="3721100" cy="2136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674006" y="3338286"/>
            <a:ext cx="2577194" cy="7343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কুচকাওয়াজ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8795657" y="3419475"/>
            <a:ext cx="2539999" cy="55744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ব্যায়াম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4325257" y="5952671"/>
            <a:ext cx="2728686" cy="5370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শারীরিক</a:t>
            </a:r>
            <a:r>
              <a:rPr lang="en-US" sz="2400" dirty="0" smtClean="0"/>
              <a:t>  </a:t>
            </a:r>
            <a:r>
              <a:rPr lang="en-US" sz="2400" dirty="0" err="1" smtClean="0"/>
              <a:t>কসরত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9065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6914" y="145143"/>
            <a:ext cx="11858172" cy="650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আজকের পাঠ</a:t>
            </a:r>
          </a:p>
          <a:p>
            <a:pPr algn="ctr"/>
            <a:endParaRPr lang="bn-IN" sz="3200" dirty="0" smtClean="0"/>
          </a:p>
          <a:p>
            <a:pPr algn="ctr"/>
            <a:endParaRPr lang="bn-IN" sz="3200" dirty="0"/>
          </a:p>
          <a:p>
            <a:pPr algn="ctr"/>
            <a:r>
              <a:rPr lang="bn-IN" sz="3200" dirty="0" smtClean="0"/>
              <a:t> </a:t>
            </a:r>
          </a:p>
          <a:p>
            <a:pPr algn="ctr"/>
            <a:r>
              <a:rPr lang="bn-IN" sz="5400" dirty="0" smtClean="0"/>
              <a:t>শরীরচর্চা ও সুস্থজীবন </a:t>
            </a:r>
          </a:p>
          <a:p>
            <a:pPr algn="ctr"/>
            <a:r>
              <a:rPr lang="bn-IN" sz="3200" dirty="0" smtClean="0"/>
              <a:t>প্রথম অধ্যায়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1777093"/>
            <a:ext cx="2819400" cy="1619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8195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8588" y="114301"/>
            <a:ext cx="11915775" cy="65293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শিখবে</a:t>
            </a:r>
            <a:r>
              <a:rPr lang="en-US" sz="3600" dirty="0" smtClean="0"/>
              <a:t>-----</a:t>
            </a:r>
          </a:p>
          <a:p>
            <a:pPr algn="ctr"/>
            <a:r>
              <a:rPr lang="en-US" sz="4000" dirty="0" smtClean="0"/>
              <a:t>১। </a:t>
            </a:r>
            <a:r>
              <a:rPr lang="en-US" sz="4000" dirty="0" err="1" smtClean="0"/>
              <a:t>শরীরচর্চা</a:t>
            </a:r>
            <a:r>
              <a:rPr lang="en-US" sz="4000" dirty="0" smtClean="0"/>
              <a:t> ও </a:t>
            </a:r>
            <a:r>
              <a:rPr lang="en-US" sz="4000" dirty="0" err="1" smtClean="0"/>
              <a:t>শারীরিক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সুস্থ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।  </a:t>
            </a:r>
          </a:p>
          <a:p>
            <a:pPr algn="ctr"/>
            <a:r>
              <a:rPr lang="en-US" sz="4000" dirty="0" smtClean="0"/>
              <a:t>২। </a:t>
            </a:r>
            <a:r>
              <a:rPr lang="en-US" sz="4000" dirty="0" err="1" smtClean="0"/>
              <a:t>শরীর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সুস্থ্যতার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ব্যায়ামের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pPr algn="ctr"/>
            <a:r>
              <a:rPr lang="en-US" sz="4000" dirty="0" smtClean="0"/>
              <a:t> ৩। </a:t>
            </a:r>
            <a:r>
              <a:rPr lang="en-US" sz="4000" dirty="0" err="1" smtClean="0"/>
              <a:t>শারীরিক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সুস্থতার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বিশ্রাম,ঘুম</a:t>
            </a:r>
            <a:r>
              <a:rPr lang="en-US" sz="4000" dirty="0" smtClean="0"/>
              <a:t>, ও </a:t>
            </a:r>
            <a:r>
              <a:rPr lang="en-US" sz="4000" dirty="0" err="1" smtClean="0"/>
              <a:t>বিনোদনের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প্রয়োজনীয়তা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   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972050" y="328613"/>
            <a:ext cx="2371725" cy="657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শিখনফল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8927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200025"/>
            <a:ext cx="11872913" cy="6443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200025"/>
            <a:ext cx="11872913" cy="63150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044484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68" y="142875"/>
            <a:ext cx="11877675" cy="65436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114550" y="542941"/>
            <a:ext cx="7772400" cy="6715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শরীরচর্চা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শারীরিক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সুস্থতা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771524" y="2028825"/>
            <a:ext cx="11129963" cy="44076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সুস্থ জীবন সকলেরই কাম্য। সূখী ও সুন্দর জীবনের জন্য প্রয়োজন শারীরিক সুস্থতা। শারীরিক সক্ষমতা অর্জনের জন্য নানা ধরনের ব্যায়াম বা শরীরচর্চা করে থাকি।ব্যায়াম করার ফলে দেহ ও মনের উন্নয়ন সাধিত হয়,দেহ কাঠামো সুদৃঢ় ও সবল হয়।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8101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343</Words>
  <Application>Microsoft Office PowerPoint</Application>
  <PresentationFormat>Widescreen</PresentationFormat>
  <Paragraphs>57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26</cp:revision>
  <dcterms:created xsi:type="dcterms:W3CDTF">2019-11-09T14:29:48Z</dcterms:created>
  <dcterms:modified xsi:type="dcterms:W3CDTF">2019-11-11T16:46:56Z</dcterms:modified>
</cp:coreProperties>
</file>