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7" Type="http://schemas.openxmlformats.org/officeDocument/2006/relationships/image" Target="../media/image22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0" y="-483325"/>
            <a:ext cx="12139749" cy="7589520"/>
          </a:xfrm>
          <a:prstGeom prst="rect">
            <a:avLst/>
          </a:prstGeom>
        </p:spPr>
      </p:pic>
      <p:sp>
        <p:nvSpPr>
          <p:cNvPr id="4" name="5-Point Star 3"/>
          <p:cNvSpPr/>
          <p:nvPr/>
        </p:nvSpPr>
        <p:spPr>
          <a:xfrm>
            <a:off x="836024" y="209006"/>
            <a:ext cx="2351314" cy="2050868"/>
          </a:xfrm>
          <a:prstGeom prst="star5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5712828" y="209006"/>
            <a:ext cx="2351314" cy="2050868"/>
          </a:xfrm>
          <a:prstGeom prst="star5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9226734" y="209006"/>
            <a:ext cx="2351314" cy="2050868"/>
          </a:xfrm>
          <a:prstGeom prst="star5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চ্ছা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4822" y="4571999"/>
            <a:ext cx="65619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55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4924696" y="770709"/>
            <a:ext cx="5839098" cy="5342709"/>
          </a:xfrm>
          <a:prstGeom prst="triangle">
            <a:avLst>
              <a:gd name="adj" fmla="val 53377"/>
            </a:avLst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বিপর্যয়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গভীর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ব্যাহত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স্বাভাবিক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ক্ষুন্ন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ঊঠে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মানসিক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বিপর্যস্থ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469" y="375557"/>
            <a:ext cx="4180114" cy="420499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Smiley Face 4"/>
          <p:cNvSpPr/>
          <p:nvPr/>
        </p:nvSpPr>
        <p:spPr>
          <a:xfrm>
            <a:off x="7302137" y="1776549"/>
            <a:ext cx="1476103" cy="1613262"/>
          </a:xfrm>
          <a:prstGeom prst="smileyFace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0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2046" y="172871"/>
            <a:ext cx="7458891" cy="584775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পরিচালনার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নীতিগুলো্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‌…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2333" y="966651"/>
            <a:ext cx="8739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সামনে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উপস্থাপনঃ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সবসময়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ন্যায়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বোধ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শিখাতে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মানসিকতায়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উঠে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সেদিকে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সকলকেই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খেয়াল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5394" y="2259977"/>
            <a:ext cx="9170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শিশুকে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প্রশ্নংসা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করাঃ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প্রশ্নংসার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দৃষ্টিতে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উৎসাহ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2333" y="3183971"/>
            <a:ext cx="8948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শিশুকে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শাস্তি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দেয়াঃ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শাস্তি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শাস্তি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মানসিক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ব্যাহত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5394" y="4181671"/>
            <a:ext cx="95620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হ্যাঁ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বলাঃ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ধুলা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আবদার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উচিত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নয়,তাকে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সবসময়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ইতিবাচক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মনোভাব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হবে।যেটা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গ্রহনযোগ্য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সেটাও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2333" y="5146766"/>
            <a:ext cx="99930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বিনিময়ঃ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সারাদিন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স্কুলে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কাটালো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জিজ্ঞাসা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বিনিময়ের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গুরুত্বপুর্ণ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6018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0"/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2516" y="418011"/>
            <a:ext cx="9392193" cy="901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তৈরিঃ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সবসময়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সেদিকে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খেয়াল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হবে।তার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খারাপ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আচরন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516" y="1397727"/>
            <a:ext cx="9333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মনস্তাত্ত্বিক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পুরণ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করাঃ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বাঁধা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হতাশা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বিষন্নতা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1" y="2508069"/>
            <a:ext cx="88958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মনস্তাত্ত্বিক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পুরণের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যথাঃ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স=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স্বীকৃতি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(Acceptance)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স=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স্নেহ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(Affection)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স=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সাফল্য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(Achievement)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প্রাধান্য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সম্পুর্ণ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ঘটানো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সব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এভাবেই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দায়িত্ব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4725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7680" y="156754"/>
            <a:ext cx="2142308" cy="584775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6629" y="1045029"/>
            <a:ext cx="6304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পরিচলনার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নীতিগুলোর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………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53" y="1659058"/>
            <a:ext cx="1939434" cy="1331816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677886" y="1985553"/>
            <a:ext cx="2207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হ্যাঁ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486" y="1616736"/>
            <a:ext cx="1900645" cy="1331816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7328264" y="2031719"/>
            <a:ext cx="2039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প্রসংসা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53" y="3365306"/>
            <a:ext cx="1939434" cy="1314268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2677886" y="3914083"/>
            <a:ext cx="2207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শাস্তি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486" y="3182427"/>
            <a:ext cx="2037807" cy="1497147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7328264" y="3914083"/>
            <a:ext cx="2483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বিনিময়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77" y="5032877"/>
            <a:ext cx="1994752" cy="1430973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5" name="TextBox 14"/>
          <p:cNvSpPr txBox="1"/>
          <p:nvPr/>
        </p:nvSpPr>
        <p:spPr>
          <a:xfrm>
            <a:off x="2535990" y="5473281"/>
            <a:ext cx="2541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স্বীকৃতি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486" y="5003264"/>
            <a:ext cx="2135778" cy="1490201"/>
          </a:xfrm>
          <a:prstGeom prst="ellipse">
            <a:avLst/>
          </a:prstGeom>
          <a:solidFill>
            <a:schemeClr val="accent2"/>
          </a:solidFill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8" name="TextBox 17"/>
          <p:cNvSpPr txBox="1"/>
          <p:nvPr/>
        </p:nvSpPr>
        <p:spPr>
          <a:xfrm>
            <a:off x="7759338" y="5473280"/>
            <a:ext cx="1923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স্নেহ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25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/>
      <p:bldP spid="10" grpId="0"/>
      <p:bldP spid="12" grpId="0"/>
      <p:bldP spid="15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29645" y="418011"/>
            <a:ext cx="1907177" cy="52322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77" y="1374413"/>
            <a:ext cx="3644536" cy="526297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5003075" y="1374413"/>
            <a:ext cx="6113415" cy="5262979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&gt;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মায়ের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দৃঢ়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ঘুমালে,আদর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করলে,সময়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সবসময়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মনোভাব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পোষন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ইতিবাচক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শাস্তি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স্নেহ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ইংরেজী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Affection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মনস্তাত্ত্বিক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&gt;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স্বীকৃতি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স্নেহ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সাফল্য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2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54" y="1505699"/>
            <a:ext cx="5175189" cy="4519749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055326" y="365760"/>
            <a:ext cx="1749881" cy="52322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930266" y="1355883"/>
            <a:ext cx="4676774" cy="4434433"/>
          </a:xfrm>
          <a:prstGeom prst="ellipse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প্রতিবেদন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86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7684" y="422372"/>
            <a:ext cx="9287691" cy="58477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আগামী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থেকো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91" y="1306286"/>
            <a:ext cx="9750684" cy="5551713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62" y="1306286"/>
            <a:ext cx="9750684" cy="5715005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459787" y="4220524"/>
            <a:ext cx="3142796" cy="14465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9069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8857" y="248194"/>
            <a:ext cx="2860766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4583" y="1306286"/>
            <a:ext cx="4362995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অপর্না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endParaRPr lang="en-US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স্মরনী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endParaRPr lang="en-US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aparsamarup@gmail.com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116183" y="1796215"/>
            <a:ext cx="6217920" cy="3474719"/>
          </a:xfrm>
          <a:prstGeom prst="straightConnector1">
            <a:avLst/>
          </a:prstGeom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50188" y="3823300"/>
            <a:ext cx="4055515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শ্রেনীঃ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৬ষ্ঠ</a:t>
            </a:r>
          </a:p>
          <a:p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গার্হস্থ্য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2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৭ম</a:t>
            </a:r>
          </a:p>
          <a:p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৪৫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87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1291" y="1"/>
            <a:ext cx="3775166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3" y="1036970"/>
            <a:ext cx="11834948" cy="57034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3" y="940526"/>
            <a:ext cx="11834948" cy="57999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4" y="940526"/>
            <a:ext cx="11996057" cy="60067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6" y="733695"/>
            <a:ext cx="12174634" cy="6213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60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05349" y="326571"/>
            <a:ext cx="5180614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26" y="1332411"/>
            <a:ext cx="5457309" cy="4794068"/>
          </a:xfrm>
          <a:prstGeom prst="ellips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Oval 4"/>
          <p:cNvSpPr/>
          <p:nvPr/>
        </p:nvSpPr>
        <p:spPr>
          <a:xfrm>
            <a:off x="6035039" y="1306286"/>
            <a:ext cx="4637315" cy="4820193"/>
          </a:xfrm>
          <a:prstGeom prst="ellips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56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54433" y="378823"/>
            <a:ext cx="2782389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94114" y="1711235"/>
            <a:ext cx="8752115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………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&gt;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&gt;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মায়ের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দৃঢ়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&gt;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বিপর্যয়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বাঁধা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&gt;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পরিচালনার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নীতিগুলো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বিস্তারিত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62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135" y="300446"/>
            <a:ext cx="4083768" cy="3422469"/>
          </a:xfrm>
          <a:prstGeom prst="ellips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Oval 2"/>
          <p:cNvSpPr/>
          <p:nvPr/>
        </p:nvSpPr>
        <p:spPr>
          <a:xfrm>
            <a:off x="5081450" y="2939144"/>
            <a:ext cx="3931920" cy="3631474"/>
          </a:xfrm>
          <a:prstGeom prst="ellips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আচরনগত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বিস্তার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82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6732" y="211852"/>
            <a:ext cx="879130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মায়ের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দৃঢ়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হবে্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‌……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12" y="1277647"/>
            <a:ext cx="2172107" cy="1383956"/>
          </a:xfrm>
          <a:prstGeom prst="ellips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030583" y="1567543"/>
            <a:ext cx="5199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১&gt;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পরপরই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বুকের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দুধ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খাওয়াতে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113" y="2396642"/>
            <a:ext cx="2603863" cy="1602377"/>
          </a:xfrm>
          <a:prstGeom prst="ellips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2429691" y="3004457"/>
            <a:ext cx="5003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২&gt;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কান্নায়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তাড়াতাড়ি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সাড়া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034" y="3786608"/>
            <a:ext cx="2600545" cy="1595875"/>
          </a:xfrm>
          <a:prstGeom prst="ellips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4376057" y="4531917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৩&gt;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ঘুমানো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856" y="5063624"/>
            <a:ext cx="2508069" cy="1569220"/>
          </a:xfrm>
          <a:prstGeom prst="ellips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3979814" y="5646020"/>
            <a:ext cx="3814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৪&gt;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পর্যাপ্ত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984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7943" y="313509"/>
            <a:ext cx="2782388" cy="769441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74" y="1713275"/>
            <a:ext cx="5066930" cy="2937102"/>
          </a:xfrm>
          <a:prstGeom prst="ellips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Oval 3"/>
          <p:cNvSpPr/>
          <p:nvPr/>
        </p:nvSpPr>
        <p:spPr>
          <a:xfrm>
            <a:off x="5760721" y="3174274"/>
            <a:ext cx="4585062" cy="2860766"/>
          </a:xfrm>
          <a:prstGeom prst="ellips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দৃঢ়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7050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3623" y="344235"/>
            <a:ext cx="3213462" cy="584775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বিপর্যয়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82388" y="1153571"/>
            <a:ext cx="7262949" cy="523220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বিপর্যয়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ক্ষুন্ন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57" y="2044527"/>
            <a:ext cx="2847975" cy="1945848"/>
          </a:xfrm>
          <a:prstGeom prst="ellips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654368" y="2288304"/>
            <a:ext cx="2891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&gt;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মায়ের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অসুস্থতা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387" y="3252651"/>
            <a:ext cx="3028950" cy="1677575"/>
          </a:xfrm>
          <a:prstGeom prst="ellips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3977640" y="3840480"/>
            <a:ext cx="2429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২&gt;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মায়ের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620" y="4896220"/>
            <a:ext cx="3110389" cy="1837210"/>
          </a:xfrm>
          <a:prstGeom prst="ellips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5747657" y="5496752"/>
            <a:ext cx="5329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৩&gt;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ভাংগন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মায়ের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ঝগড়া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37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294</TotalTime>
  <Words>688</Words>
  <Application>Microsoft Office PowerPoint</Application>
  <PresentationFormat>Widescreen</PresentationFormat>
  <Paragraphs>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NikoshBAN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55</cp:revision>
  <dcterms:created xsi:type="dcterms:W3CDTF">2019-11-13T13:53:00Z</dcterms:created>
  <dcterms:modified xsi:type="dcterms:W3CDTF">2019-11-16T13:16:50Z</dcterms:modified>
</cp:coreProperties>
</file>