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313" r:id="rId3"/>
    <p:sldId id="360" r:id="rId4"/>
    <p:sldId id="288" r:id="rId5"/>
    <p:sldId id="362" r:id="rId6"/>
    <p:sldId id="354" r:id="rId7"/>
    <p:sldId id="358" r:id="rId8"/>
    <p:sldId id="316" r:id="rId9"/>
    <p:sldId id="344" r:id="rId10"/>
    <p:sldId id="346" r:id="rId11"/>
    <p:sldId id="347" r:id="rId12"/>
    <p:sldId id="345" r:id="rId13"/>
    <p:sldId id="350" r:id="rId14"/>
    <p:sldId id="364" r:id="rId15"/>
    <p:sldId id="365" r:id="rId16"/>
    <p:sldId id="352" r:id="rId17"/>
    <p:sldId id="34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সহজবোধ্যতা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নমমনীয়তা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উত্তম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পরিকল্পনার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বৈশিষ্ট্য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114425"/>
            <a:ext cx="5700712" cy="4214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114425"/>
            <a:ext cx="5700712" cy="42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ভবিষ্য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দিকনির্দেশনা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সৃজনশীলতা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উত্তম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পরিকল্পনার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বৈশিষ্ট্য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128714"/>
            <a:ext cx="5700712" cy="4257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128714"/>
            <a:ext cx="5700712" cy="42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বুদ্ধিমত্তার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প্রয়োগ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সম্পদের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সুষ্ঠু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ব্যবহার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উত্তম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পরিকল্পনার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বৈশিষ্ট্য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42987"/>
            <a:ext cx="5700712" cy="4414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042986"/>
            <a:ext cx="5700712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বাস্তবমুখী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সমতা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বিধান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উত্তম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পরিকল্পনার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বৈশিষ্ট্য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71563"/>
            <a:ext cx="5700712" cy="4271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098994"/>
            <a:ext cx="5700712" cy="42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গ্রহণযোগ্যতা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তথ্যনির্ভর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উত্তম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পরিকল্পনার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বৈশিষ্ট্য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100137"/>
            <a:ext cx="5700712" cy="425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100136"/>
            <a:ext cx="5700712" cy="4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সমন্বয়সাধন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সামঞ্জস্যতা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উত্তম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পরিকল্পনার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বৈশিষ্ট্য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57274"/>
            <a:ext cx="5700712" cy="431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057274"/>
            <a:ext cx="5700712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385888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7030A0"/>
                </a:solidFill>
                <a:latin typeface="NikoshBAN"/>
              </a:rPr>
              <a:t>১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লক্ষ্য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NikoshBAN"/>
              </a:rPr>
              <a:t>?</a:t>
            </a:r>
          </a:p>
          <a:p>
            <a:r>
              <a:rPr lang="en-US" sz="4400" b="1" dirty="0">
                <a:solidFill>
                  <a:srgbClr val="7030A0"/>
                </a:solidFill>
                <a:latin typeface="NikoshBAN"/>
              </a:rPr>
              <a:t>২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পরিকল্পনার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আঙিনা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৩।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নমনীয়তা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?</a:t>
            </a:r>
            <a:endParaRPr lang="en-US" sz="44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88" y="118630"/>
            <a:ext cx="5614987" cy="101566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মূল্যায়ন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632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3429511"/>
            <a:ext cx="10515601" cy="816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পরিকল্পনাকে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একটি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নিরবচ্ছিন্ন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প্রক্রিয়া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বলা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হয়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কেন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?</a:t>
            </a:r>
            <a:endParaRPr lang="en-US" sz="4400" b="1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402681" y="271783"/>
            <a:ext cx="7386638" cy="1143000"/>
          </a:xfrm>
          <a:prstGeom prst="flowChartPredefined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/>
              </a:rPr>
              <a:t>বাড়ির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কাজ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763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125663"/>
            <a:ext cx="10515599" cy="435133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সকলকে</a:t>
            </a:r>
            <a:r>
              <a:rPr lang="en-US" sz="6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ধন্যবাদ</a:t>
            </a:r>
            <a:endParaRPr lang="en-US" sz="6600" dirty="0">
              <a:solidFill>
                <a:schemeClr val="accent6">
                  <a:lumMod val="20000"/>
                  <a:lumOff val="8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57175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15" y="2843214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2" y="1091236"/>
            <a:ext cx="3884749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01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892549"/>
            <a:ext cx="10472738" cy="4836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7514" y="0"/>
            <a:ext cx="678656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                 </a:t>
            </a:r>
            <a:r>
              <a:rPr lang="en-US" sz="4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ছবিটি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দেখে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কি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বোঝানো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হয়েছে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614737" y="5852396"/>
            <a:ext cx="4557713" cy="757237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পরিকল্পনা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4573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2" y="273456"/>
            <a:ext cx="6700838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2" y="5734497"/>
            <a:ext cx="6700838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 পরিকল্পনা বৈশিষ্ট্য ।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1357312"/>
            <a:ext cx="8843962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6" y="3832412"/>
            <a:ext cx="10096500" cy="192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ভবিষ্যতে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কী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করা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হবে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তা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পূর্ব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থেকে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ঠিক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করার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নামই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পরিকল্পনা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।</a:t>
            </a:r>
            <a:endParaRPr lang="en-US" sz="5400" dirty="0">
              <a:solidFill>
                <a:srgbClr val="00B0F0"/>
              </a:solidFill>
              <a:latin typeface="NikoshBAN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56446" y="151909"/>
            <a:ext cx="6400800" cy="2043112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/>
              </a:rPr>
              <a:t>“</a:t>
            </a:r>
            <a:r>
              <a:rPr lang="en-US" sz="8800" dirty="0" err="1">
                <a:latin typeface="NikoshBAN"/>
              </a:rPr>
              <a:t>পরিকল্পনা</a:t>
            </a:r>
            <a:r>
              <a:rPr lang="en-US" sz="8800" dirty="0">
                <a:latin typeface="NikoshBAN"/>
              </a:rPr>
              <a:t>”</a:t>
            </a:r>
          </a:p>
        </p:txBody>
      </p:sp>
      <p:sp>
        <p:nvSpPr>
          <p:cNvPr id="9" name="Down Arrow 8"/>
          <p:cNvSpPr/>
          <p:nvPr/>
        </p:nvSpPr>
        <p:spPr>
          <a:xfrm>
            <a:off x="3428158" y="2427929"/>
            <a:ext cx="1857375" cy="1171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613" y="636587"/>
            <a:ext cx="8577262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614" y="1962149"/>
            <a:ext cx="10515600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উত্তম পরিকল্পনার 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2101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5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5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798" y="5654434"/>
            <a:ext cx="965586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/>
              </a:rPr>
              <a:t>পরিকল্পনা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কী</a:t>
            </a:r>
            <a:r>
              <a:rPr lang="en-US" sz="4800" dirty="0" smtClean="0">
                <a:latin typeface="NikoshBAN"/>
              </a:rPr>
              <a:t> ?</a:t>
            </a:r>
            <a:endParaRPr lang="en-US" sz="48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7" y="2200275"/>
            <a:ext cx="9655867" cy="34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উত্তম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পরিকল্পনার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বৈশিষ্ট্য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নির্দিষ্ট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লক্ষ্য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উদ্দেশ্য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27097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নিরবচ্ছিন্নতা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66799"/>
            <a:ext cx="5700712" cy="4348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066799"/>
            <a:ext cx="5727097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ত্রুটিমুক্ত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মিতব্যয়িতা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উত্তম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পরিকল্পনার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বৈশিষ্ট্য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62037"/>
            <a:ext cx="5700712" cy="4281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062037"/>
            <a:ext cx="5700712" cy="42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164</Words>
  <Application>Microsoft Office PowerPoint</Application>
  <PresentationFormat>Widescreen</PresentationFormat>
  <Paragraphs>57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ভবিষ্যতে কী করা হবে তা পূর্ব থেকে ঠিক করার নামই পরিকল্পনা ।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 Bairagee</cp:lastModifiedBy>
  <cp:revision>351</cp:revision>
  <dcterms:created xsi:type="dcterms:W3CDTF">2019-06-19T16:23:58Z</dcterms:created>
  <dcterms:modified xsi:type="dcterms:W3CDTF">2019-11-16T16:33:26Z</dcterms:modified>
</cp:coreProperties>
</file>