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9" r:id="rId4"/>
    <p:sldId id="265" r:id="rId5"/>
    <p:sldId id="264" r:id="rId6"/>
    <p:sldId id="274" r:id="rId7"/>
    <p:sldId id="260" r:id="rId8"/>
    <p:sldId id="275" r:id="rId9"/>
    <p:sldId id="272" r:id="rId10"/>
    <p:sldId id="276" r:id="rId11"/>
    <p:sldId id="261" r:id="rId12"/>
    <p:sldId id="280" r:id="rId13"/>
    <p:sldId id="285" r:id="rId14"/>
    <p:sldId id="281" r:id="rId15"/>
    <p:sldId id="282" r:id="rId16"/>
    <p:sldId id="283" r:id="rId17"/>
    <p:sldId id="284" r:id="rId18"/>
    <p:sldId id="270" r:id="rId19"/>
    <p:sldId id="267" r:id="rId20"/>
    <p:sldId id="266" r:id="rId21"/>
    <p:sldId id="271"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4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FFB03E-97F1-429F-B00A-055E1C1DF8C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B94763D6-F260-4EE4-B75C-1B0A054D6F3F}">
      <dgm:prSet phldrT="[Text]" custT="1">
        <dgm:style>
          <a:lnRef idx="1">
            <a:schemeClr val="accent3"/>
          </a:lnRef>
          <a:fillRef idx="2">
            <a:schemeClr val="accent3"/>
          </a:fillRef>
          <a:effectRef idx="1">
            <a:schemeClr val="accent3"/>
          </a:effectRef>
          <a:fontRef idx="minor">
            <a:schemeClr val="dk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dgm:spPr>
      <dgm:t>
        <a:bodyPr/>
        <a:lstStyle/>
        <a:p>
          <a:r>
            <a:rPr lang="ar-SA" sz="4800" b="1" dirty="0" smtClean="0">
              <a:solidFill>
                <a:prstClr val="black"/>
              </a:solidFill>
              <a:latin typeface="Times New Roman" pitchFamily="18" charset="0"/>
              <a:ea typeface="+mn-ea"/>
              <a:cs typeface="Times New Roman" pitchFamily="18" charset="0"/>
            </a:rPr>
            <a:t>الَّذِينَ </a:t>
          </a:r>
          <a:endParaRPr lang="en-US" sz="4800" dirty="0">
            <a:latin typeface="Times New Roman" pitchFamily="18" charset="0"/>
            <a:cs typeface="Times New Roman" pitchFamily="18" charset="0"/>
          </a:endParaRPr>
        </a:p>
      </dgm:t>
    </dgm:pt>
    <dgm:pt modelId="{39F8B4FB-C5E0-4BA7-84C8-A64418B536B2}" type="parTrans" cxnId="{1F851DAF-6958-49B6-B8F0-A3AC2F527CEB}">
      <dgm:prSet/>
      <dgm:spPr/>
      <dgm:t>
        <a:bodyPr/>
        <a:lstStyle/>
        <a:p>
          <a:endParaRPr lang="en-US">
            <a:latin typeface="Times New Roman" pitchFamily="18" charset="0"/>
            <a:cs typeface="Times New Roman" pitchFamily="18" charset="0"/>
          </a:endParaRPr>
        </a:p>
      </dgm:t>
    </dgm:pt>
    <dgm:pt modelId="{3D34C92E-52C7-4FF9-BDF2-3B05097CCB98}" type="sibTrans" cxnId="{1F851DAF-6958-49B6-B8F0-A3AC2F527CEB}">
      <dgm:prSet/>
      <dgm:spPr/>
      <dgm:t>
        <a:bodyPr/>
        <a:lstStyle/>
        <a:p>
          <a:endParaRPr lang="en-US">
            <a:latin typeface="Times New Roman" pitchFamily="18" charset="0"/>
            <a:cs typeface="Times New Roman" pitchFamily="18" charset="0"/>
          </a:endParaRPr>
        </a:p>
      </dgm:t>
    </dgm:pt>
    <dgm:pt modelId="{768F1735-89AE-43E8-92E0-BCF5AF41012A}">
      <dgm:prSet phldrT="[Text]" custT="1">
        <dgm:style>
          <a:lnRef idx="1">
            <a:schemeClr val="dk1"/>
          </a:lnRef>
          <a:fillRef idx="2">
            <a:schemeClr val="dk1"/>
          </a:fillRef>
          <a:effectRef idx="1">
            <a:schemeClr val="dk1"/>
          </a:effectRef>
          <a:fontRef idx="minor">
            <a:schemeClr val="dk1"/>
          </a:fontRef>
        </dgm:style>
      </dgm:prSet>
      <dgm:spPr>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bn-IN" sz="4000" b="1" dirty="0" smtClean="0">
              <a:solidFill>
                <a:prstClr val="black"/>
              </a:solidFill>
              <a:latin typeface="NikoshBAN" pitchFamily="2" charset="0"/>
              <a:ea typeface="+mn-ea"/>
              <a:cs typeface="NikoshBAN" pitchFamily="2" charset="0"/>
            </a:rPr>
            <a:t>ভঙ্গ করে</a:t>
          </a:r>
          <a:endParaRPr lang="en-US" sz="4000" dirty="0">
            <a:latin typeface="Times New Roman" pitchFamily="18" charset="0"/>
            <a:cs typeface="Times New Roman" pitchFamily="18" charset="0"/>
          </a:endParaRPr>
        </a:p>
      </dgm:t>
    </dgm:pt>
    <dgm:pt modelId="{10E336DA-606D-4138-AFAA-08DD168492A7}" type="parTrans" cxnId="{A3C8A871-69B7-498E-B6B1-217A37B97D6B}">
      <dgm:prSet/>
      <dgm:spPr/>
      <dgm:t>
        <a:bodyPr/>
        <a:lstStyle/>
        <a:p>
          <a:endParaRPr lang="en-US">
            <a:latin typeface="Times New Roman" pitchFamily="18" charset="0"/>
            <a:cs typeface="Times New Roman" pitchFamily="18" charset="0"/>
          </a:endParaRPr>
        </a:p>
      </dgm:t>
    </dgm:pt>
    <dgm:pt modelId="{5B5B5300-34D2-4CD6-A402-8A4EFBA7966C}" type="sibTrans" cxnId="{A3C8A871-69B7-498E-B6B1-217A37B97D6B}">
      <dgm:prSet/>
      <dgm:spPr/>
      <dgm:t>
        <a:bodyPr/>
        <a:lstStyle/>
        <a:p>
          <a:endParaRPr lang="en-US">
            <a:latin typeface="Times New Roman" pitchFamily="18" charset="0"/>
            <a:cs typeface="Times New Roman" pitchFamily="18" charset="0"/>
          </a:endParaRPr>
        </a:p>
      </dgm:t>
    </dgm:pt>
    <dgm:pt modelId="{F9F3A5F3-2A0F-4E59-8F1B-C9077D18D1EE}">
      <dgm:prSet phldrT="[Text]" custT="1">
        <dgm:style>
          <a:lnRef idx="1">
            <a:schemeClr val="accent1"/>
          </a:lnRef>
          <a:fillRef idx="2">
            <a:schemeClr val="accent1"/>
          </a:fillRef>
          <a:effectRef idx="1">
            <a:schemeClr val="accent1"/>
          </a:effectRef>
          <a:fontRef idx="minor">
            <a:schemeClr val="dk1"/>
          </a:fontRef>
        </dgm:style>
      </dgm:prSet>
      <dgm:spPr>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ar-SA" sz="3200" b="1" dirty="0" smtClean="0">
              <a:solidFill>
                <a:prstClr val="black"/>
              </a:solidFill>
              <a:latin typeface="NikoshBAN" pitchFamily="2" charset="0"/>
              <a:ea typeface="+mn-ea"/>
              <a:cs typeface="Arial"/>
            </a:rPr>
            <a:t>مِن بَعْدِ مِيثَاقِهِ</a:t>
          </a:r>
          <a:r>
            <a:rPr lang="bn-IN" sz="3200" b="1" dirty="0" smtClean="0">
              <a:solidFill>
                <a:prstClr val="black"/>
              </a:solidFill>
              <a:latin typeface="NikoshBAN" pitchFamily="2" charset="0"/>
              <a:ea typeface="+mn-ea"/>
              <a:cs typeface="NikoshBAN" pitchFamily="2" charset="0"/>
            </a:rPr>
            <a:t> </a:t>
          </a:r>
          <a:endParaRPr lang="en-US" sz="3200" dirty="0">
            <a:latin typeface="Times New Roman" pitchFamily="18" charset="0"/>
            <a:cs typeface="Times New Roman" pitchFamily="18" charset="0"/>
          </a:endParaRPr>
        </a:p>
      </dgm:t>
    </dgm:pt>
    <dgm:pt modelId="{A7144250-6E99-4667-83D6-0CDDDA6CF97C}" type="parTrans" cxnId="{51548A07-C82C-4D71-8FE4-94B95F64812F}">
      <dgm:prSet/>
      <dgm:spPr/>
      <dgm:t>
        <a:bodyPr/>
        <a:lstStyle/>
        <a:p>
          <a:endParaRPr lang="en-US">
            <a:latin typeface="Times New Roman" pitchFamily="18" charset="0"/>
            <a:cs typeface="Times New Roman" pitchFamily="18" charset="0"/>
          </a:endParaRPr>
        </a:p>
      </dgm:t>
    </dgm:pt>
    <dgm:pt modelId="{57479CCC-6F7F-4AC1-9A36-559805E540E6}" type="sibTrans" cxnId="{51548A07-C82C-4D71-8FE4-94B95F64812F}">
      <dgm:prSet/>
      <dgm:spPr>
        <a:noFill/>
      </dgm:spPr>
      <dgm:t>
        <a:bodyPr/>
        <a:lstStyle/>
        <a:p>
          <a:endParaRPr lang="en-US">
            <a:latin typeface="Times New Roman" pitchFamily="18" charset="0"/>
            <a:cs typeface="Times New Roman" pitchFamily="18" charset="0"/>
          </a:endParaRPr>
        </a:p>
      </dgm:t>
    </dgm:pt>
    <dgm:pt modelId="{7868B289-6222-4072-811D-4D3A120D9724}">
      <dgm:prSet phldrT="[Text]" custT="1">
        <dgm:style>
          <a:lnRef idx="3">
            <a:schemeClr val="lt1"/>
          </a:lnRef>
          <a:fillRef idx="1">
            <a:schemeClr val="accent6"/>
          </a:fillRef>
          <a:effectRef idx="1">
            <a:schemeClr val="accent6"/>
          </a:effectRef>
          <a:fontRef idx="minor">
            <a:schemeClr val="lt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bn-IN" sz="2400" b="1" dirty="0" smtClean="0">
              <a:solidFill>
                <a:prstClr val="black"/>
              </a:solidFill>
              <a:latin typeface="NikoshBAN" pitchFamily="2" charset="0"/>
              <a:ea typeface="+mn-ea"/>
              <a:cs typeface="NikoshBAN" pitchFamily="2" charset="0"/>
            </a:rPr>
            <a:t>দৃঢ় অঙীকারাবব্ধ হওয়ার পরে</a:t>
          </a:r>
          <a:endParaRPr lang="en-US" sz="2400" dirty="0">
            <a:latin typeface="Times New Roman" pitchFamily="18" charset="0"/>
            <a:cs typeface="Times New Roman" pitchFamily="18" charset="0"/>
          </a:endParaRPr>
        </a:p>
      </dgm:t>
    </dgm:pt>
    <dgm:pt modelId="{80BE1CC4-5F10-4765-9EAF-682C91A69E67}" type="parTrans" cxnId="{C6654A9E-740D-455A-8557-25E4A0D6CE7D}">
      <dgm:prSet/>
      <dgm:spPr/>
      <dgm:t>
        <a:bodyPr/>
        <a:lstStyle/>
        <a:p>
          <a:endParaRPr lang="en-US">
            <a:latin typeface="Times New Roman" pitchFamily="18" charset="0"/>
            <a:cs typeface="Times New Roman" pitchFamily="18" charset="0"/>
          </a:endParaRPr>
        </a:p>
      </dgm:t>
    </dgm:pt>
    <dgm:pt modelId="{4850FDBE-AAED-4FB6-9369-8028E0D49666}" type="sibTrans" cxnId="{C6654A9E-740D-455A-8557-25E4A0D6CE7D}">
      <dgm:prSet/>
      <dgm:spPr/>
      <dgm:t>
        <a:bodyPr/>
        <a:lstStyle/>
        <a:p>
          <a:endParaRPr lang="en-US">
            <a:latin typeface="Times New Roman" pitchFamily="18" charset="0"/>
            <a:cs typeface="Times New Roman" pitchFamily="18" charset="0"/>
          </a:endParaRPr>
        </a:p>
      </dgm:t>
    </dgm:pt>
    <dgm:pt modelId="{85906763-DB7C-4FED-B19D-7D118101723A}">
      <dgm:prSet phldrT="[Text]" custT="1">
        <dgm:style>
          <a:lnRef idx="1">
            <a:schemeClr val="accent4"/>
          </a:lnRef>
          <a:fillRef idx="2">
            <a:schemeClr val="accent4"/>
          </a:fillRef>
          <a:effectRef idx="1">
            <a:schemeClr val="accent4"/>
          </a:effectRef>
          <a:fontRef idx="minor">
            <a:schemeClr val="dk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ar-SA" sz="4400" b="1" dirty="0" smtClean="0">
              <a:solidFill>
                <a:prstClr val="black"/>
              </a:solidFill>
              <a:latin typeface="NikoshBAN" pitchFamily="2" charset="0"/>
              <a:ea typeface="+mn-ea"/>
              <a:cs typeface="Arial"/>
            </a:rPr>
            <a:t>عَهْدَ اللَّهِ </a:t>
          </a:r>
          <a:endParaRPr lang="en-US" sz="4400" dirty="0">
            <a:latin typeface="Times New Roman" pitchFamily="18" charset="0"/>
            <a:cs typeface="Times New Roman" pitchFamily="18" charset="0"/>
          </a:endParaRPr>
        </a:p>
      </dgm:t>
    </dgm:pt>
    <dgm:pt modelId="{E7AEA837-4379-4884-A846-2DCDB01CE43C}" type="parTrans" cxnId="{929A6A4B-82AA-4947-9CA5-6596B0568E03}">
      <dgm:prSet/>
      <dgm:spPr/>
      <dgm:t>
        <a:bodyPr/>
        <a:lstStyle/>
        <a:p>
          <a:endParaRPr lang="en-US">
            <a:latin typeface="Times New Roman" pitchFamily="18" charset="0"/>
            <a:cs typeface="Times New Roman" pitchFamily="18" charset="0"/>
          </a:endParaRPr>
        </a:p>
      </dgm:t>
    </dgm:pt>
    <dgm:pt modelId="{C974D731-BDDE-4926-B2DE-ECDFA07A6E6A}" type="sibTrans" cxnId="{929A6A4B-82AA-4947-9CA5-6596B0568E03}">
      <dgm:prSet/>
      <dgm:spPr/>
      <dgm:t>
        <a:bodyPr/>
        <a:lstStyle/>
        <a:p>
          <a:endParaRPr lang="en-US">
            <a:latin typeface="Times New Roman" pitchFamily="18" charset="0"/>
            <a:cs typeface="Times New Roman" pitchFamily="18" charset="0"/>
          </a:endParaRPr>
        </a:p>
      </dgm:t>
    </dgm:pt>
    <dgm:pt modelId="{AAD9DF2D-82B1-45CA-A339-118909E06BDE}">
      <dgm:prSet phldrT="[Text]" custT="1">
        <dgm:style>
          <a:lnRef idx="1">
            <a:schemeClr val="accent6"/>
          </a:lnRef>
          <a:fillRef idx="2">
            <a:schemeClr val="accent6"/>
          </a:fillRef>
          <a:effectRef idx="1">
            <a:schemeClr val="accent6"/>
          </a:effectRef>
          <a:fontRef idx="minor">
            <a:schemeClr val="dk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dgm:spPr>
      <dgm:t>
        <a:bodyPr/>
        <a:lstStyle/>
        <a:p>
          <a:r>
            <a:rPr lang="bn-IN" sz="6000" b="1" dirty="0" smtClean="0">
              <a:solidFill>
                <a:prstClr val="black"/>
              </a:solidFill>
              <a:latin typeface="NikoshBAN" pitchFamily="2" charset="0"/>
              <a:ea typeface="+mn-ea"/>
              <a:cs typeface="NikoshBAN" pitchFamily="2" charset="0"/>
            </a:rPr>
            <a:t>যারা</a:t>
          </a:r>
          <a:endParaRPr lang="en-US" sz="6000" dirty="0">
            <a:latin typeface="Times New Roman" pitchFamily="18" charset="0"/>
            <a:cs typeface="Times New Roman" pitchFamily="18" charset="0"/>
          </a:endParaRPr>
        </a:p>
      </dgm:t>
    </dgm:pt>
    <dgm:pt modelId="{C589522D-A8B7-48F4-9143-6DD3F2B546FE}" type="parTrans" cxnId="{2B08C23C-F979-4DA6-A069-35DAD6A7B8AA}">
      <dgm:prSet/>
      <dgm:spPr/>
      <dgm:t>
        <a:bodyPr/>
        <a:lstStyle/>
        <a:p>
          <a:endParaRPr lang="en-US">
            <a:latin typeface="Times New Roman" pitchFamily="18" charset="0"/>
            <a:cs typeface="Times New Roman" pitchFamily="18" charset="0"/>
          </a:endParaRPr>
        </a:p>
      </dgm:t>
    </dgm:pt>
    <dgm:pt modelId="{37336CF2-9111-4A38-9BDB-7F39BDD89A8C}" type="sibTrans" cxnId="{2B08C23C-F979-4DA6-A069-35DAD6A7B8AA}">
      <dgm:prSet/>
      <dgm:spPr>
        <a:noFill/>
      </dgm:spPr>
      <dgm:t>
        <a:bodyPr/>
        <a:lstStyle/>
        <a:p>
          <a:endParaRPr lang="en-US">
            <a:latin typeface="Times New Roman" pitchFamily="18" charset="0"/>
            <a:cs typeface="Times New Roman" pitchFamily="18" charset="0"/>
          </a:endParaRPr>
        </a:p>
      </dgm:t>
    </dgm:pt>
    <dgm:pt modelId="{A0051199-2F02-4C8C-8CB5-E26492BDF361}">
      <dgm:prSet phldrT="[Text]" custT="1">
        <dgm:style>
          <a:lnRef idx="1">
            <a:schemeClr val="accent2"/>
          </a:lnRef>
          <a:fillRef idx="2">
            <a:schemeClr val="accent2"/>
          </a:fillRef>
          <a:effectRef idx="1">
            <a:schemeClr val="accent2"/>
          </a:effectRef>
          <a:fontRef idx="minor">
            <a:schemeClr val="dk1"/>
          </a:fontRef>
        </dgm:style>
      </dgm:prSet>
      <dgm:spPr>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dgm:spPr>
      <dgm:t>
        <a:bodyPr/>
        <a:lstStyle/>
        <a:p>
          <a:r>
            <a:rPr lang="ar-SA" sz="4400" b="1" dirty="0" smtClean="0">
              <a:solidFill>
                <a:prstClr val="black"/>
              </a:solidFill>
              <a:latin typeface="NikoshBAN" pitchFamily="2" charset="0"/>
              <a:ea typeface="+mn-ea"/>
              <a:cs typeface="Arial"/>
            </a:rPr>
            <a:t>يَنقُضُون</a:t>
          </a:r>
          <a:endParaRPr lang="en-US" sz="4400" dirty="0">
            <a:latin typeface="Times New Roman" pitchFamily="18" charset="0"/>
            <a:cs typeface="Times New Roman" pitchFamily="18" charset="0"/>
          </a:endParaRPr>
        </a:p>
      </dgm:t>
    </dgm:pt>
    <dgm:pt modelId="{0BD77B78-ABFF-4ADE-A7BD-BF96898E16E5}" type="parTrans" cxnId="{0C9E2D7D-B015-4C9E-8367-3D0FCB2781D3}">
      <dgm:prSet/>
      <dgm:spPr/>
      <dgm:t>
        <a:bodyPr/>
        <a:lstStyle/>
        <a:p>
          <a:endParaRPr lang="en-US">
            <a:latin typeface="Times New Roman" pitchFamily="18" charset="0"/>
            <a:cs typeface="Times New Roman" pitchFamily="18" charset="0"/>
          </a:endParaRPr>
        </a:p>
      </dgm:t>
    </dgm:pt>
    <dgm:pt modelId="{84DDDE42-9CB2-4EE5-9D3B-52C833FE3AEE}" type="sibTrans" cxnId="{0C9E2D7D-B015-4C9E-8367-3D0FCB2781D3}">
      <dgm:prSet/>
      <dgm:spPr/>
      <dgm:t>
        <a:bodyPr/>
        <a:lstStyle/>
        <a:p>
          <a:endParaRPr lang="en-US">
            <a:latin typeface="Times New Roman" pitchFamily="18" charset="0"/>
            <a:cs typeface="Times New Roman" pitchFamily="18" charset="0"/>
          </a:endParaRPr>
        </a:p>
      </dgm:t>
    </dgm:pt>
    <dgm:pt modelId="{E58E3553-E8E0-4A3B-B6EC-10095BD95B20}">
      <dgm:prSet phldrT="[Text]" custT="1">
        <dgm:style>
          <a:lnRef idx="1">
            <a:schemeClr val="accent5"/>
          </a:lnRef>
          <a:fillRef idx="2">
            <a:schemeClr val="accent5"/>
          </a:fillRef>
          <a:effectRef idx="1">
            <a:schemeClr val="accent5"/>
          </a:effectRef>
          <a:fontRef idx="minor">
            <a:schemeClr val="dk1"/>
          </a:fontRef>
        </dgm:style>
      </dgm:prSet>
      <dgm:spPr>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bn-IN" sz="3200" b="1" dirty="0" smtClean="0">
              <a:solidFill>
                <a:prstClr val="black"/>
              </a:solidFill>
              <a:latin typeface="NikoshBAN" pitchFamily="2" charset="0"/>
              <a:ea typeface="+mn-ea"/>
              <a:cs typeface="NikoshBAN" pitchFamily="2" charset="0"/>
            </a:rPr>
            <a:t>আল্লাহর অঙ্গীকার</a:t>
          </a:r>
          <a:endParaRPr lang="en-US" sz="3200" dirty="0">
            <a:latin typeface="Times New Roman" pitchFamily="18" charset="0"/>
            <a:cs typeface="Times New Roman" pitchFamily="18" charset="0"/>
          </a:endParaRPr>
        </a:p>
      </dgm:t>
    </dgm:pt>
    <dgm:pt modelId="{C380DE96-20B4-4661-874B-137F3AC28A36}" type="parTrans" cxnId="{AF469064-662B-46B3-BB3D-F055FB120612}">
      <dgm:prSet/>
      <dgm:spPr/>
      <dgm:t>
        <a:bodyPr/>
        <a:lstStyle/>
        <a:p>
          <a:endParaRPr lang="en-US">
            <a:latin typeface="Times New Roman" pitchFamily="18" charset="0"/>
            <a:cs typeface="Times New Roman" pitchFamily="18" charset="0"/>
          </a:endParaRPr>
        </a:p>
      </dgm:t>
    </dgm:pt>
    <dgm:pt modelId="{CC19425A-65BD-469E-B897-330C87670192}" type="sibTrans" cxnId="{AF469064-662B-46B3-BB3D-F055FB120612}">
      <dgm:prSet/>
      <dgm:spPr/>
      <dgm:t>
        <a:bodyPr/>
        <a:lstStyle/>
        <a:p>
          <a:endParaRPr lang="en-US">
            <a:latin typeface="Times New Roman" pitchFamily="18" charset="0"/>
            <a:cs typeface="Times New Roman" pitchFamily="18" charset="0"/>
          </a:endParaRPr>
        </a:p>
      </dgm:t>
    </dgm:pt>
    <dgm:pt modelId="{CC8EE960-BAA4-40C6-BDBA-2EE4E86A9ADF}" type="pres">
      <dgm:prSet presAssocID="{49FFB03E-97F1-429F-B00A-055E1C1DF8C3}" presName="Name0" presStyleCnt="0">
        <dgm:presLayoutVars>
          <dgm:dir/>
          <dgm:resizeHandles/>
        </dgm:presLayoutVars>
      </dgm:prSet>
      <dgm:spPr/>
      <dgm:t>
        <a:bodyPr/>
        <a:lstStyle/>
        <a:p>
          <a:endParaRPr lang="en-US"/>
        </a:p>
      </dgm:t>
    </dgm:pt>
    <dgm:pt modelId="{E6AB1C11-2C15-4CC7-A228-EE8D391BD9C8}" type="pres">
      <dgm:prSet presAssocID="{B94763D6-F260-4EE4-B75C-1B0A054D6F3F}" presName="compNode" presStyleCnt="0"/>
      <dgm:spPr/>
    </dgm:pt>
    <dgm:pt modelId="{8E5807FF-BB9A-4901-A1A2-5C500FE50CCB}" type="pres">
      <dgm:prSet presAssocID="{B94763D6-F260-4EE4-B75C-1B0A054D6F3F}" presName="dummyConnPt" presStyleCnt="0"/>
      <dgm:spPr/>
    </dgm:pt>
    <dgm:pt modelId="{7020101D-1882-499F-B4BC-6B41E4291454}" type="pres">
      <dgm:prSet presAssocID="{B94763D6-F260-4EE4-B75C-1B0A054D6F3F}" presName="node" presStyleLbl="node1" presStyleIdx="0" presStyleCnt="8" custScaleX="158146" custLinFactNeighborX="222" custLinFactNeighborY="-43">
        <dgm:presLayoutVars>
          <dgm:bulletEnabled val="1"/>
        </dgm:presLayoutVars>
      </dgm:prSet>
      <dgm:spPr/>
      <dgm:t>
        <a:bodyPr/>
        <a:lstStyle/>
        <a:p>
          <a:endParaRPr lang="en-US"/>
        </a:p>
      </dgm:t>
    </dgm:pt>
    <dgm:pt modelId="{6D03338D-6802-4A29-ACB2-3B6E0E0B2DFF}" type="pres">
      <dgm:prSet presAssocID="{3D34C92E-52C7-4FF9-BDF2-3B05097CCB98}" presName="sibTrans" presStyleLbl="bgSibTrans2D1" presStyleIdx="0" presStyleCnt="7" custLinFactNeighborX="34583" custLinFactNeighborY="8574"/>
      <dgm:spPr/>
      <dgm:t>
        <a:bodyPr/>
        <a:lstStyle/>
        <a:p>
          <a:endParaRPr lang="en-US"/>
        </a:p>
      </dgm:t>
    </dgm:pt>
    <dgm:pt modelId="{A01C1115-F4A9-4508-BAC5-596B50BEC696}" type="pres">
      <dgm:prSet presAssocID="{768F1735-89AE-43E8-92E0-BCF5AF41012A}" presName="compNode" presStyleCnt="0"/>
      <dgm:spPr/>
    </dgm:pt>
    <dgm:pt modelId="{0D9B1703-6905-44E3-869B-7159CFF6C916}" type="pres">
      <dgm:prSet presAssocID="{768F1735-89AE-43E8-92E0-BCF5AF41012A}" presName="dummyConnPt" presStyleCnt="0"/>
      <dgm:spPr/>
    </dgm:pt>
    <dgm:pt modelId="{016F07C6-E6D4-45BE-9357-07C2A8929E89}" type="pres">
      <dgm:prSet presAssocID="{768F1735-89AE-43E8-92E0-BCF5AF41012A}" presName="node" presStyleLbl="node1" presStyleIdx="1" presStyleCnt="8" custScaleX="138134">
        <dgm:presLayoutVars>
          <dgm:bulletEnabled val="1"/>
        </dgm:presLayoutVars>
      </dgm:prSet>
      <dgm:spPr/>
      <dgm:t>
        <a:bodyPr/>
        <a:lstStyle/>
        <a:p>
          <a:endParaRPr lang="en-US"/>
        </a:p>
      </dgm:t>
    </dgm:pt>
    <dgm:pt modelId="{321E8EE0-182C-49D4-91F8-8A08719097D8}" type="pres">
      <dgm:prSet presAssocID="{5B5B5300-34D2-4CD6-A402-8A4EFBA7966C}" presName="sibTrans" presStyleLbl="bgSibTrans2D1" presStyleIdx="1" presStyleCnt="7" custLinFactNeighborX="34583" custLinFactNeighborY="6694"/>
      <dgm:spPr/>
      <dgm:t>
        <a:bodyPr/>
        <a:lstStyle/>
        <a:p>
          <a:endParaRPr lang="en-US"/>
        </a:p>
      </dgm:t>
    </dgm:pt>
    <dgm:pt modelId="{30628BDC-0107-42C7-BF88-F486A99D474E}" type="pres">
      <dgm:prSet presAssocID="{F9F3A5F3-2A0F-4E59-8F1B-C9077D18D1EE}" presName="compNode" presStyleCnt="0"/>
      <dgm:spPr/>
    </dgm:pt>
    <dgm:pt modelId="{ECFCDEF3-B862-42F6-B828-C43179BA8176}" type="pres">
      <dgm:prSet presAssocID="{F9F3A5F3-2A0F-4E59-8F1B-C9077D18D1EE}" presName="dummyConnPt" presStyleCnt="0"/>
      <dgm:spPr/>
    </dgm:pt>
    <dgm:pt modelId="{9D413B92-9F95-4C59-BC96-22197B09A0D2}" type="pres">
      <dgm:prSet presAssocID="{F9F3A5F3-2A0F-4E59-8F1B-C9077D18D1EE}" presName="node" presStyleLbl="node1" presStyleIdx="2" presStyleCnt="8" custScaleX="148064">
        <dgm:presLayoutVars>
          <dgm:bulletEnabled val="1"/>
        </dgm:presLayoutVars>
      </dgm:prSet>
      <dgm:spPr/>
      <dgm:t>
        <a:bodyPr/>
        <a:lstStyle/>
        <a:p>
          <a:endParaRPr lang="en-US"/>
        </a:p>
      </dgm:t>
    </dgm:pt>
    <dgm:pt modelId="{59A42CA0-2DC0-46B2-9BF5-CA29AB2451A0}" type="pres">
      <dgm:prSet presAssocID="{57479CCC-6F7F-4AC1-9A36-559805E540E6}" presName="sibTrans" presStyleLbl="bgSibTrans2D1" presStyleIdx="2" presStyleCnt="7" custLinFactY="238718" custLinFactNeighborX="69987" custLinFactNeighborY="300000"/>
      <dgm:spPr/>
      <dgm:t>
        <a:bodyPr/>
        <a:lstStyle/>
        <a:p>
          <a:endParaRPr lang="en-US"/>
        </a:p>
      </dgm:t>
    </dgm:pt>
    <dgm:pt modelId="{BBF2E33D-24B1-44C2-8128-C4D29E260198}" type="pres">
      <dgm:prSet presAssocID="{7868B289-6222-4072-811D-4D3A120D9724}" presName="compNode" presStyleCnt="0"/>
      <dgm:spPr/>
    </dgm:pt>
    <dgm:pt modelId="{3AD1BE36-C802-4E8B-A848-BDDDA7E7CEDA}" type="pres">
      <dgm:prSet presAssocID="{7868B289-6222-4072-811D-4D3A120D9724}" presName="dummyConnPt" presStyleCnt="0"/>
      <dgm:spPr/>
    </dgm:pt>
    <dgm:pt modelId="{1535A84B-29F3-4BD4-8CD5-12D1D71D1DA4}" type="pres">
      <dgm:prSet presAssocID="{7868B289-6222-4072-811D-4D3A120D9724}" presName="node" presStyleLbl="node1" presStyleIdx="3" presStyleCnt="8" custScaleX="135045">
        <dgm:presLayoutVars>
          <dgm:bulletEnabled val="1"/>
        </dgm:presLayoutVars>
      </dgm:prSet>
      <dgm:spPr/>
      <dgm:t>
        <a:bodyPr/>
        <a:lstStyle/>
        <a:p>
          <a:endParaRPr lang="en-US"/>
        </a:p>
      </dgm:t>
    </dgm:pt>
    <dgm:pt modelId="{B5BF1A95-F9BB-45FA-8129-4D0FE8E05A57}" type="pres">
      <dgm:prSet presAssocID="{4850FDBE-AAED-4FB6-9369-8028E0D49666}" presName="sibTrans" presStyleLbl="bgSibTrans2D1" presStyleIdx="3" presStyleCnt="7" custLinFactNeighborX="37028" custLinFactNeighborY="6694"/>
      <dgm:spPr/>
      <dgm:t>
        <a:bodyPr/>
        <a:lstStyle/>
        <a:p>
          <a:endParaRPr lang="en-US"/>
        </a:p>
      </dgm:t>
    </dgm:pt>
    <dgm:pt modelId="{88499270-3F70-4A7F-9871-66579B9D49A7}" type="pres">
      <dgm:prSet presAssocID="{85906763-DB7C-4FED-B19D-7D118101723A}" presName="compNode" presStyleCnt="0"/>
      <dgm:spPr/>
    </dgm:pt>
    <dgm:pt modelId="{B9A39E75-6192-403E-9E2C-CED5CE378F32}" type="pres">
      <dgm:prSet presAssocID="{85906763-DB7C-4FED-B19D-7D118101723A}" presName="dummyConnPt" presStyleCnt="0"/>
      <dgm:spPr/>
    </dgm:pt>
    <dgm:pt modelId="{A895CA4D-ACE6-443E-8417-A14AF38B4DDD}" type="pres">
      <dgm:prSet presAssocID="{85906763-DB7C-4FED-B19D-7D118101723A}" presName="node" presStyleLbl="node1" presStyleIdx="4" presStyleCnt="8" custScaleX="124459">
        <dgm:presLayoutVars>
          <dgm:bulletEnabled val="1"/>
        </dgm:presLayoutVars>
      </dgm:prSet>
      <dgm:spPr/>
      <dgm:t>
        <a:bodyPr/>
        <a:lstStyle/>
        <a:p>
          <a:endParaRPr lang="en-US"/>
        </a:p>
      </dgm:t>
    </dgm:pt>
    <dgm:pt modelId="{92CE1AEC-D217-46C8-B15C-51FAC73EC244}" type="pres">
      <dgm:prSet presAssocID="{C974D731-BDDE-4926-B2DE-ECDFA07A6E6A}" presName="sibTrans" presStyleLbl="bgSibTrans2D1" presStyleIdx="4" presStyleCnt="7" custLinFactNeighborX="34635" custLinFactNeighborY="52335"/>
      <dgm:spPr/>
      <dgm:t>
        <a:bodyPr/>
        <a:lstStyle/>
        <a:p>
          <a:endParaRPr lang="en-US"/>
        </a:p>
      </dgm:t>
    </dgm:pt>
    <dgm:pt modelId="{1F55C267-4301-4D9B-BEE9-C9BD48CF7DC8}" type="pres">
      <dgm:prSet presAssocID="{AAD9DF2D-82B1-45CA-A339-118909E06BDE}" presName="compNode" presStyleCnt="0"/>
      <dgm:spPr/>
    </dgm:pt>
    <dgm:pt modelId="{C959301E-5C9F-413F-A963-F2105AA1B8C2}" type="pres">
      <dgm:prSet presAssocID="{AAD9DF2D-82B1-45CA-A339-118909E06BDE}" presName="dummyConnPt" presStyleCnt="0"/>
      <dgm:spPr/>
    </dgm:pt>
    <dgm:pt modelId="{AC739478-077F-4A36-BB52-A44E749C6909}" type="pres">
      <dgm:prSet presAssocID="{AAD9DF2D-82B1-45CA-A339-118909E06BDE}" presName="node" presStyleLbl="node1" presStyleIdx="5" presStyleCnt="8" custScaleX="128762">
        <dgm:presLayoutVars>
          <dgm:bulletEnabled val="1"/>
        </dgm:presLayoutVars>
      </dgm:prSet>
      <dgm:spPr/>
      <dgm:t>
        <a:bodyPr/>
        <a:lstStyle/>
        <a:p>
          <a:endParaRPr lang="en-US"/>
        </a:p>
      </dgm:t>
    </dgm:pt>
    <dgm:pt modelId="{5DB6F3FF-AD69-4365-A4AF-EB2CBA777A45}" type="pres">
      <dgm:prSet presAssocID="{37336CF2-9111-4A38-9BDB-7F39BDD89A8C}" presName="sibTrans" presStyleLbl="bgSibTrans2D1" presStyleIdx="5" presStyleCnt="7" custFlipVert="1" custScaleX="256813" custScaleY="87521" custLinFactY="-63934" custLinFactNeighborX="-15971" custLinFactNeighborY="-100000"/>
      <dgm:spPr/>
      <dgm:t>
        <a:bodyPr/>
        <a:lstStyle/>
        <a:p>
          <a:endParaRPr lang="en-US"/>
        </a:p>
      </dgm:t>
    </dgm:pt>
    <dgm:pt modelId="{1AD14F49-B34A-44C0-8BD1-E2403325A46D}" type="pres">
      <dgm:prSet presAssocID="{A0051199-2F02-4C8C-8CB5-E26492BDF361}" presName="compNode" presStyleCnt="0"/>
      <dgm:spPr/>
    </dgm:pt>
    <dgm:pt modelId="{504C540D-D731-45BA-AB75-377FE8E2DD86}" type="pres">
      <dgm:prSet presAssocID="{A0051199-2F02-4C8C-8CB5-E26492BDF361}" presName="dummyConnPt" presStyleCnt="0"/>
      <dgm:spPr/>
    </dgm:pt>
    <dgm:pt modelId="{F7542241-D9F0-41E2-BF99-B1903FEE7405}" type="pres">
      <dgm:prSet presAssocID="{A0051199-2F02-4C8C-8CB5-E26492BDF361}" presName="node" presStyleLbl="node1" presStyleIdx="6" presStyleCnt="8" custScaleX="138847">
        <dgm:presLayoutVars>
          <dgm:bulletEnabled val="1"/>
        </dgm:presLayoutVars>
      </dgm:prSet>
      <dgm:spPr/>
      <dgm:t>
        <a:bodyPr/>
        <a:lstStyle/>
        <a:p>
          <a:endParaRPr lang="en-US"/>
        </a:p>
      </dgm:t>
    </dgm:pt>
    <dgm:pt modelId="{C1E00C0A-542E-4683-B25D-C1934EC5F60D}" type="pres">
      <dgm:prSet presAssocID="{84DDDE42-9CB2-4EE5-9D3B-52C833FE3AEE}" presName="sibTrans" presStyleLbl="bgSibTrans2D1" presStyleIdx="6" presStyleCnt="7" custLinFactNeighborX="40543" custLinFactNeighborY="-35187"/>
      <dgm:spPr/>
      <dgm:t>
        <a:bodyPr/>
        <a:lstStyle/>
        <a:p>
          <a:endParaRPr lang="en-US"/>
        </a:p>
      </dgm:t>
    </dgm:pt>
    <dgm:pt modelId="{D99264E4-EDC2-406E-9168-590BAF322E57}" type="pres">
      <dgm:prSet presAssocID="{E58E3553-E8E0-4A3B-B6EC-10095BD95B20}" presName="compNode" presStyleCnt="0"/>
      <dgm:spPr/>
    </dgm:pt>
    <dgm:pt modelId="{5B612FDE-4CCA-4470-BBBD-D62DFD23CED7}" type="pres">
      <dgm:prSet presAssocID="{E58E3553-E8E0-4A3B-B6EC-10095BD95B20}" presName="dummyConnPt" presStyleCnt="0"/>
      <dgm:spPr/>
    </dgm:pt>
    <dgm:pt modelId="{8D54D8FD-1867-4212-9FB3-AA0FB3BF9128}" type="pres">
      <dgm:prSet presAssocID="{E58E3553-E8E0-4A3B-B6EC-10095BD95B20}" presName="node" presStyleLbl="node1" presStyleIdx="7" presStyleCnt="8" custScaleX="186193">
        <dgm:presLayoutVars>
          <dgm:bulletEnabled val="1"/>
        </dgm:presLayoutVars>
      </dgm:prSet>
      <dgm:spPr/>
      <dgm:t>
        <a:bodyPr/>
        <a:lstStyle/>
        <a:p>
          <a:endParaRPr lang="en-US"/>
        </a:p>
      </dgm:t>
    </dgm:pt>
  </dgm:ptLst>
  <dgm:cxnLst>
    <dgm:cxn modelId="{929A6A4B-82AA-4947-9CA5-6596B0568E03}" srcId="{49FFB03E-97F1-429F-B00A-055E1C1DF8C3}" destId="{85906763-DB7C-4FED-B19D-7D118101723A}" srcOrd="4" destOrd="0" parTransId="{E7AEA837-4379-4884-A846-2DCDB01CE43C}" sibTransId="{C974D731-BDDE-4926-B2DE-ECDFA07A6E6A}"/>
    <dgm:cxn modelId="{0D621FF9-BB9B-4998-9103-F2791BEE5C66}" type="presOf" srcId="{E58E3553-E8E0-4A3B-B6EC-10095BD95B20}" destId="{8D54D8FD-1867-4212-9FB3-AA0FB3BF9128}" srcOrd="0" destOrd="0" presId="urn:microsoft.com/office/officeart/2005/8/layout/bProcess4"/>
    <dgm:cxn modelId="{C6654A9E-740D-455A-8557-25E4A0D6CE7D}" srcId="{49FFB03E-97F1-429F-B00A-055E1C1DF8C3}" destId="{7868B289-6222-4072-811D-4D3A120D9724}" srcOrd="3" destOrd="0" parTransId="{80BE1CC4-5F10-4765-9EAF-682C91A69E67}" sibTransId="{4850FDBE-AAED-4FB6-9369-8028E0D49666}"/>
    <dgm:cxn modelId="{2C71F899-9449-4CEA-98C4-441E1C093F24}" type="presOf" srcId="{5B5B5300-34D2-4CD6-A402-8A4EFBA7966C}" destId="{321E8EE0-182C-49D4-91F8-8A08719097D8}" srcOrd="0" destOrd="0" presId="urn:microsoft.com/office/officeart/2005/8/layout/bProcess4"/>
    <dgm:cxn modelId="{553C1757-A294-4882-848B-664D7670BC72}" type="presOf" srcId="{AAD9DF2D-82B1-45CA-A339-118909E06BDE}" destId="{AC739478-077F-4A36-BB52-A44E749C6909}" srcOrd="0" destOrd="0" presId="urn:microsoft.com/office/officeart/2005/8/layout/bProcess4"/>
    <dgm:cxn modelId="{1DF1B885-F9BD-4513-AFDA-3F76E470E67C}" type="presOf" srcId="{B94763D6-F260-4EE4-B75C-1B0A054D6F3F}" destId="{7020101D-1882-499F-B4BC-6B41E4291454}" srcOrd="0" destOrd="0" presId="urn:microsoft.com/office/officeart/2005/8/layout/bProcess4"/>
    <dgm:cxn modelId="{4C59E14D-3A47-4BD9-A20B-29FD117C2C2B}" type="presOf" srcId="{49FFB03E-97F1-429F-B00A-055E1C1DF8C3}" destId="{CC8EE960-BAA4-40C6-BDBA-2EE4E86A9ADF}" srcOrd="0" destOrd="0" presId="urn:microsoft.com/office/officeart/2005/8/layout/bProcess4"/>
    <dgm:cxn modelId="{7D156AD5-DB1B-429A-B561-031BA0523F7F}" type="presOf" srcId="{768F1735-89AE-43E8-92E0-BCF5AF41012A}" destId="{016F07C6-E6D4-45BE-9357-07C2A8929E89}" srcOrd="0" destOrd="0" presId="urn:microsoft.com/office/officeart/2005/8/layout/bProcess4"/>
    <dgm:cxn modelId="{980431A1-1317-4F59-B876-13C257440346}" type="presOf" srcId="{57479CCC-6F7F-4AC1-9A36-559805E540E6}" destId="{59A42CA0-2DC0-46B2-9BF5-CA29AB2451A0}" srcOrd="0" destOrd="0" presId="urn:microsoft.com/office/officeart/2005/8/layout/bProcess4"/>
    <dgm:cxn modelId="{4A0CC89F-30ED-4037-AFC2-7606163B7853}" type="presOf" srcId="{7868B289-6222-4072-811D-4D3A120D9724}" destId="{1535A84B-29F3-4BD4-8CD5-12D1D71D1DA4}" srcOrd="0" destOrd="0" presId="urn:microsoft.com/office/officeart/2005/8/layout/bProcess4"/>
    <dgm:cxn modelId="{FDC7C000-5529-465D-8FE7-B60FC80A9751}" type="presOf" srcId="{4850FDBE-AAED-4FB6-9369-8028E0D49666}" destId="{B5BF1A95-F9BB-45FA-8129-4D0FE8E05A57}" srcOrd="0" destOrd="0" presId="urn:microsoft.com/office/officeart/2005/8/layout/bProcess4"/>
    <dgm:cxn modelId="{51548A07-C82C-4D71-8FE4-94B95F64812F}" srcId="{49FFB03E-97F1-429F-B00A-055E1C1DF8C3}" destId="{F9F3A5F3-2A0F-4E59-8F1B-C9077D18D1EE}" srcOrd="2" destOrd="0" parTransId="{A7144250-6E99-4667-83D6-0CDDDA6CF97C}" sibTransId="{57479CCC-6F7F-4AC1-9A36-559805E540E6}"/>
    <dgm:cxn modelId="{2FCB1C21-9792-45C7-891A-EC556720D7F6}" type="presOf" srcId="{85906763-DB7C-4FED-B19D-7D118101723A}" destId="{A895CA4D-ACE6-443E-8417-A14AF38B4DDD}" srcOrd="0" destOrd="0" presId="urn:microsoft.com/office/officeart/2005/8/layout/bProcess4"/>
    <dgm:cxn modelId="{F6C078BF-BC8B-4BC8-8C5A-0EBE6573F25F}" type="presOf" srcId="{A0051199-2F02-4C8C-8CB5-E26492BDF361}" destId="{F7542241-D9F0-41E2-BF99-B1903FEE7405}" srcOrd="0" destOrd="0" presId="urn:microsoft.com/office/officeart/2005/8/layout/bProcess4"/>
    <dgm:cxn modelId="{E42E8342-0B25-4ABF-BC4D-D472A614AA69}" type="presOf" srcId="{37336CF2-9111-4A38-9BDB-7F39BDD89A8C}" destId="{5DB6F3FF-AD69-4365-A4AF-EB2CBA777A45}" srcOrd="0" destOrd="0" presId="urn:microsoft.com/office/officeart/2005/8/layout/bProcess4"/>
    <dgm:cxn modelId="{0C9E2D7D-B015-4C9E-8367-3D0FCB2781D3}" srcId="{49FFB03E-97F1-429F-B00A-055E1C1DF8C3}" destId="{A0051199-2F02-4C8C-8CB5-E26492BDF361}" srcOrd="6" destOrd="0" parTransId="{0BD77B78-ABFF-4ADE-A7BD-BF96898E16E5}" sibTransId="{84DDDE42-9CB2-4EE5-9D3B-52C833FE3AEE}"/>
    <dgm:cxn modelId="{CA832717-E17B-4365-A8A5-517C3B9A010D}" type="presOf" srcId="{84DDDE42-9CB2-4EE5-9D3B-52C833FE3AEE}" destId="{C1E00C0A-542E-4683-B25D-C1934EC5F60D}" srcOrd="0" destOrd="0" presId="urn:microsoft.com/office/officeart/2005/8/layout/bProcess4"/>
    <dgm:cxn modelId="{AF469064-662B-46B3-BB3D-F055FB120612}" srcId="{49FFB03E-97F1-429F-B00A-055E1C1DF8C3}" destId="{E58E3553-E8E0-4A3B-B6EC-10095BD95B20}" srcOrd="7" destOrd="0" parTransId="{C380DE96-20B4-4661-874B-137F3AC28A36}" sibTransId="{CC19425A-65BD-469E-B897-330C87670192}"/>
    <dgm:cxn modelId="{4463F8C6-AF6B-4A1C-A663-1300649E82FF}" type="presOf" srcId="{C974D731-BDDE-4926-B2DE-ECDFA07A6E6A}" destId="{92CE1AEC-D217-46C8-B15C-51FAC73EC244}" srcOrd="0" destOrd="0" presId="urn:microsoft.com/office/officeart/2005/8/layout/bProcess4"/>
    <dgm:cxn modelId="{2B08C23C-F979-4DA6-A069-35DAD6A7B8AA}" srcId="{49FFB03E-97F1-429F-B00A-055E1C1DF8C3}" destId="{AAD9DF2D-82B1-45CA-A339-118909E06BDE}" srcOrd="5" destOrd="0" parTransId="{C589522D-A8B7-48F4-9143-6DD3F2B546FE}" sibTransId="{37336CF2-9111-4A38-9BDB-7F39BDD89A8C}"/>
    <dgm:cxn modelId="{F24ECCA2-BFA0-425D-A3F6-7A17EBBFA0AA}" type="presOf" srcId="{F9F3A5F3-2A0F-4E59-8F1B-C9077D18D1EE}" destId="{9D413B92-9F95-4C59-BC96-22197B09A0D2}" srcOrd="0" destOrd="0" presId="urn:microsoft.com/office/officeart/2005/8/layout/bProcess4"/>
    <dgm:cxn modelId="{A6599BBA-E1F2-4EAA-B97A-E5F8AFB5F1A0}" type="presOf" srcId="{3D34C92E-52C7-4FF9-BDF2-3B05097CCB98}" destId="{6D03338D-6802-4A29-ACB2-3B6E0E0B2DFF}" srcOrd="0" destOrd="0" presId="urn:microsoft.com/office/officeart/2005/8/layout/bProcess4"/>
    <dgm:cxn modelId="{A3C8A871-69B7-498E-B6B1-217A37B97D6B}" srcId="{49FFB03E-97F1-429F-B00A-055E1C1DF8C3}" destId="{768F1735-89AE-43E8-92E0-BCF5AF41012A}" srcOrd="1" destOrd="0" parTransId="{10E336DA-606D-4138-AFAA-08DD168492A7}" sibTransId="{5B5B5300-34D2-4CD6-A402-8A4EFBA7966C}"/>
    <dgm:cxn modelId="{1F851DAF-6958-49B6-B8F0-A3AC2F527CEB}" srcId="{49FFB03E-97F1-429F-B00A-055E1C1DF8C3}" destId="{B94763D6-F260-4EE4-B75C-1B0A054D6F3F}" srcOrd="0" destOrd="0" parTransId="{39F8B4FB-C5E0-4BA7-84C8-A64418B536B2}" sibTransId="{3D34C92E-52C7-4FF9-BDF2-3B05097CCB98}"/>
    <dgm:cxn modelId="{70950109-2EE5-44D5-A336-08A5AFE71A03}" type="presParOf" srcId="{CC8EE960-BAA4-40C6-BDBA-2EE4E86A9ADF}" destId="{E6AB1C11-2C15-4CC7-A228-EE8D391BD9C8}" srcOrd="0" destOrd="0" presId="urn:microsoft.com/office/officeart/2005/8/layout/bProcess4"/>
    <dgm:cxn modelId="{8873882C-7DF4-4A8A-ACDE-E3B2E7B58618}" type="presParOf" srcId="{E6AB1C11-2C15-4CC7-A228-EE8D391BD9C8}" destId="{8E5807FF-BB9A-4901-A1A2-5C500FE50CCB}" srcOrd="0" destOrd="0" presId="urn:microsoft.com/office/officeart/2005/8/layout/bProcess4"/>
    <dgm:cxn modelId="{E3F516AF-AB50-4717-AB01-C4AF871C4859}" type="presParOf" srcId="{E6AB1C11-2C15-4CC7-A228-EE8D391BD9C8}" destId="{7020101D-1882-499F-B4BC-6B41E4291454}" srcOrd="1" destOrd="0" presId="urn:microsoft.com/office/officeart/2005/8/layout/bProcess4"/>
    <dgm:cxn modelId="{279AA8B3-0753-4D25-A00E-8467299D4C52}" type="presParOf" srcId="{CC8EE960-BAA4-40C6-BDBA-2EE4E86A9ADF}" destId="{6D03338D-6802-4A29-ACB2-3B6E0E0B2DFF}" srcOrd="1" destOrd="0" presId="urn:microsoft.com/office/officeart/2005/8/layout/bProcess4"/>
    <dgm:cxn modelId="{96EA12CF-76EA-480E-964E-0E769E0F6340}" type="presParOf" srcId="{CC8EE960-BAA4-40C6-BDBA-2EE4E86A9ADF}" destId="{A01C1115-F4A9-4508-BAC5-596B50BEC696}" srcOrd="2" destOrd="0" presId="urn:microsoft.com/office/officeart/2005/8/layout/bProcess4"/>
    <dgm:cxn modelId="{D4052FFE-04F6-490C-8729-C92CA5983C4A}" type="presParOf" srcId="{A01C1115-F4A9-4508-BAC5-596B50BEC696}" destId="{0D9B1703-6905-44E3-869B-7159CFF6C916}" srcOrd="0" destOrd="0" presId="urn:microsoft.com/office/officeart/2005/8/layout/bProcess4"/>
    <dgm:cxn modelId="{06737201-583E-4A66-90E2-28521A8F3B3A}" type="presParOf" srcId="{A01C1115-F4A9-4508-BAC5-596B50BEC696}" destId="{016F07C6-E6D4-45BE-9357-07C2A8929E89}" srcOrd="1" destOrd="0" presId="urn:microsoft.com/office/officeart/2005/8/layout/bProcess4"/>
    <dgm:cxn modelId="{C7963163-09A6-418D-9D6C-B78B64B6BB0D}" type="presParOf" srcId="{CC8EE960-BAA4-40C6-BDBA-2EE4E86A9ADF}" destId="{321E8EE0-182C-49D4-91F8-8A08719097D8}" srcOrd="3" destOrd="0" presId="urn:microsoft.com/office/officeart/2005/8/layout/bProcess4"/>
    <dgm:cxn modelId="{E4F36D63-4BEE-426C-B6B4-798CCDD54DCD}" type="presParOf" srcId="{CC8EE960-BAA4-40C6-BDBA-2EE4E86A9ADF}" destId="{30628BDC-0107-42C7-BF88-F486A99D474E}" srcOrd="4" destOrd="0" presId="urn:microsoft.com/office/officeart/2005/8/layout/bProcess4"/>
    <dgm:cxn modelId="{3CC460FB-2E3C-45BA-A104-3DE1B434E9FD}" type="presParOf" srcId="{30628BDC-0107-42C7-BF88-F486A99D474E}" destId="{ECFCDEF3-B862-42F6-B828-C43179BA8176}" srcOrd="0" destOrd="0" presId="urn:microsoft.com/office/officeart/2005/8/layout/bProcess4"/>
    <dgm:cxn modelId="{A30CE314-F820-406E-A391-1F878A1970AA}" type="presParOf" srcId="{30628BDC-0107-42C7-BF88-F486A99D474E}" destId="{9D413B92-9F95-4C59-BC96-22197B09A0D2}" srcOrd="1" destOrd="0" presId="urn:microsoft.com/office/officeart/2005/8/layout/bProcess4"/>
    <dgm:cxn modelId="{CEC85BBB-378B-4E04-9A66-25D8814BA5D9}" type="presParOf" srcId="{CC8EE960-BAA4-40C6-BDBA-2EE4E86A9ADF}" destId="{59A42CA0-2DC0-46B2-9BF5-CA29AB2451A0}" srcOrd="5" destOrd="0" presId="urn:microsoft.com/office/officeart/2005/8/layout/bProcess4"/>
    <dgm:cxn modelId="{DCE90E29-E8EE-43BB-BF79-582A8C3A200E}" type="presParOf" srcId="{CC8EE960-BAA4-40C6-BDBA-2EE4E86A9ADF}" destId="{BBF2E33D-24B1-44C2-8128-C4D29E260198}" srcOrd="6" destOrd="0" presId="urn:microsoft.com/office/officeart/2005/8/layout/bProcess4"/>
    <dgm:cxn modelId="{C5366CC9-1FEB-4D26-A929-EED28806E94C}" type="presParOf" srcId="{BBF2E33D-24B1-44C2-8128-C4D29E260198}" destId="{3AD1BE36-C802-4E8B-A848-BDDDA7E7CEDA}" srcOrd="0" destOrd="0" presId="urn:microsoft.com/office/officeart/2005/8/layout/bProcess4"/>
    <dgm:cxn modelId="{23475278-71BB-4A4B-AC36-D71684BA1EAD}" type="presParOf" srcId="{BBF2E33D-24B1-44C2-8128-C4D29E260198}" destId="{1535A84B-29F3-4BD4-8CD5-12D1D71D1DA4}" srcOrd="1" destOrd="0" presId="urn:microsoft.com/office/officeart/2005/8/layout/bProcess4"/>
    <dgm:cxn modelId="{0570C800-B5C8-406E-ADA3-8EAFC699C73D}" type="presParOf" srcId="{CC8EE960-BAA4-40C6-BDBA-2EE4E86A9ADF}" destId="{B5BF1A95-F9BB-45FA-8129-4D0FE8E05A57}" srcOrd="7" destOrd="0" presId="urn:microsoft.com/office/officeart/2005/8/layout/bProcess4"/>
    <dgm:cxn modelId="{6D4D5474-03EB-49E8-B83F-6BC977EC8F6A}" type="presParOf" srcId="{CC8EE960-BAA4-40C6-BDBA-2EE4E86A9ADF}" destId="{88499270-3F70-4A7F-9871-66579B9D49A7}" srcOrd="8" destOrd="0" presId="urn:microsoft.com/office/officeart/2005/8/layout/bProcess4"/>
    <dgm:cxn modelId="{B48AC7EE-DBD0-4EC0-B002-F95E0CC0BC38}" type="presParOf" srcId="{88499270-3F70-4A7F-9871-66579B9D49A7}" destId="{B9A39E75-6192-403E-9E2C-CED5CE378F32}" srcOrd="0" destOrd="0" presId="urn:microsoft.com/office/officeart/2005/8/layout/bProcess4"/>
    <dgm:cxn modelId="{6C7E5608-30DD-4B8A-B4AD-C5C6713C4262}" type="presParOf" srcId="{88499270-3F70-4A7F-9871-66579B9D49A7}" destId="{A895CA4D-ACE6-443E-8417-A14AF38B4DDD}" srcOrd="1" destOrd="0" presId="urn:microsoft.com/office/officeart/2005/8/layout/bProcess4"/>
    <dgm:cxn modelId="{319A8591-B699-48A1-AF8E-AFC5F5FBB709}" type="presParOf" srcId="{CC8EE960-BAA4-40C6-BDBA-2EE4E86A9ADF}" destId="{92CE1AEC-D217-46C8-B15C-51FAC73EC244}" srcOrd="9" destOrd="0" presId="urn:microsoft.com/office/officeart/2005/8/layout/bProcess4"/>
    <dgm:cxn modelId="{358C21F1-C537-4EFA-B874-794AA9D0CF91}" type="presParOf" srcId="{CC8EE960-BAA4-40C6-BDBA-2EE4E86A9ADF}" destId="{1F55C267-4301-4D9B-BEE9-C9BD48CF7DC8}" srcOrd="10" destOrd="0" presId="urn:microsoft.com/office/officeart/2005/8/layout/bProcess4"/>
    <dgm:cxn modelId="{7015F741-D24C-4290-B38C-FC9589B4B24D}" type="presParOf" srcId="{1F55C267-4301-4D9B-BEE9-C9BD48CF7DC8}" destId="{C959301E-5C9F-413F-A963-F2105AA1B8C2}" srcOrd="0" destOrd="0" presId="urn:microsoft.com/office/officeart/2005/8/layout/bProcess4"/>
    <dgm:cxn modelId="{8C6ADB77-90FB-42EB-B24C-516FCBDC3628}" type="presParOf" srcId="{1F55C267-4301-4D9B-BEE9-C9BD48CF7DC8}" destId="{AC739478-077F-4A36-BB52-A44E749C6909}" srcOrd="1" destOrd="0" presId="urn:microsoft.com/office/officeart/2005/8/layout/bProcess4"/>
    <dgm:cxn modelId="{E1766487-9E56-4B9E-B3BD-B2AD22863240}" type="presParOf" srcId="{CC8EE960-BAA4-40C6-BDBA-2EE4E86A9ADF}" destId="{5DB6F3FF-AD69-4365-A4AF-EB2CBA777A45}" srcOrd="11" destOrd="0" presId="urn:microsoft.com/office/officeart/2005/8/layout/bProcess4"/>
    <dgm:cxn modelId="{91ECDC82-C8FB-4A87-8CB1-6324140244A1}" type="presParOf" srcId="{CC8EE960-BAA4-40C6-BDBA-2EE4E86A9ADF}" destId="{1AD14F49-B34A-44C0-8BD1-E2403325A46D}" srcOrd="12" destOrd="0" presId="urn:microsoft.com/office/officeart/2005/8/layout/bProcess4"/>
    <dgm:cxn modelId="{7DE9BBA6-F118-4842-87E7-D8D0E31C3186}" type="presParOf" srcId="{1AD14F49-B34A-44C0-8BD1-E2403325A46D}" destId="{504C540D-D731-45BA-AB75-377FE8E2DD86}" srcOrd="0" destOrd="0" presId="urn:microsoft.com/office/officeart/2005/8/layout/bProcess4"/>
    <dgm:cxn modelId="{ED617FB5-D62C-4A07-8B41-6BE8832C1E17}" type="presParOf" srcId="{1AD14F49-B34A-44C0-8BD1-E2403325A46D}" destId="{F7542241-D9F0-41E2-BF99-B1903FEE7405}" srcOrd="1" destOrd="0" presId="urn:microsoft.com/office/officeart/2005/8/layout/bProcess4"/>
    <dgm:cxn modelId="{3FCB1B82-3393-4F2F-B0BC-69614073278A}" type="presParOf" srcId="{CC8EE960-BAA4-40C6-BDBA-2EE4E86A9ADF}" destId="{C1E00C0A-542E-4683-B25D-C1934EC5F60D}" srcOrd="13" destOrd="0" presId="urn:microsoft.com/office/officeart/2005/8/layout/bProcess4"/>
    <dgm:cxn modelId="{67D0EBB6-55C1-4737-86C8-C420120C7F6A}" type="presParOf" srcId="{CC8EE960-BAA4-40C6-BDBA-2EE4E86A9ADF}" destId="{D99264E4-EDC2-406E-9168-590BAF322E57}" srcOrd="14" destOrd="0" presId="urn:microsoft.com/office/officeart/2005/8/layout/bProcess4"/>
    <dgm:cxn modelId="{9A5F5448-BF0A-436C-9F3E-68293B7F4FCE}" type="presParOf" srcId="{D99264E4-EDC2-406E-9168-590BAF322E57}" destId="{5B612FDE-4CCA-4470-BBBD-D62DFD23CED7}" srcOrd="0" destOrd="0" presId="urn:microsoft.com/office/officeart/2005/8/layout/bProcess4"/>
    <dgm:cxn modelId="{BB4FBF76-3077-4F67-B32E-6FC84D6137F5}" type="presParOf" srcId="{D99264E4-EDC2-406E-9168-590BAF322E57}" destId="{8D54D8FD-1867-4212-9FB3-AA0FB3BF9128}"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089492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521372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23506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417261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ED1D80-1AD3-4209-9762-E7C7C7D96D01}"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872857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ED1D80-1AD3-4209-9762-E7C7C7D96D01}"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69924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ED1D80-1AD3-4209-9762-E7C7C7D96D01}"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547815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ED1D80-1AD3-4209-9762-E7C7C7D96D01}"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52438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D1D80-1AD3-4209-9762-E7C7C7D96D01}"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901744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D1D80-1AD3-4209-9762-E7C7C7D96D01}"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891083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D1D80-1AD3-4209-9762-E7C7C7D96D01}"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3199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D1D80-1AD3-4209-9762-E7C7C7D96D01}" type="datetimeFigureOut">
              <a:rPr lang="en-US" smtClean="0"/>
              <a:t>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9652FB-D132-4245-8E7B-01A1E2F2A829}" type="slidenum">
              <a:rPr lang="en-US" smtClean="0"/>
              <a:t>‹#›</a:t>
            </a:fld>
            <a:endParaRPr lang="en-US"/>
          </a:p>
        </p:txBody>
      </p:sp>
    </p:spTree>
    <p:extLst>
      <p:ext uri="{BB962C8B-B14F-4D97-AF65-F5344CB8AC3E}">
        <p14:creationId xmlns:p14="http://schemas.microsoft.com/office/powerpoint/2010/main" val="35611097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685800"/>
            <a:ext cx="3108960" cy="1524000"/>
          </a:xfr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a:normAutofit/>
          </a:bodyPr>
          <a:lstStyle/>
          <a:p>
            <a:r>
              <a:rPr lang="bn-BD" sz="7200" b="1" dirty="0" smtClean="0">
                <a:solidFill>
                  <a:srgbClr val="00B050"/>
                </a:solidFill>
                <a:latin typeface="NikoshBAN" pitchFamily="2" charset="0"/>
                <a:cs typeface="NikoshBAN" pitchFamily="2" charset="0"/>
              </a:rPr>
              <a:t>স্বাগতম </a:t>
            </a:r>
            <a:endParaRPr lang="en-US" sz="7200" b="1" dirty="0">
              <a:solidFill>
                <a:srgbClr val="00B050"/>
              </a:solidFill>
              <a:latin typeface="NikoshBAN" pitchFamily="2" charset="0"/>
              <a:cs typeface="NikoshBAN" pitchFamily="2" charset="0"/>
            </a:endParaRPr>
          </a:p>
        </p:txBody>
      </p:sp>
      <p:grpSp>
        <p:nvGrpSpPr>
          <p:cNvPr id="10" name="Group 9"/>
          <p:cNvGrpSpPr/>
          <p:nvPr/>
        </p:nvGrpSpPr>
        <p:grpSpPr>
          <a:xfrm>
            <a:off x="2034540" y="2800350"/>
            <a:ext cx="4876800" cy="2667000"/>
            <a:chOff x="2242173" y="3178810"/>
            <a:chExt cx="4419600" cy="2006599"/>
          </a:xfrm>
          <a:solidFill>
            <a:schemeClr val="accent4">
              <a:lumMod val="40000"/>
              <a:lumOff val="60000"/>
            </a:schemeClr>
          </a:solidFill>
          <a:scene3d>
            <a:camera prst="orthographicFront">
              <a:rot lat="0" lon="0" rev="0"/>
            </a:camera>
            <a:lightRig rig="contrasting" dir="t">
              <a:rot lat="0" lon="0" rev="1500000"/>
            </a:lightRig>
          </a:scene3d>
        </p:grpSpPr>
        <p:sp>
          <p:nvSpPr>
            <p:cNvPr id="6" name="Oval 5"/>
            <p:cNvSpPr/>
            <p:nvPr/>
          </p:nvSpPr>
          <p:spPr>
            <a:xfrm>
              <a:off x="2242173" y="3178810"/>
              <a:ext cx="4419600" cy="2006599"/>
            </a:xfrm>
            <a:prstGeom prst="ellipse">
              <a:avLst/>
            </a:prstGeom>
            <a:solidFill>
              <a:schemeClr val="accent1">
                <a:lumMod val="60000"/>
                <a:lumOff val="40000"/>
              </a:schemeClr>
            </a:solidFill>
            <a:ln>
              <a:noFill/>
            </a:ln>
            <a:effectLst>
              <a:outerShdw blurRad="149987" dist="250190" dir="8460000" algn="ctr">
                <a:srgbClr val="000000">
                  <a:alpha val="28000"/>
                </a:srgbClr>
              </a:outerShdw>
            </a:effectLst>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5">
                      <a:lumMod val="75000"/>
                    </a:schemeClr>
                  </a:solidFill>
                </a:ln>
                <a:solidFill>
                  <a:schemeClr val="accent4">
                    <a:lumMod val="50000"/>
                  </a:schemeClr>
                </a:solidFill>
                <a:effectLst>
                  <a:outerShdw blurRad="50800" dist="38100" dir="5400000" algn="t" rotWithShape="0">
                    <a:prstClr val="black">
                      <a:alpha val="40000"/>
                    </a:prstClr>
                  </a:outerShdw>
                </a:effectLst>
              </a:endParaRPr>
            </a:p>
          </p:txBody>
        </p:sp>
        <p:sp>
          <p:nvSpPr>
            <p:cNvPr id="9" name="Rectangle 8"/>
            <p:cNvSpPr/>
            <p:nvPr/>
          </p:nvSpPr>
          <p:spPr>
            <a:xfrm>
              <a:off x="2815340" y="3617440"/>
              <a:ext cx="3280659" cy="1180982"/>
            </a:xfrm>
            <a:prstGeom prst="rect">
              <a:avLst/>
            </a:prstGeom>
            <a:solidFill>
              <a:schemeClr val="accent1">
                <a:lumMod val="60000"/>
                <a:lumOff val="40000"/>
              </a:schemeClr>
            </a:solidFill>
            <a:ln>
              <a:noFill/>
            </a:ln>
            <a:effectLst>
              <a:outerShdw blurRad="149987" dist="250190" dir="8460000" algn="ctr">
                <a:srgbClr val="000000">
                  <a:alpha val="28000"/>
                </a:srgbClr>
              </a:outerShdw>
            </a:effectLst>
            <a:sp3d prstMaterial="metal">
              <a:bevelT w="88900" h="88900"/>
            </a:sp3d>
          </p:spPr>
          <p:txBody>
            <a:bodyPr wrap="square">
              <a:spAutoFit/>
            </a:bodyPr>
            <a:lstStyle/>
            <a:p>
              <a:r>
                <a:rPr lang="bn-BD" sz="9600" b="1" dirty="0">
                  <a:ln>
                    <a:solidFill>
                      <a:schemeClr val="accent5">
                        <a:lumMod val="75000"/>
                      </a:schemeClr>
                    </a:solidFill>
                  </a:ln>
                  <a:solidFill>
                    <a:schemeClr val="accent4">
                      <a:lumMod val="50000"/>
                    </a:schemeClr>
                  </a:solidFill>
                  <a:effectLst>
                    <a:outerShdw blurRad="50800" dist="38100" dir="5400000" algn="t" rotWithShape="0">
                      <a:prstClr val="black">
                        <a:alpha val="40000"/>
                      </a:prstClr>
                    </a:outerShdw>
                  </a:effectLst>
                  <a:latin typeface="NikoshBAN" pitchFamily="2" charset="0"/>
                  <a:cs typeface="NikoshBAN" pitchFamily="2" charset="0"/>
                </a:rPr>
                <a:t>পরিচিতি</a:t>
              </a:r>
              <a:endParaRPr lang="en-US" dirty="0">
                <a:ln>
                  <a:solidFill>
                    <a:schemeClr val="accent5">
                      <a:lumMod val="75000"/>
                    </a:schemeClr>
                  </a:solidFill>
                </a:ln>
                <a:solidFill>
                  <a:schemeClr val="accent4">
                    <a:lumMod val="50000"/>
                  </a:schemeClr>
                </a:solidFill>
                <a:effectLst>
                  <a:outerShdw blurRad="50800" dist="38100" dir="5400000" algn="t" rotWithShape="0">
                    <a:prstClr val="black">
                      <a:alpha val="40000"/>
                    </a:prstClr>
                  </a:outerShdw>
                </a:effectLst>
              </a:endParaRPr>
            </a:p>
          </p:txBody>
        </p:sp>
      </p:grpSp>
    </p:spTree>
    <p:extLst>
      <p:ext uri="{BB962C8B-B14F-4D97-AF65-F5344CB8AC3E}">
        <p14:creationId xmlns:p14="http://schemas.microsoft.com/office/powerpoint/2010/main" val="81975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304800" y="1219200"/>
            <a:ext cx="8534400" cy="1905000"/>
          </a:xfr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a:noAutofit/>
          </a:bodyPr>
          <a:lstStyle/>
          <a:p>
            <a:pPr algn="just"/>
            <a:r>
              <a:rPr lang="bn-BD" sz="3200" b="1" dirty="0" smtClean="0">
                <a:latin typeface="NikoshBAN" pitchFamily="2" charset="0"/>
                <a:cs typeface="NikoshBAN" pitchFamily="2" charset="0"/>
              </a:rPr>
              <a:t>(</a:t>
            </a:r>
            <a:r>
              <a:rPr lang="bn-BD" sz="3200" b="1" dirty="0">
                <a:latin typeface="NikoshBAN" pitchFamily="2" charset="0"/>
                <a:cs typeface="NikoshBAN" pitchFamily="2" charset="0"/>
              </a:rPr>
              <a:t>২৮) তোমরা কিভাবে আল্লাহর সাথে কুফুরী কর? অথচ তোমরা ছিলে নিষ্প্রাণ, তিনিই তোমাদেরকে জীবন দান </a:t>
            </a:r>
            <a:r>
              <a:rPr lang="bn-BD" sz="3200" b="1" dirty="0" smtClean="0">
                <a:latin typeface="NikoshBAN" pitchFamily="2" charset="0"/>
                <a:cs typeface="NikoshBAN" pitchFamily="2" charset="0"/>
              </a:rPr>
              <a:t>করলেন। </a:t>
            </a:r>
            <a:r>
              <a:rPr lang="bn-BD" sz="3200" b="1" dirty="0">
                <a:latin typeface="NikoshBAN" pitchFamily="2" charset="0"/>
                <a:cs typeface="NikoshBAN" pitchFamily="2" charset="0"/>
              </a:rPr>
              <a:t>অতঃপর তিনিই তোমাদেরকে মৃত্যু দান করবেন এবং পুনরায় জীবিত </a:t>
            </a:r>
            <a:r>
              <a:rPr lang="bn-BD" sz="3200" b="1" dirty="0" smtClean="0">
                <a:latin typeface="NikoshBAN" pitchFamily="2" charset="0"/>
                <a:cs typeface="NikoshBAN" pitchFamily="2" charset="0"/>
              </a:rPr>
              <a:t>করবেন। </a:t>
            </a:r>
            <a:r>
              <a:rPr lang="bn-BD" sz="3200" b="1" dirty="0">
                <a:latin typeface="NikoshBAN" pitchFamily="2" charset="0"/>
                <a:cs typeface="NikoshBAN" pitchFamily="2" charset="0"/>
              </a:rPr>
              <a:t>পরিশেষে তাঁর দিকেই তোমরা প্রত্যাবর্তিত </a:t>
            </a:r>
            <a:r>
              <a:rPr lang="bn-BD" sz="3200" b="1" dirty="0" smtClean="0">
                <a:latin typeface="NikoshBAN" pitchFamily="2" charset="0"/>
                <a:cs typeface="NikoshBAN" pitchFamily="2" charset="0"/>
              </a:rPr>
              <a:t>হবে।</a:t>
            </a:r>
            <a:endParaRPr lang="en-US" sz="2400" b="1" dirty="0"/>
          </a:p>
        </p:txBody>
      </p:sp>
      <p:sp>
        <p:nvSpPr>
          <p:cNvPr id="4" name="TextBox 3"/>
          <p:cNvSpPr txBox="1"/>
          <p:nvPr/>
        </p:nvSpPr>
        <p:spPr>
          <a:xfrm>
            <a:off x="3810000" y="130314"/>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
        <p:nvSpPr>
          <p:cNvPr id="5" name="Title 1"/>
          <p:cNvSpPr txBox="1">
            <a:spLocks/>
          </p:cNvSpPr>
          <p:nvPr/>
        </p:nvSpPr>
        <p:spPr>
          <a:xfrm>
            <a:off x="304799" y="3352800"/>
            <a:ext cx="8462653" cy="2286000"/>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divot"/>
            <a:contourClr>
              <a:srgbClr val="FFFFFF"/>
            </a:contourClr>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bn-BD" sz="3200" b="1" dirty="0" smtClean="0">
                <a:latin typeface="NikoshBAN" pitchFamily="2" charset="0"/>
                <a:cs typeface="NikoshBAN" pitchFamily="2" charset="0"/>
              </a:rPr>
              <a:t>(২৯) তিনি সেই সত্তা যিনি ধ্রা-পৃষ্ঠে যা কিছু আছে, এর সব কিছুই তোমাদের উপকারার্থে সৃষ্টি করেছেন। অতঃপর তিনি আকাশের দিকে মনোনিবেশ করলেন, ফলে আকাশের সাতটি স্তরে সুসংহত করলেন। আর তিনি প্রত্যেক বিষয়ে সবিশেষ অবহিত। </a:t>
            </a:r>
            <a:r>
              <a:rPr lang="bn-BD" sz="3200" b="1" dirty="0" smtClean="0">
                <a:solidFill>
                  <a:prstClr val="black"/>
                </a:solidFill>
                <a:ea typeface="Calibri"/>
                <a:cs typeface="NikoshBAN"/>
              </a:rPr>
              <a:t>মহাশক্তিমান। </a:t>
            </a:r>
            <a:endParaRPr lang="en-US" sz="2400" b="1" dirty="0"/>
          </a:p>
        </p:txBody>
      </p:sp>
    </p:spTree>
    <p:extLst>
      <p:ext uri="{BB962C8B-B14F-4D97-AF65-F5344CB8AC3E}">
        <p14:creationId xmlns:p14="http://schemas.microsoft.com/office/powerpoint/2010/main" val="318970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
                                          </p:val>
                                        </p:tav>
                                        <p:tav tm="100000">
                                          <p:val>
                                            <p:strVal val="#ppt_x"/>
                                          </p:val>
                                        </p:tav>
                                      </p:tavLst>
                                    </p:anim>
                                    <p:anim calcmode="lin" valueType="num">
                                      <p:cBhvr>
                                        <p:cTn id="2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54114"/>
            <a:ext cx="2523448" cy="64633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none">
            <a:spAutoFit/>
          </a:bodyPr>
          <a:lstStyle/>
          <a:p>
            <a:r>
              <a:rPr lang="bn-BD" sz="3600" b="1" dirty="0">
                <a:solidFill>
                  <a:srgbClr val="7030A0"/>
                </a:solidFill>
                <a:latin typeface="NikoshBAN" pitchFamily="2" charset="0"/>
                <a:cs typeface="NikoshBAN" pitchFamily="2" charset="0"/>
              </a:rPr>
              <a:t>শাব্দিক অনুবাদ</a:t>
            </a:r>
            <a:r>
              <a:rPr lang="en-US" sz="3600" b="1" dirty="0">
                <a:solidFill>
                  <a:srgbClr val="7030A0"/>
                </a:solidFill>
                <a:latin typeface="NikoshBAN" pitchFamily="2" charset="0"/>
                <a:cs typeface="NikoshBAN" pitchFamily="2" charset="0"/>
              </a:rPr>
              <a:t>:</a:t>
            </a:r>
            <a:r>
              <a:rPr lang="bn-IN" sz="3600" b="1" dirty="0">
                <a:latin typeface="NikoshBAN" pitchFamily="2" charset="0"/>
                <a:cs typeface="NikoshBAN" pitchFamily="2" charset="0"/>
              </a:rPr>
              <a:t> </a:t>
            </a:r>
            <a:endParaRPr lang="en-US" sz="3600" b="1" dirty="0">
              <a:latin typeface="NikoshBAN" pitchFamily="2" charset="0"/>
              <a:cs typeface="NikoshBAN" pitchFamily="2" charset="0"/>
            </a:endParaRPr>
          </a:p>
        </p:txBody>
      </p:sp>
      <p:sp>
        <p:nvSpPr>
          <p:cNvPr id="3" name="TextBox 2"/>
          <p:cNvSpPr txBox="1"/>
          <p:nvPr/>
        </p:nvSpPr>
        <p:spPr>
          <a:xfrm>
            <a:off x="175656" y="914400"/>
            <a:ext cx="1768681"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يَا أَيُّهَا النَّاسُ</a:t>
            </a:r>
            <a:r>
              <a:rPr lang="bn-BD" sz="2800" b="1" dirty="0">
                <a:latin typeface="NikoshBAN" pitchFamily="2" charset="0"/>
                <a:cs typeface="NikoshBAN" pitchFamily="2" charset="0"/>
              </a:rPr>
              <a:t> </a:t>
            </a:r>
            <a:endParaRPr lang="en-US" sz="2800" dirty="0">
              <a:latin typeface="NikoshBAN" panose="02000000000000000000" pitchFamily="2" charset="0"/>
              <a:cs typeface="NikoshBAN" panose="02000000000000000000" pitchFamily="2" charset="0"/>
            </a:endParaRPr>
          </a:p>
        </p:txBody>
      </p:sp>
      <p:sp>
        <p:nvSpPr>
          <p:cNvPr id="4" name="TextBox 3"/>
          <p:cNvSpPr txBox="1"/>
          <p:nvPr/>
        </p:nvSpPr>
        <p:spPr>
          <a:xfrm>
            <a:off x="2048355" y="914400"/>
            <a:ext cx="184636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হে মানবমন্ডলী! </a:t>
            </a:r>
            <a:endParaRPr lang="en-US" sz="2800" dirty="0">
              <a:latin typeface="NikoshBAN" panose="02000000000000000000" pitchFamily="2" charset="0"/>
              <a:cs typeface="NikoshBAN" panose="02000000000000000000" pitchFamily="2" charset="0"/>
            </a:endParaRPr>
          </a:p>
        </p:txBody>
      </p:sp>
      <p:sp>
        <p:nvSpPr>
          <p:cNvPr id="8" name="TextBox 7"/>
          <p:cNvSpPr txBox="1"/>
          <p:nvPr/>
        </p:nvSpPr>
        <p:spPr>
          <a:xfrm>
            <a:off x="3986150" y="914400"/>
            <a:ext cx="104305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اعْبُدُواْ</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7772400" y="917218"/>
            <a:ext cx="750123"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رَبَّكُمُ</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5143500" y="914400"/>
            <a:ext cx="24003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তোমরা ইবাদত কর</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3160755" y="1517073"/>
            <a:ext cx="14859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الَّذِي خَلَقَكُمْ</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191489" y="1524000"/>
            <a:ext cx="289065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প্রতিপালকের</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1524000" y="2133600"/>
            <a:ext cx="12192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مِن قَبْلِكُمْ</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168047" y="2133600"/>
            <a:ext cx="1297874" cy="523220"/>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এবং </a:t>
            </a:r>
            <a:r>
              <a:rPr lang="bn-BD" sz="2800" b="1" dirty="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8141280" y="1534180"/>
            <a:ext cx="100272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وَالَّذِينَ</a:t>
            </a:r>
            <a:endParaRPr lang="en-US" sz="2800" dirty="0">
              <a:latin typeface="NikoshBAN" panose="02000000000000000000" pitchFamily="2" charset="0"/>
              <a:cs typeface="NikoshBAN" panose="02000000000000000000" pitchFamily="2" charset="0"/>
            </a:endParaRPr>
          </a:p>
        </p:txBody>
      </p:sp>
      <p:sp>
        <p:nvSpPr>
          <p:cNvPr id="16" name="TextBox 15"/>
          <p:cNvSpPr txBox="1"/>
          <p:nvPr/>
        </p:nvSpPr>
        <p:spPr>
          <a:xfrm>
            <a:off x="4724399" y="1534180"/>
            <a:ext cx="335280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যিনি </a:t>
            </a:r>
            <a:r>
              <a:rPr lang="bn-BD" sz="2800" b="1" dirty="0">
                <a:latin typeface="NikoshBAN" pitchFamily="2" charset="0"/>
                <a:cs typeface="NikoshBAN" pitchFamily="2" charset="0"/>
              </a:rPr>
              <a:t>তোমাদের সৃষ্টি করেছেন</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2839192" y="2143780"/>
            <a:ext cx="2209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পূর্ববর্তী</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5143500" y="2143780"/>
            <a:ext cx="931962"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لَعَلَّكُمْ</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8079674" y="2143780"/>
            <a:ext cx="988126"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تَتَّقُونَ</a:t>
            </a:r>
            <a:endParaRPr lang="en-US" sz="2800" dirty="0">
              <a:latin typeface="NikoshBAN" panose="02000000000000000000" pitchFamily="2" charset="0"/>
              <a:cs typeface="NikoshBAN" panose="02000000000000000000" pitchFamily="2" charset="0"/>
            </a:endParaRPr>
          </a:p>
        </p:txBody>
      </p:sp>
      <p:sp>
        <p:nvSpPr>
          <p:cNvPr id="20" name="TextBox 19"/>
          <p:cNvSpPr txBox="1"/>
          <p:nvPr/>
        </p:nvSpPr>
        <p:spPr>
          <a:xfrm>
            <a:off x="6159734" y="2143780"/>
            <a:ext cx="1762744" cy="523220"/>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যাতে </a:t>
            </a:r>
            <a:r>
              <a:rPr lang="bn-BD" sz="2800" b="1" dirty="0">
                <a:latin typeface="NikoshBAN" pitchFamily="2" charset="0"/>
                <a:cs typeface="NikoshBAN" pitchFamily="2" charset="0"/>
              </a:rPr>
              <a:t>তোমরা</a:t>
            </a:r>
            <a:endParaRPr lang="en-US" sz="2800" dirty="0">
              <a:latin typeface="NikoshBAN" panose="02000000000000000000" pitchFamily="2" charset="0"/>
              <a:cs typeface="NikoshBAN" panose="02000000000000000000" pitchFamily="2" charset="0"/>
            </a:endParaRPr>
          </a:p>
        </p:txBody>
      </p:sp>
      <p:sp>
        <p:nvSpPr>
          <p:cNvPr id="21" name="TextBox 20"/>
          <p:cNvSpPr txBox="1"/>
          <p:nvPr/>
        </p:nvSpPr>
        <p:spPr>
          <a:xfrm>
            <a:off x="152400" y="2753380"/>
            <a:ext cx="2362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খোদাভীরু </a:t>
            </a:r>
            <a:r>
              <a:rPr lang="bn-BD" sz="2800" b="1" dirty="0">
                <a:latin typeface="NikoshBAN" pitchFamily="2" charset="0"/>
                <a:cs typeface="NikoshBAN" pitchFamily="2" charset="0"/>
              </a:rPr>
              <a:t>হতে </a:t>
            </a:r>
            <a:r>
              <a:rPr lang="bn-BD" sz="2800" b="1" dirty="0" smtClean="0">
                <a:latin typeface="NikoshBAN" pitchFamily="2" charset="0"/>
                <a:cs typeface="NikoshBAN" pitchFamily="2" charset="0"/>
              </a:rPr>
              <a:t>পার</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7086600" y="3910129"/>
            <a:ext cx="1551054"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আকাশ </a:t>
            </a:r>
            <a:r>
              <a:rPr lang="bn-BD" sz="2800" b="1" dirty="0">
                <a:latin typeface="Times New Roman" panose="02020603050405020304" pitchFamily="18" charset="0"/>
                <a:cs typeface="NikoshBAN" pitchFamily="2" charset="0"/>
              </a:rPr>
              <a:t>হতে</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2590800" y="3933011"/>
            <a:ext cx="2868882"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আর </a:t>
            </a:r>
            <a:r>
              <a:rPr lang="bn-BD" sz="2800" b="1" dirty="0">
                <a:latin typeface="Times New Roman" panose="02020603050405020304" pitchFamily="18" charset="0"/>
                <a:cs typeface="NikoshBAN" pitchFamily="2" charset="0"/>
              </a:rPr>
              <a:t>তিনি অবতীর্ণ করেন</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5562600" y="3929179"/>
            <a:ext cx="142905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مِنَ السَّمَاءِ</a:t>
            </a:r>
            <a:endParaRPr lang="en-US" sz="2800" dirty="0">
              <a:latin typeface="NikoshBAN" panose="02000000000000000000" pitchFamily="2" charset="0"/>
              <a:cs typeface="NikoshBAN" panose="02000000000000000000" pitchFamily="2" charset="0"/>
            </a:endParaRPr>
          </a:p>
        </p:txBody>
      </p:sp>
      <p:sp>
        <p:nvSpPr>
          <p:cNvPr id="40" name="TextBox 39"/>
          <p:cNvSpPr txBox="1"/>
          <p:nvPr/>
        </p:nvSpPr>
        <p:spPr>
          <a:xfrm>
            <a:off x="2579683" y="2753380"/>
            <a:ext cx="13716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cs typeface="+mj-cs"/>
              </a:rPr>
              <a:t>الَّذِي جَعَلَ</a:t>
            </a:r>
            <a:endParaRPr lang="en-US" sz="2800" dirty="0">
              <a:latin typeface="NikoshBAN" panose="02000000000000000000" pitchFamily="2" charset="0"/>
              <a:cs typeface="+mj-cs"/>
            </a:endParaRPr>
          </a:p>
        </p:txBody>
      </p:sp>
      <p:sp>
        <p:nvSpPr>
          <p:cNvPr id="41" name="TextBox 40"/>
          <p:cNvSpPr txBox="1"/>
          <p:nvPr/>
        </p:nvSpPr>
        <p:spPr>
          <a:xfrm>
            <a:off x="4024621" y="2753380"/>
            <a:ext cx="222377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যিনি সৃষ্টি করেছেন</a:t>
            </a:r>
            <a:endParaRPr lang="en-US" sz="2800" dirty="0">
              <a:latin typeface="NikoshBAN" panose="02000000000000000000" pitchFamily="2" charset="0"/>
              <a:cs typeface="NikoshBAN" panose="02000000000000000000" pitchFamily="2" charset="0"/>
            </a:endParaRPr>
          </a:p>
        </p:txBody>
      </p:sp>
      <p:sp>
        <p:nvSpPr>
          <p:cNvPr id="42" name="TextBox 41"/>
          <p:cNvSpPr txBox="1"/>
          <p:nvPr/>
        </p:nvSpPr>
        <p:spPr>
          <a:xfrm>
            <a:off x="152400" y="3362343"/>
            <a:ext cx="1041985"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الأَرْضَ</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6347361" y="2753380"/>
            <a:ext cx="587871"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لَكُمُ</a:t>
            </a:r>
            <a:endParaRPr lang="en-US" sz="2800" dirty="0">
              <a:latin typeface="NikoshBAN" panose="02000000000000000000" pitchFamily="2" charset="0"/>
              <a:cs typeface="NikoshBAN" panose="02000000000000000000" pitchFamily="2" charset="0"/>
            </a:endParaRPr>
          </a:p>
        </p:txBody>
      </p:sp>
      <p:sp>
        <p:nvSpPr>
          <p:cNvPr id="44" name="TextBox 43"/>
          <p:cNvSpPr txBox="1"/>
          <p:nvPr/>
        </p:nvSpPr>
        <p:spPr>
          <a:xfrm>
            <a:off x="7034953" y="2753380"/>
            <a:ext cx="193209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জন্য </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3485408" y="3362980"/>
            <a:ext cx="154379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বিছানা </a:t>
            </a:r>
            <a:r>
              <a:rPr lang="bn-BD" sz="2800" b="1" dirty="0">
                <a:latin typeface="Times New Roman" panose="02020603050405020304" pitchFamily="18" charset="0"/>
                <a:cs typeface="NikoshBAN" pitchFamily="2" charset="0"/>
              </a:rPr>
              <a:t>স্বরুপ</a:t>
            </a:r>
            <a:endParaRPr lang="en-US" sz="2800" dirty="0">
              <a:latin typeface="NikoshBAN" panose="02000000000000000000" pitchFamily="2" charset="0"/>
              <a:cs typeface="NikoshBAN" panose="02000000000000000000" pitchFamily="2" charset="0"/>
            </a:endParaRPr>
          </a:p>
        </p:txBody>
      </p:sp>
      <p:sp>
        <p:nvSpPr>
          <p:cNvPr id="46" name="TextBox 45"/>
          <p:cNvSpPr txBox="1"/>
          <p:nvPr/>
        </p:nvSpPr>
        <p:spPr>
          <a:xfrm>
            <a:off x="1295400" y="3362980"/>
            <a:ext cx="115339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যমীনকে</a:t>
            </a:r>
            <a:endParaRPr lang="en-US" sz="2800" dirty="0">
              <a:latin typeface="NikoshBAN" panose="02000000000000000000" pitchFamily="2" charset="0"/>
              <a:cs typeface="NikoshBAN" panose="02000000000000000000" pitchFamily="2" charset="0"/>
            </a:endParaRPr>
          </a:p>
        </p:txBody>
      </p:sp>
      <p:sp>
        <p:nvSpPr>
          <p:cNvPr id="47" name="TextBox 46"/>
          <p:cNvSpPr txBox="1"/>
          <p:nvPr/>
        </p:nvSpPr>
        <p:spPr>
          <a:xfrm>
            <a:off x="2514600" y="3362343"/>
            <a:ext cx="88248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فِرَاشاً</a:t>
            </a:r>
            <a:endParaRPr lang="en-US" sz="2800" dirty="0">
              <a:latin typeface="NikoshBAN" panose="02000000000000000000" pitchFamily="2" charset="0"/>
              <a:cs typeface="NikoshBAN" panose="02000000000000000000" pitchFamily="2" charset="0"/>
            </a:endParaRPr>
          </a:p>
        </p:txBody>
      </p:sp>
      <p:sp>
        <p:nvSpPr>
          <p:cNvPr id="48" name="TextBox 47"/>
          <p:cNvSpPr txBox="1"/>
          <p:nvPr/>
        </p:nvSpPr>
        <p:spPr>
          <a:xfrm>
            <a:off x="5115635" y="3362980"/>
            <a:ext cx="1159018"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وَالسَّمَاء</a:t>
            </a:r>
            <a:endParaRPr lang="en-US" sz="2800" dirty="0">
              <a:latin typeface="NikoshBAN" panose="02000000000000000000" pitchFamily="2" charset="0"/>
              <a:cs typeface="NikoshBAN" panose="02000000000000000000" pitchFamily="2" charset="0"/>
            </a:endParaRPr>
          </a:p>
        </p:txBody>
      </p:sp>
      <p:sp>
        <p:nvSpPr>
          <p:cNvPr id="49" name="TextBox 48"/>
          <p:cNvSpPr txBox="1"/>
          <p:nvPr/>
        </p:nvSpPr>
        <p:spPr>
          <a:xfrm>
            <a:off x="6324600" y="3362980"/>
            <a:ext cx="1891474" cy="523220"/>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এবং </a:t>
            </a:r>
            <a:r>
              <a:rPr lang="bn-BD" sz="2800" b="1" dirty="0">
                <a:latin typeface="Times New Roman" panose="02020603050405020304" pitchFamily="18" charset="0"/>
                <a:cs typeface="NikoshBAN" pitchFamily="2" charset="0"/>
              </a:rPr>
              <a:t>আকাশকে</a:t>
            </a:r>
            <a:endParaRPr lang="en-US" sz="2800" dirty="0">
              <a:latin typeface="NikoshBAN" panose="02000000000000000000" pitchFamily="2" charset="0"/>
              <a:cs typeface="NikoshBAN" panose="02000000000000000000" pitchFamily="2" charset="0"/>
            </a:endParaRPr>
          </a:p>
        </p:txBody>
      </p:sp>
      <p:sp>
        <p:nvSpPr>
          <p:cNvPr id="50" name="TextBox 49"/>
          <p:cNvSpPr txBox="1"/>
          <p:nvPr/>
        </p:nvSpPr>
        <p:spPr>
          <a:xfrm>
            <a:off x="1522882" y="3948229"/>
            <a:ext cx="915518"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وَأَنزَل</a:t>
            </a:r>
            <a:endParaRPr lang="en-US" sz="2800" dirty="0">
              <a:latin typeface="NikoshBAN" panose="02000000000000000000" pitchFamily="2" charset="0"/>
              <a:cs typeface="NikoshBAN" panose="02000000000000000000" pitchFamily="2" charset="0"/>
            </a:endParaRPr>
          </a:p>
        </p:txBody>
      </p:sp>
      <p:sp>
        <p:nvSpPr>
          <p:cNvPr id="51" name="TextBox 50"/>
          <p:cNvSpPr txBox="1"/>
          <p:nvPr/>
        </p:nvSpPr>
        <p:spPr>
          <a:xfrm>
            <a:off x="8305800" y="3362980"/>
            <a:ext cx="6661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بِنَاء</a:t>
            </a:r>
            <a:endParaRPr lang="en-US" sz="2800" dirty="0">
              <a:latin typeface="NikoshBAN" panose="02000000000000000000" pitchFamily="2" charset="0"/>
              <a:cs typeface="NikoshBAN" panose="02000000000000000000" pitchFamily="2" charset="0"/>
            </a:endParaRPr>
          </a:p>
        </p:txBody>
      </p:sp>
      <p:sp>
        <p:nvSpPr>
          <p:cNvPr id="52" name="TextBox 51"/>
          <p:cNvSpPr txBox="1"/>
          <p:nvPr/>
        </p:nvSpPr>
        <p:spPr>
          <a:xfrm>
            <a:off x="152400" y="3948229"/>
            <a:ext cx="1219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Times New Roman" panose="02020603050405020304" pitchFamily="18" charset="0"/>
                <a:cs typeface="NikoshBAN" pitchFamily="2" charset="0"/>
              </a:rPr>
              <a:t>ছাঁদ স্বরুপ</a:t>
            </a:r>
            <a:endParaRPr lang="en-US" sz="2800" dirty="0">
              <a:latin typeface="NikoshBAN" panose="02000000000000000000" pitchFamily="2" charset="0"/>
              <a:cs typeface="NikoshBAN" panose="02000000000000000000" pitchFamily="2" charset="0"/>
            </a:endParaRPr>
          </a:p>
        </p:txBody>
      </p:sp>
      <p:sp>
        <p:nvSpPr>
          <p:cNvPr id="53" name="TextBox 52"/>
          <p:cNvSpPr txBox="1"/>
          <p:nvPr/>
        </p:nvSpPr>
        <p:spPr>
          <a:xfrm>
            <a:off x="168047" y="4537379"/>
            <a:ext cx="641652"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مَاء</a:t>
            </a:r>
            <a:endParaRPr lang="en-US" sz="2800" dirty="0">
              <a:latin typeface="NikoshBAN" panose="02000000000000000000" pitchFamily="2" charset="0"/>
              <a:cs typeface="NikoshBAN" panose="02000000000000000000" pitchFamily="2" charset="0"/>
            </a:endParaRPr>
          </a:p>
        </p:txBody>
      </p:sp>
      <p:sp>
        <p:nvSpPr>
          <p:cNvPr id="54" name="TextBox 53"/>
          <p:cNvSpPr txBox="1"/>
          <p:nvPr/>
        </p:nvSpPr>
        <p:spPr>
          <a:xfrm>
            <a:off x="838200" y="4538322"/>
            <a:ext cx="685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Times New Roman" panose="02020603050405020304" pitchFamily="18" charset="0"/>
                <a:cs typeface="NikoshBAN" pitchFamily="2" charset="0"/>
              </a:rPr>
              <a:t>পানি</a:t>
            </a:r>
            <a:endParaRPr lang="en-US" sz="2800" dirty="0">
              <a:latin typeface="NikoshBAN" panose="02000000000000000000" pitchFamily="2" charset="0"/>
              <a:cs typeface="NikoshBAN" panose="02000000000000000000" pitchFamily="2" charset="0"/>
            </a:endParaRPr>
          </a:p>
        </p:txBody>
      </p:sp>
      <p:sp>
        <p:nvSpPr>
          <p:cNvPr id="55" name="TextBox 54"/>
          <p:cNvSpPr txBox="1"/>
          <p:nvPr/>
        </p:nvSpPr>
        <p:spPr>
          <a:xfrm>
            <a:off x="6248400" y="4528866"/>
            <a:ext cx="107558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তা </a:t>
            </a:r>
            <a:r>
              <a:rPr lang="bn-BD" sz="2800" b="1" dirty="0">
                <a:latin typeface="Times New Roman" panose="02020603050405020304" pitchFamily="18"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56" name="TextBox 55"/>
          <p:cNvSpPr txBox="1"/>
          <p:nvPr/>
        </p:nvSpPr>
        <p:spPr>
          <a:xfrm>
            <a:off x="5715000" y="4519940"/>
            <a:ext cx="479961"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بِهِ</a:t>
            </a:r>
            <a:endParaRPr lang="en-US" sz="2800" dirty="0">
              <a:latin typeface="NikoshBAN" panose="02000000000000000000" pitchFamily="2" charset="0"/>
              <a:cs typeface="NikoshBAN" panose="02000000000000000000" pitchFamily="2" charset="0"/>
            </a:endParaRPr>
          </a:p>
        </p:txBody>
      </p:sp>
      <p:sp>
        <p:nvSpPr>
          <p:cNvPr id="57" name="TextBox 56"/>
          <p:cNvSpPr txBox="1"/>
          <p:nvPr/>
        </p:nvSpPr>
        <p:spPr>
          <a:xfrm>
            <a:off x="2667000" y="4537379"/>
            <a:ext cx="2951944"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অতঃপর </a:t>
            </a:r>
            <a:r>
              <a:rPr lang="bn-BD" sz="2800" b="1" dirty="0">
                <a:latin typeface="Times New Roman" panose="02020603050405020304" pitchFamily="18" charset="0"/>
                <a:cs typeface="NikoshBAN" pitchFamily="2" charset="0"/>
              </a:rPr>
              <a:t>তিনি বের করেন</a:t>
            </a:r>
            <a:endParaRPr lang="en-US" sz="2800" dirty="0">
              <a:latin typeface="NikoshBAN" panose="02000000000000000000" pitchFamily="2" charset="0"/>
              <a:cs typeface="NikoshBAN" panose="02000000000000000000" pitchFamily="2" charset="0"/>
            </a:endParaRPr>
          </a:p>
        </p:txBody>
      </p:sp>
      <p:sp>
        <p:nvSpPr>
          <p:cNvPr id="58" name="TextBox 57"/>
          <p:cNvSpPr txBox="1"/>
          <p:nvPr/>
        </p:nvSpPr>
        <p:spPr>
          <a:xfrm>
            <a:off x="1600200" y="4537379"/>
            <a:ext cx="99059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فَأَخْرَجَ</a:t>
            </a:r>
            <a:endParaRPr lang="en-US" sz="2800" dirty="0">
              <a:latin typeface="NikoshBAN" panose="02000000000000000000" pitchFamily="2" charset="0"/>
              <a:cs typeface="NikoshBAN" panose="02000000000000000000" pitchFamily="2" charset="0"/>
            </a:endParaRPr>
          </a:p>
        </p:txBody>
      </p:sp>
      <p:sp>
        <p:nvSpPr>
          <p:cNvPr id="59" name="TextBox 58"/>
          <p:cNvSpPr txBox="1"/>
          <p:nvPr/>
        </p:nvSpPr>
        <p:spPr>
          <a:xfrm>
            <a:off x="7429500" y="4528866"/>
            <a:ext cx="154663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مِنَ الثَّمَرَاتِ</a:t>
            </a:r>
            <a:endParaRPr lang="en-US" sz="2800" b="1" dirty="0">
              <a:latin typeface="NikoshBAN" panose="02000000000000000000" pitchFamily="2" charset="0"/>
              <a:cs typeface="NikoshBAN" panose="02000000000000000000" pitchFamily="2" charset="0"/>
            </a:endParaRPr>
          </a:p>
        </p:txBody>
      </p:sp>
      <p:sp>
        <p:nvSpPr>
          <p:cNvPr id="60" name="TextBox 59"/>
          <p:cNvSpPr txBox="1"/>
          <p:nvPr/>
        </p:nvSpPr>
        <p:spPr>
          <a:xfrm>
            <a:off x="148641" y="5098511"/>
            <a:ext cx="1908759" cy="523220"/>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ফলমুল তা</a:t>
            </a:r>
            <a:r>
              <a:rPr lang="ar-SA" sz="2800" b="1" dirty="0" smtClean="0">
                <a:latin typeface="Times New Roman" panose="02020603050405020304" pitchFamily="18" charset="0"/>
                <a:cs typeface="NikoshBAN" pitchFamily="2" charset="0"/>
              </a:rPr>
              <a:t> </a:t>
            </a:r>
            <a:r>
              <a:rPr lang="bn-BD" sz="2800" b="1" dirty="0" smtClean="0">
                <a:latin typeface="Times New Roman" panose="02020603050405020304" pitchFamily="18"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61" name="TextBox 60"/>
          <p:cNvSpPr txBox="1"/>
          <p:nvPr/>
        </p:nvSpPr>
        <p:spPr>
          <a:xfrm>
            <a:off x="167691" y="5665620"/>
            <a:ext cx="348990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সুতরাং </a:t>
            </a:r>
            <a:r>
              <a:rPr lang="bn-BD" sz="2800" b="1" dirty="0">
                <a:latin typeface="Times New Roman" panose="02020603050405020304" pitchFamily="18" charset="0"/>
                <a:cs typeface="NikoshBAN" pitchFamily="2" charset="0"/>
              </a:rPr>
              <a:t>তোমরা সাব্যস্ত করোনা</a:t>
            </a:r>
            <a:endParaRPr lang="en-US" sz="2800" dirty="0">
              <a:latin typeface="NikoshBAN" panose="02000000000000000000" pitchFamily="2" charset="0"/>
              <a:cs typeface="NikoshBAN" panose="02000000000000000000" pitchFamily="2" charset="0"/>
            </a:endParaRPr>
          </a:p>
        </p:txBody>
      </p:sp>
      <p:sp>
        <p:nvSpPr>
          <p:cNvPr id="62" name="TextBox 61"/>
          <p:cNvSpPr txBox="1"/>
          <p:nvPr/>
        </p:nvSpPr>
        <p:spPr>
          <a:xfrm>
            <a:off x="6553200" y="5076418"/>
            <a:ext cx="1371600" cy="523220"/>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فَلَا تَجْعَلُوْا</a:t>
            </a:r>
            <a:endParaRPr lang="en-US" sz="2800" b="1" dirty="0">
              <a:latin typeface="NikoshBAN" panose="02000000000000000000" pitchFamily="2" charset="0"/>
              <a:cs typeface="NikoshBAN" panose="02000000000000000000" pitchFamily="2" charset="0"/>
            </a:endParaRPr>
          </a:p>
        </p:txBody>
      </p:sp>
      <p:sp>
        <p:nvSpPr>
          <p:cNvPr id="63" name="TextBox 62"/>
          <p:cNvSpPr txBox="1"/>
          <p:nvPr/>
        </p:nvSpPr>
        <p:spPr>
          <a:xfrm>
            <a:off x="3581400" y="5092098"/>
            <a:ext cx="2743200" cy="523220"/>
          </a:xfrm>
          <a:prstGeom prst="rect">
            <a:avLst/>
          </a:prstGeom>
          <a:solidFill>
            <a:schemeClr val="accent5">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তোমাদের </a:t>
            </a:r>
            <a:r>
              <a:rPr lang="bn-BD" sz="2800" b="1" dirty="0">
                <a:latin typeface="Times New Roman" panose="02020603050405020304" pitchFamily="18" charset="0"/>
                <a:cs typeface="NikoshBAN" pitchFamily="2" charset="0"/>
              </a:rPr>
              <a:t>জন্য জীবিকা</a:t>
            </a:r>
            <a:endParaRPr lang="en-US" sz="2800" dirty="0">
              <a:latin typeface="NikoshBAN" panose="02000000000000000000" pitchFamily="2" charset="0"/>
              <a:cs typeface="NikoshBAN" panose="02000000000000000000" pitchFamily="2" charset="0"/>
            </a:endParaRPr>
          </a:p>
        </p:txBody>
      </p:sp>
      <p:sp>
        <p:nvSpPr>
          <p:cNvPr id="64" name="TextBox 63"/>
          <p:cNvSpPr txBox="1"/>
          <p:nvPr/>
        </p:nvSpPr>
        <p:spPr>
          <a:xfrm>
            <a:off x="2286000" y="5105400"/>
            <a:ext cx="107075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anose="02000000000000000000" pitchFamily="2" charset="0"/>
                <a:cs typeface="NikoshBAN" panose="02000000000000000000" pitchFamily="2" charset="0"/>
              </a:rPr>
              <a:t>رِزْقًالَّكُمْ</a:t>
            </a:r>
            <a:endParaRPr lang="en-US" sz="2800" b="1" dirty="0">
              <a:latin typeface="NikoshBAN" panose="02000000000000000000" pitchFamily="2" charset="0"/>
              <a:cs typeface="NikoshBAN" panose="02000000000000000000" pitchFamily="2" charset="0"/>
            </a:endParaRPr>
          </a:p>
        </p:txBody>
      </p:sp>
      <p:sp>
        <p:nvSpPr>
          <p:cNvPr id="65" name="TextBox 64"/>
          <p:cNvSpPr txBox="1"/>
          <p:nvPr/>
        </p:nvSpPr>
        <p:spPr>
          <a:xfrm>
            <a:off x="4528762" y="5658766"/>
            <a:ext cx="161912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আল্লাহর </a:t>
            </a:r>
            <a:r>
              <a:rPr lang="bn-BD" sz="2800" b="1" dirty="0">
                <a:latin typeface="Times New Roman" panose="02020603050405020304" pitchFamily="18" charset="0"/>
                <a:cs typeface="NikoshBAN" pitchFamily="2" charset="0"/>
              </a:rPr>
              <a:t>জন্য</a:t>
            </a:r>
            <a:endParaRPr lang="en-US" sz="2800" dirty="0">
              <a:latin typeface="NikoshBAN" panose="02000000000000000000" pitchFamily="2" charset="0"/>
              <a:cs typeface="NikoshBAN" panose="02000000000000000000" pitchFamily="2" charset="0"/>
            </a:endParaRPr>
          </a:p>
        </p:txBody>
      </p:sp>
      <p:sp>
        <p:nvSpPr>
          <p:cNvPr id="66" name="TextBox 65"/>
          <p:cNvSpPr txBox="1"/>
          <p:nvPr/>
        </p:nvSpPr>
        <p:spPr>
          <a:xfrm>
            <a:off x="6322527" y="5665620"/>
            <a:ext cx="840273"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اَنْدَادَا</a:t>
            </a:r>
            <a:endParaRPr lang="en-US" sz="2800" b="1" dirty="0">
              <a:latin typeface="NikoshBAN" panose="02000000000000000000" pitchFamily="2" charset="0"/>
              <a:cs typeface="NikoshBAN" panose="02000000000000000000" pitchFamily="2" charset="0"/>
            </a:endParaRPr>
          </a:p>
        </p:txBody>
      </p:sp>
      <p:sp>
        <p:nvSpPr>
          <p:cNvPr id="67" name="TextBox 66"/>
          <p:cNvSpPr txBox="1"/>
          <p:nvPr/>
        </p:nvSpPr>
        <p:spPr>
          <a:xfrm>
            <a:off x="3810000" y="5659629"/>
            <a:ext cx="58114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لِلَّهِ</a:t>
            </a:r>
            <a:endParaRPr lang="en-US" sz="2800" b="1" dirty="0">
              <a:latin typeface="NikoshBAN" panose="02000000000000000000" pitchFamily="2" charset="0"/>
              <a:cs typeface="NikoshBAN" panose="02000000000000000000" pitchFamily="2" charset="0"/>
            </a:endParaRPr>
          </a:p>
        </p:txBody>
      </p:sp>
      <p:sp>
        <p:nvSpPr>
          <p:cNvPr id="68" name="TextBox 67"/>
          <p:cNvSpPr txBox="1"/>
          <p:nvPr/>
        </p:nvSpPr>
        <p:spPr>
          <a:xfrm>
            <a:off x="1964259" y="6233732"/>
            <a:ext cx="2221032"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অথচ </a:t>
            </a:r>
            <a:r>
              <a:rPr lang="bn-BD" sz="2800" b="1" dirty="0">
                <a:latin typeface="Times New Roman" panose="02020603050405020304" pitchFamily="18" charset="0"/>
                <a:cs typeface="NikoshBAN" pitchFamily="2" charset="0"/>
              </a:rPr>
              <a:t>তোমরা জান </a:t>
            </a:r>
            <a:r>
              <a:rPr lang="bn-BD" sz="2800" b="1" dirty="0" smtClean="0">
                <a:latin typeface="Times New Roman" panose="02020603050405020304" pitchFamily="18" charset="0"/>
                <a:cs typeface="NikoshBAN" pitchFamily="2" charset="0"/>
              </a:rPr>
              <a:t> </a:t>
            </a:r>
            <a:endParaRPr lang="en-US" sz="2800" dirty="0">
              <a:latin typeface="NikoshBAN" panose="02000000000000000000" pitchFamily="2" charset="0"/>
              <a:cs typeface="NikoshBAN" panose="02000000000000000000" pitchFamily="2" charset="0"/>
            </a:endParaRPr>
          </a:p>
        </p:txBody>
      </p:sp>
      <p:sp>
        <p:nvSpPr>
          <p:cNvPr id="69" name="TextBox 68"/>
          <p:cNvSpPr txBox="1"/>
          <p:nvPr/>
        </p:nvSpPr>
        <p:spPr>
          <a:xfrm>
            <a:off x="152400" y="6233732"/>
            <a:ext cx="166001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وَاَنْتُمْ تَعْلَمُوْنَ</a:t>
            </a:r>
            <a:endParaRPr lang="en-US" sz="2800" b="1" dirty="0">
              <a:latin typeface="NikoshBAN" panose="02000000000000000000" pitchFamily="2" charset="0"/>
              <a:cs typeface="NikoshBAN" panose="02000000000000000000" pitchFamily="2" charset="0"/>
            </a:endParaRPr>
          </a:p>
        </p:txBody>
      </p:sp>
      <p:sp>
        <p:nvSpPr>
          <p:cNvPr id="70" name="TextBox 69"/>
          <p:cNvSpPr txBox="1"/>
          <p:nvPr/>
        </p:nvSpPr>
        <p:spPr>
          <a:xfrm>
            <a:off x="7306419" y="5658766"/>
            <a:ext cx="115178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Times New Roman" panose="02020603050405020304" pitchFamily="18" charset="0"/>
                <a:cs typeface="NikoshBAN" pitchFamily="2" charset="0"/>
              </a:rPr>
              <a:t>সমকক্ষ</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10710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additive="base">
                                        <p:cTn id="91" dur="500" fill="hold"/>
                                        <p:tgtEl>
                                          <p:spTgt spid="20"/>
                                        </p:tgtEl>
                                        <p:attrNameLst>
                                          <p:attrName>ppt_x</p:attrName>
                                        </p:attrNameLst>
                                      </p:cBhvr>
                                      <p:tavLst>
                                        <p:tav tm="0">
                                          <p:val>
                                            <p:strVal val="#ppt_x"/>
                                          </p:val>
                                        </p:tav>
                                        <p:tav tm="100000">
                                          <p:val>
                                            <p:strVal val="#ppt_x"/>
                                          </p:val>
                                        </p:tav>
                                      </p:tavLst>
                                    </p:anim>
                                    <p:anim calcmode="lin" valueType="num">
                                      <p:cBhvr additive="base">
                                        <p:cTn id="9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40"/>
                                        </p:tgtEl>
                                        <p:attrNameLst>
                                          <p:attrName>style.visibility</p:attrName>
                                        </p:attrNameLst>
                                      </p:cBhvr>
                                      <p:to>
                                        <p:strVal val="visible"/>
                                      </p:to>
                                    </p:set>
                                    <p:anim calcmode="lin" valueType="num">
                                      <p:cBhvr additive="base">
                                        <p:cTn id="109" dur="500" fill="hold"/>
                                        <p:tgtEl>
                                          <p:spTgt spid="40"/>
                                        </p:tgtEl>
                                        <p:attrNameLst>
                                          <p:attrName>ppt_x</p:attrName>
                                        </p:attrNameLst>
                                      </p:cBhvr>
                                      <p:tavLst>
                                        <p:tav tm="0">
                                          <p:val>
                                            <p:strVal val="#ppt_x"/>
                                          </p:val>
                                        </p:tav>
                                        <p:tav tm="100000">
                                          <p:val>
                                            <p:strVal val="#ppt_x"/>
                                          </p:val>
                                        </p:tav>
                                      </p:tavLst>
                                    </p:anim>
                                    <p:anim calcmode="lin" valueType="num">
                                      <p:cBhvr additive="base">
                                        <p:cTn id="11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41"/>
                                        </p:tgtEl>
                                        <p:attrNameLst>
                                          <p:attrName>style.visibility</p:attrName>
                                        </p:attrNameLst>
                                      </p:cBhvr>
                                      <p:to>
                                        <p:strVal val="visible"/>
                                      </p:to>
                                    </p:set>
                                    <p:anim calcmode="lin" valueType="num">
                                      <p:cBhvr additive="base">
                                        <p:cTn id="115" dur="500" fill="hold"/>
                                        <p:tgtEl>
                                          <p:spTgt spid="41"/>
                                        </p:tgtEl>
                                        <p:attrNameLst>
                                          <p:attrName>ppt_x</p:attrName>
                                        </p:attrNameLst>
                                      </p:cBhvr>
                                      <p:tavLst>
                                        <p:tav tm="0">
                                          <p:val>
                                            <p:strVal val="#ppt_x"/>
                                          </p:val>
                                        </p:tav>
                                        <p:tav tm="100000">
                                          <p:val>
                                            <p:strVal val="#ppt_x"/>
                                          </p:val>
                                        </p:tav>
                                      </p:tavLst>
                                    </p:anim>
                                    <p:anim calcmode="lin" valueType="num">
                                      <p:cBhvr additive="base">
                                        <p:cTn id="116"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43"/>
                                        </p:tgtEl>
                                        <p:attrNameLst>
                                          <p:attrName>style.visibility</p:attrName>
                                        </p:attrNameLst>
                                      </p:cBhvr>
                                      <p:to>
                                        <p:strVal val="visible"/>
                                      </p:to>
                                    </p:set>
                                    <p:anim calcmode="lin" valueType="num">
                                      <p:cBhvr additive="base">
                                        <p:cTn id="121" dur="500" fill="hold"/>
                                        <p:tgtEl>
                                          <p:spTgt spid="43"/>
                                        </p:tgtEl>
                                        <p:attrNameLst>
                                          <p:attrName>ppt_x</p:attrName>
                                        </p:attrNameLst>
                                      </p:cBhvr>
                                      <p:tavLst>
                                        <p:tav tm="0">
                                          <p:val>
                                            <p:strVal val="#ppt_x"/>
                                          </p:val>
                                        </p:tav>
                                        <p:tav tm="100000">
                                          <p:val>
                                            <p:strVal val="#ppt_x"/>
                                          </p:val>
                                        </p:tav>
                                      </p:tavLst>
                                    </p:anim>
                                    <p:anim calcmode="lin" valueType="num">
                                      <p:cBhvr additive="base">
                                        <p:cTn id="122"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44"/>
                                        </p:tgtEl>
                                        <p:attrNameLst>
                                          <p:attrName>style.visibility</p:attrName>
                                        </p:attrNameLst>
                                      </p:cBhvr>
                                      <p:to>
                                        <p:strVal val="visible"/>
                                      </p:to>
                                    </p:set>
                                    <p:anim calcmode="lin" valueType="num">
                                      <p:cBhvr additive="base">
                                        <p:cTn id="127" dur="500" fill="hold"/>
                                        <p:tgtEl>
                                          <p:spTgt spid="44"/>
                                        </p:tgtEl>
                                        <p:attrNameLst>
                                          <p:attrName>ppt_x</p:attrName>
                                        </p:attrNameLst>
                                      </p:cBhvr>
                                      <p:tavLst>
                                        <p:tav tm="0">
                                          <p:val>
                                            <p:strVal val="#ppt_x"/>
                                          </p:val>
                                        </p:tav>
                                        <p:tav tm="100000">
                                          <p:val>
                                            <p:strVal val="#ppt_x"/>
                                          </p:val>
                                        </p:tav>
                                      </p:tavLst>
                                    </p:anim>
                                    <p:anim calcmode="lin" valueType="num">
                                      <p:cBhvr additive="base">
                                        <p:cTn id="12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42"/>
                                        </p:tgtEl>
                                        <p:attrNameLst>
                                          <p:attrName>style.visibility</p:attrName>
                                        </p:attrNameLst>
                                      </p:cBhvr>
                                      <p:to>
                                        <p:strVal val="visible"/>
                                      </p:to>
                                    </p:set>
                                    <p:anim calcmode="lin" valueType="num">
                                      <p:cBhvr additive="base">
                                        <p:cTn id="133" dur="500" fill="hold"/>
                                        <p:tgtEl>
                                          <p:spTgt spid="42"/>
                                        </p:tgtEl>
                                        <p:attrNameLst>
                                          <p:attrName>ppt_x</p:attrName>
                                        </p:attrNameLst>
                                      </p:cBhvr>
                                      <p:tavLst>
                                        <p:tav tm="0">
                                          <p:val>
                                            <p:strVal val="#ppt_x"/>
                                          </p:val>
                                        </p:tav>
                                        <p:tav tm="100000">
                                          <p:val>
                                            <p:strVal val="#ppt_x"/>
                                          </p:val>
                                        </p:tav>
                                      </p:tavLst>
                                    </p:anim>
                                    <p:anim calcmode="lin" valueType="num">
                                      <p:cBhvr additive="base">
                                        <p:cTn id="134"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46"/>
                                        </p:tgtEl>
                                        <p:attrNameLst>
                                          <p:attrName>style.visibility</p:attrName>
                                        </p:attrNameLst>
                                      </p:cBhvr>
                                      <p:to>
                                        <p:strVal val="visible"/>
                                      </p:to>
                                    </p:set>
                                    <p:anim calcmode="lin" valueType="num">
                                      <p:cBhvr additive="base">
                                        <p:cTn id="139" dur="500" fill="hold"/>
                                        <p:tgtEl>
                                          <p:spTgt spid="46"/>
                                        </p:tgtEl>
                                        <p:attrNameLst>
                                          <p:attrName>ppt_x</p:attrName>
                                        </p:attrNameLst>
                                      </p:cBhvr>
                                      <p:tavLst>
                                        <p:tav tm="0">
                                          <p:val>
                                            <p:strVal val="#ppt_x"/>
                                          </p:val>
                                        </p:tav>
                                        <p:tav tm="100000">
                                          <p:val>
                                            <p:strVal val="#ppt_x"/>
                                          </p:val>
                                        </p:tav>
                                      </p:tavLst>
                                    </p:anim>
                                    <p:anim calcmode="lin" valueType="num">
                                      <p:cBhvr additive="base">
                                        <p:cTn id="14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47"/>
                                        </p:tgtEl>
                                        <p:attrNameLst>
                                          <p:attrName>style.visibility</p:attrName>
                                        </p:attrNameLst>
                                      </p:cBhvr>
                                      <p:to>
                                        <p:strVal val="visible"/>
                                      </p:to>
                                    </p:set>
                                    <p:anim calcmode="lin" valueType="num">
                                      <p:cBhvr additive="base">
                                        <p:cTn id="145" dur="500" fill="hold"/>
                                        <p:tgtEl>
                                          <p:spTgt spid="47"/>
                                        </p:tgtEl>
                                        <p:attrNameLst>
                                          <p:attrName>ppt_x</p:attrName>
                                        </p:attrNameLst>
                                      </p:cBhvr>
                                      <p:tavLst>
                                        <p:tav tm="0">
                                          <p:val>
                                            <p:strVal val="#ppt_x"/>
                                          </p:val>
                                        </p:tav>
                                        <p:tav tm="100000">
                                          <p:val>
                                            <p:strVal val="#ppt_x"/>
                                          </p:val>
                                        </p:tav>
                                      </p:tavLst>
                                    </p:anim>
                                    <p:anim calcmode="lin" valueType="num">
                                      <p:cBhvr additive="base">
                                        <p:cTn id="146"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45"/>
                                        </p:tgtEl>
                                        <p:attrNameLst>
                                          <p:attrName>style.visibility</p:attrName>
                                        </p:attrNameLst>
                                      </p:cBhvr>
                                      <p:to>
                                        <p:strVal val="visible"/>
                                      </p:to>
                                    </p:set>
                                    <p:anim calcmode="lin" valueType="num">
                                      <p:cBhvr additive="base">
                                        <p:cTn id="151" dur="500" fill="hold"/>
                                        <p:tgtEl>
                                          <p:spTgt spid="45"/>
                                        </p:tgtEl>
                                        <p:attrNameLst>
                                          <p:attrName>ppt_x</p:attrName>
                                        </p:attrNameLst>
                                      </p:cBhvr>
                                      <p:tavLst>
                                        <p:tav tm="0">
                                          <p:val>
                                            <p:strVal val="#ppt_x"/>
                                          </p:val>
                                        </p:tav>
                                        <p:tav tm="100000">
                                          <p:val>
                                            <p:strVal val="#ppt_x"/>
                                          </p:val>
                                        </p:tav>
                                      </p:tavLst>
                                    </p:anim>
                                    <p:anim calcmode="lin" valueType="num">
                                      <p:cBhvr additive="base">
                                        <p:cTn id="15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48"/>
                                        </p:tgtEl>
                                        <p:attrNameLst>
                                          <p:attrName>style.visibility</p:attrName>
                                        </p:attrNameLst>
                                      </p:cBhvr>
                                      <p:to>
                                        <p:strVal val="visible"/>
                                      </p:to>
                                    </p:set>
                                    <p:anim calcmode="lin" valueType="num">
                                      <p:cBhvr additive="base">
                                        <p:cTn id="157" dur="500" fill="hold"/>
                                        <p:tgtEl>
                                          <p:spTgt spid="48"/>
                                        </p:tgtEl>
                                        <p:attrNameLst>
                                          <p:attrName>ppt_x</p:attrName>
                                        </p:attrNameLst>
                                      </p:cBhvr>
                                      <p:tavLst>
                                        <p:tav tm="0">
                                          <p:val>
                                            <p:strVal val="#ppt_x"/>
                                          </p:val>
                                        </p:tav>
                                        <p:tav tm="100000">
                                          <p:val>
                                            <p:strVal val="#ppt_x"/>
                                          </p:val>
                                        </p:tav>
                                      </p:tavLst>
                                    </p:anim>
                                    <p:anim calcmode="lin" valueType="num">
                                      <p:cBhvr additive="base">
                                        <p:cTn id="158"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49"/>
                                        </p:tgtEl>
                                        <p:attrNameLst>
                                          <p:attrName>style.visibility</p:attrName>
                                        </p:attrNameLst>
                                      </p:cBhvr>
                                      <p:to>
                                        <p:strVal val="visible"/>
                                      </p:to>
                                    </p:set>
                                    <p:anim calcmode="lin" valueType="num">
                                      <p:cBhvr additive="base">
                                        <p:cTn id="163" dur="500" fill="hold"/>
                                        <p:tgtEl>
                                          <p:spTgt spid="49"/>
                                        </p:tgtEl>
                                        <p:attrNameLst>
                                          <p:attrName>ppt_x</p:attrName>
                                        </p:attrNameLst>
                                      </p:cBhvr>
                                      <p:tavLst>
                                        <p:tav tm="0">
                                          <p:val>
                                            <p:strVal val="#ppt_x"/>
                                          </p:val>
                                        </p:tav>
                                        <p:tav tm="100000">
                                          <p:val>
                                            <p:strVal val="#ppt_x"/>
                                          </p:val>
                                        </p:tav>
                                      </p:tavLst>
                                    </p:anim>
                                    <p:anim calcmode="lin" valueType="num">
                                      <p:cBhvr additive="base">
                                        <p:cTn id="164"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51"/>
                                        </p:tgtEl>
                                        <p:attrNameLst>
                                          <p:attrName>style.visibility</p:attrName>
                                        </p:attrNameLst>
                                      </p:cBhvr>
                                      <p:to>
                                        <p:strVal val="visible"/>
                                      </p:to>
                                    </p:set>
                                    <p:anim calcmode="lin" valueType="num">
                                      <p:cBhvr additive="base">
                                        <p:cTn id="169" dur="500" fill="hold"/>
                                        <p:tgtEl>
                                          <p:spTgt spid="51"/>
                                        </p:tgtEl>
                                        <p:attrNameLst>
                                          <p:attrName>ppt_x</p:attrName>
                                        </p:attrNameLst>
                                      </p:cBhvr>
                                      <p:tavLst>
                                        <p:tav tm="0">
                                          <p:val>
                                            <p:strVal val="#ppt_x"/>
                                          </p:val>
                                        </p:tav>
                                        <p:tav tm="100000">
                                          <p:val>
                                            <p:strVal val="#ppt_x"/>
                                          </p:val>
                                        </p:tav>
                                      </p:tavLst>
                                    </p:anim>
                                    <p:anim calcmode="lin" valueType="num">
                                      <p:cBhvr additive="base">
                                        <p:cTn id="170"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52"/>
                                        </p:tgtEl>
                                        <p:attrNameLst>
                                          <p:attrName>style.visibility</p:attrName>
                                        </p:attrNameLst>
                                      </p:cBhvr>
                                      <p:to>
                                        <p:strVal val="visible"/>
                                      </p:to>
                                    </p:set>
                                    <p:anim calcmode="lin" valueType="num">
                                      <p:cBhvr additive="base">
                                        <p:cTn id="175" dur="500" fill="hold"/>
                                        <p:tgtEl>
                                          <p:spTgt spid="52"/>
                                        </p:tgtEl>
                                        <p:attrNameLst>
                                          <p:attrName>ppt_x</p:attrName>
                                        </p:attrNameLst>
                                      </p:cBhvr>
                                      <p:tavLst>
                                        <p:tav tm="0">
                                          <p:val>
                                            <p:strVal val="#ppt_x"/>
                                          </p:val>
                                        </p:tav>
                                        <p:tav tm="100000">
                                          <p:val>
                                            <p:strVal val="#ppt_x"/>
                                          </p:val>
                                        </p:tav>
                                      </p:tavLst>
                                    </p:anim>
                                    <p:anim calcmode="lin" valueType="num">
                                      <p:cBhvr additive="base">
                                        <p:cTn id="176"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4" fill="hold" grpId="0" nodeType="clickEffect">
                                  <p:stCondLst>
                                    <p:cond delay="0"/>
                                  </p:stCondLst>
                                  <p:childTnLst>
                                    <p:set>
                                      <p:cBhvr>
                                        <p:cTn id="180" dur="1" fill="hold">
                                          <p:stCondLst>
                                            <p:cond delay="0"/>
                                          </p:stCondLst>
                                        </p:cTn>
                                        <p:tgtEl>
                                          <p:spTgt spid="50"/>
                                        </p:tgtEl>
                                        <p:attrNameLst>
                                          <p:attrName>style.visibility</p:attrName>
                                        </p:attrNameLst>
                                      </p:cBhvr>
                                      <p:to>
                                        <p:strVal val="visible"/>
                                      </p:to>
                                    </p:set>
                                    <p:anim calcmode="lin" valueType="num">
                                      <p:cBhvr additive="base">
                                        <p:cTn id="181" dur="500" fill="hold"/>
                                        <p:tgtEl>
                                          <p:spTgt spid="50"/>
                                        </p:tgtEl>
                                        <p:attrNameLst>
                                          <p:attrName>ppt_x</p:attrName>
                                        </p:attrNameLst>
                                      </p:cBhvr>
                                      <p:tavLst>
                                        <p:tav tm="0">
                                          <p:val>
                                            <p:strVal val="#ppt_x"/>
                                          </p:val>
                                        </p:tav>
                                        <p:tav tm="100000">
                                          <p:val>
                                            <p:strVal val="#ppt_x"/>
                                          </p:val>
                                        </p:tav>
                                      </p:tavLst>
                                    </p:anim>
                                    <p:anim calcmode="lin" valueType="num">
                                      <p:cBhvr additive="base">
                                        <p:cTn id="182"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grpId="0" nodeType="clickEffect">
                                  <p:stCondLst>
                                    <p:cond delay="0"/>
                                  </p:stCondLst>
                                  <p:childTnLst>
                                    <p:set>
                                      <p:cBhvr>
                                        <p:cTn id="186" dur="1" fill="hold">
                                          <p:stCondLst>
                                            <p:cond delay="0"/>
                                          </p:stCondLst>
                                        </p:cTn>
                                        <p:tgtEl>
                                          <p:spTgt spid="35"/>
                                        </p:tgtEl>
                                        <p:attrNameLst>
                                          <p:attrName>style.visibility</p:attrName>
                                        </p:attrNameLst>
                                      </p:cBhvr>
                                      <p:to>
                                        <p:strVal val="visible"/>
                                      </p:to>
                                    </p:set>
                                    <p:anim calcmode="lin" valueType="num">
                                      <p:cBhvr additive="base">
                                        <p:cTn id="187" dur="500" fill="hold"/>
                                        <p:tgtEl>
                                          <p:spTgt spid="35"/>
                                        </p:tgtEl>
                                        <p:attrNameLst>
                                          <p:attrName>ppt_x</p:attrName>
                                        </p:attrNameLst>
                                      </p:cBhvr>
                                      <p:tavLst>
                                        <p:tav tm="0">
                                          <p:val>
                                            <p:strVal val="#ppt_x"/>
                                          </p:val>
                                        </p:tav>
                                        <p:tav tm="100000">
                                          <p:val>
                                            <p:strVal val="#ppt_x"/>
                                          </p:val>
                                        </p:tav>
                                      </p:tavLst>
                                    </p:anim>
                                    <p:anim calcmode="lin" valueType="num">
                                      <p:cBhvr additive="base">
                                        <p:cTn id="18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4" fill="hold" grpId="0" nodeType="clickEffect">
                                  <p:stCondLst>
                                    <p:cond delay="0"/>
                                  </p:stCondLst>
                                  <p:childTnLst>
                                    <p:set>
                                      <p:cBhvr>
                                        <p:cTn id="192" dur="1" fill="hold">
                                          <p:stCondLst>
                                            <p:cond delay="0"/>
                                          </p:stCondLst>
                                        </p:cTn>
                                        <p:tgtEl>
                                          <p:spTgt spid="36"/>
                                        </p:tgtEl>
                                        <p:attrNameLst>
                                          <p:attrName>style.visibility</p:attrName>
                                        </p:attrNameLst>
                                      </p:cBhvr>
                                      <p:to>
                                        <p:strVal val="visible"/>
                                      </p:to>
                                    </p:set>
                                    <p:anim calcmode="lin" valueType="num">
                                      <p:cBhvr additive="base">
                                        <p:cTn id="193" dur="500" fill="hold"/>
                                        <p:tgtEl>
                                          <p:spTgt spid="36"/>
                                        </p:tgtEl>
                                        <p:attrNameLst>
                                          <p:attrName>ppt_x</p:attrName>
                                        </p:attrNameLst>
                                      </p:cBhvr>
                                      <p:tavLst>
                                        <p:tav tm="0">
                                          <p:val>
                                            <p:strVal val="#ppt_x"/>
                                          </p:val>
                                        </p:tav>
                                        <p:tav tm="100000">
                                          <p:val>
                                            <p:strVal val="#ppt_x"/>
                                          </p:val>
                                        </p:tav>
                                      </p:tavLst>
                                    </p:anim>
                                    <p:anim calcmode="lin" valueType="num">
                                      <p:cBhvr additive="base">
                                        <p:cTn id="19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2" presetClass="entr" presetSubtype="4" fill="hold" grpId="0" nodeType="clickEffect">
                                  <p:stCondLst>
                                    <p:cond delay="0"/>
                                  </p:stCondLst>
                                  <p:childTnLst>
                                    <p:set>
                                      <p:cBhvr>
                                        <p:cTn id="198" dur="1" fill="hold">
                                          <p:stCondLst>
                                            <p:cond delay="0"/>
                                          </p:stCondLst>
                                        </p:cTn>
                                        <p:tgtEl>
                                          <p:spTgt spid="34"/>
                                        </p:tgtEl>
                                        <p:attrNameLst>
                                          <p:attrName>style.visibility</p:attrName>
                                        </p:attrNameLst>
                                      </p:cBhvr>
                                      <p:to>
                                        <p:strVal val="visible"/>
                                      </p:to>
                                    </p:set>
                                    <p:anim calcmode="lin" valueType="num">
                                      <p:cBhvr additive="base">
                                        <p:cTn id="199" dur="500" fill="hold"/>
                                        <p:tgtEl>
                                          <p:spTgt spid="34"/>
                                        </p:tgtEl>
                                        <p:attrNameLst>
                                          <p:attrName>ppt_x</p:attrName>
                                        </p:attrNameLst>
                                      </p:cBhvr>
                                      <p:tavLst>
                                        <p:tav tm="0">
                                          <p:val>
                                            <p:strVal val="#ppt_x"/>
                                          </p:val>
                                        </p:tav>
                                        <p:tav tm="100000">
                                          <p:val>
                                            <p:strVal val="#ppt_x"/>
                                          </p:val>
                                        </p:tav>
                                      </p:tavLst>
                                    </p:anim>
                                    <p:anim calcmode="lin" valueType="num">
                                      <p:cBhvr additive="base">
                                        <p:cTn id="20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01" fill="hold">
                      <p:stCondLst>
                        <p:cond delay="indefinite"/>
                      </p:stCondLst>
                      <p:childTnLst>
                        <p:par>
                          <p:cTn id="202" fill="hold">
                            <p:stCondLst>
                              <p:cond delay="0"/>
                            </p:stCondLst>
                            <p:childTnLst>
                              <p:par>
                                <p:cTn id="203" presetID="2" presetClass="entr" presetSubtype="4" fill="hold" grpId="0" nodeType="clickEffect">
                                  <p:stCondLst>
                                    <p:cond delay="0"/>
                                  </p:stCondLst>
                                  <p:childTnLst>
                                    <p:set>
                                      <p:cBhvr>
                                        <p:cTn id="204" dur="1" fill="hold">
                                          <p:stCondLst>
                                            <p:cond delay="0"/>
                                          </p:stCondLst>
                                        </p:cTn>
                                        <p:tgtEl>
                                          <p:spTgt spid="53"/>
                                        </p:tgtEl>
                                        <p:attrNameLst>
                                          <p:attrName>style.visibility</p:attrName>
                                        </p:attrNameLst>
                                      </p:cBhvr>
                                      <p:to>
                                        <p:strVal val="visible"/>
                                      </p:to>
                                    </p:set>
                                    <p:anim calcmode="lin" valueType="num">
                                      <p:cBhvr additive="base">
                                        <p:cTn id="205" dur="500" fill="hold"/>
                                        <p:tgtEl>
                                          <p:spTgt spid="53"/>
                                        </p:tgtEl>
                                        <p:attrNameLst>
                                          <p:attrName>ppt_x</p:attrName>
                                        </p:attrNameLst>
                                      </p:cBhvr>
                                      <p:tavLst>
                                        <p:tav tm="0">
                                          <p:val>
                                            <p:strVal val="#ppt_x"/>
                                          </p:val>
                                        </p:tav>
                                        <p:tav tm="100000">
                                          <p:val>
                                            <p:strVal val="#ppt_x"/>
                                          </p:val>
                                        </p:tav>
                                      </p:tavLst>
                                    </p:anim>
                                    <p:anim calcmode="lin" valueType="num">
                                      <p:cBhvr additive="base">
                                        <p:cTn id="206"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207" fill="hold">
                      <p:stCondLst>
                        <p:cond delay="indefinite"/>
                      </p:stCondLst>
                      <p:childTnLst>
                        <p:par>
                          <p:cTn id="208" fill="hold">
                            <p:stCondLst>
                              <p:cond delay="0"/>
                            </p:stCondLst>
                            <p:childTnLst>
                              <p:par>
                                <p:cTn id="209" presetID="2" presetClass="entr" presetSubtype="4" fill="hold" grpId="0" nodeType="clickEffect">
                                  <p:stCondLst>
                                    <p:cond delay="0"/>
                                  </p:stCondLst>
                                  <p:childTnLst>
                                    <p:set>
                                      <p:cBhvr>
                                        <p:cTn id="210" dur="1" fill="hold">
                                          <p:stCondLst>
                                            <p:cond delay="0"/>
                                          </p:stCondLst>
                                        </p:cTn>
                                        <p:tgtEl>
                                          <p:spTgt spid="54"/>
                                        </p:tgtEl>
                                        <p:attrNameLst>
                                          <p:attrName>style.visibility</p:attrName>
                                        </p:attrNameLst>
                                      </p:cBhvr>
                                      <p:to>
                                        <p:strVal val="visible"/>
                                      </p:to>
                                    </p:set>
                                    <p:anim calcmode="lin" valueType="num">
                                      <p:cBhvr additive="base">
                                        <p:cTn id="211" dur="500" fill="hold"/>
                                        <p:tgtEl>
                                          <p:spTgt spid="54"/>
                                        </p:tgtEl>
                                        <p:attrNameLst>
                                          <p:attrName>ppt_x</p:attrName>
                                        </p:attrNameLst>
                                      </p:cBhvr>
                                      <p:tavLst>
                                        <p:tav tm="0">
                                          <p:val>
                                            <p:strVal val="#ppt_x"/>
                                          </p:val>
                                        </p:tav>
                                        <p:tav tm="100000">
                                          <p:val>
                                            <p:strVal val="#ppt_x"/>
                                          </p:val>
                                        </p:tav>
                                      </p:tavLst>
                                    </p:anim>
                                    <p:anim calcmode="lin" valueType="num">
                                      <p:cBhvr additive="base">
                                        <p:cTn id="212"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2" presetClass="entr" presetSubtype="4" fill="hold" grpId="0" nodeType="clickEffect">
                                  <p:stCondLst>
                                    <p:cond delay="0"/>
                                  </p:stCondLst>
                                  <p:childTnLst>
                                    <p:set>
                                      <p:cBhvr>
                                        <p:cTn id="216" dur="1" fill="hold">
                                          <p:stCondLst>
                                            <p:cond delay="0"/>
                                          </p:stCondLst>
                                        </p:cTn>
                                        <p:tgtEl>
                                          <p:spTgt spid="58"/>
                                        </p:tgtEl>
                                        <p:attrNameLst>
                                          <p:attrName>style.visibility</p:attrName>
                                        </p:attrNameLst>
                                      </p:cBhvr>
                                      <p:to>
                                        <p:strVal val="visible"/>
                                      </p:to>
                                    </p:set>
                                    <p:anim calcmode="lin" valueType="num">
                                      <p:cBhvr additive="base">
                                        <p:cTn id="217" dur="500" fill="hold"/>
                                        <p:tgtEl>
                                          <p:spTgt spid="58"/>
                                        </p:tgtEl>
                                        <p:attrNameLst>
                                          <p:attrName>ppt_x</p:attrName>
                                        </p:attrNameLst>
                                      </p:cBhvr>
                                      <p:tavLst>
                                        <p:tav tm="0">
                                          <p:val>
                                            <p:strVal val="#ppt_x"/>
                                          </p:val>
                                        </p:tav>
                                        <p:tav tm="100000">
                                          <p:val>
                                            <p:strVal val="#ppt_x"/>
                                          </p:val>
                                        </p:tav>
                                      </p:tavLst>
                                    </p:anim>
                                    <p:anim calcmode="lin" valueType="num">
                                      <p:cBhvr additive="base">
                                        <p:cTn id="218"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219" fill="hold">
                      <p:stCondLst>
                        <p:cond delay="indefinite"/>
                      </p:stCondLst>
                      <p:childTnLst>
                        <p:par>
                          <p:cTn id="220" fill="hold">
                            <p:stCondLst>
                              <p:cond delay="0"/>
                            </p:stCondLst>
                            <p:childTnLst>
                              <p:par>
                                <p:cTn id="221" presetID="2" presetClass="entr" presetSubtype="4" fill="hold" grpId="0" nodeType="clickEffect">
                                  <p:stCondLst>
                                    <p:cond delay="0"/>
                                  </p:stCondLst>
                                  <p:childTnLst>
                                    <p:set>
                                      <p:cBhvr>
                                        <p:cTn id="222" dur="1" fill="hold">
                                          <p:stCondLst>
                                            <p:cond delay="0"/>
                                          </p:stCondLst>
                                        </p:cTn>
                                        <p:tgtEl>
                                          <p:spTgt spid="57"/>
                                        </p:tgtEl>
                                        <p:attrNameLst>
                                          <p:attrName>style.visibility</p:attrName>
                                        </p:attrNameLst>
                                      </p:cBhvr>
                                      <p:to>
                                        <p:strVal val="visible"/>
                                      </p:to>
                                    </p:set>
                                    <p:anim calcmode="lin" valueType="num">
                                      <p:cBhvr additive="base">
                                        <p:cTn id="223" dur="500" fill="hold"/>
                                        <p:tgtEl>
                                          <p:spTgt spid="57"/>
                                        </p:tgtEl>
                                        <p:attrNameLst>
                                          <p:attrName>ppt_x</p:attrName>
                                        </p:attrNameLst>
                                      </p:cBhvr>
                                      <p:tavLst>
                                        <p:tav tm="0">
                                          <p:val>
                                            <p:strVal val="#ppt_x"/>
                                          </p:val>
                                        </p:tav>
                                        <p:tav tm="100000">
                                          <p:val>
                                            <p:strVal val="#ppt_x"/>
                                          </p:val>
                                        </p:tav>
                                      </p:tavLst>
                                    </p:anim>
                                    <p:anim calcmode="lin" valueType="num">
                                      <p:cBhvr additive="base">
                                        <p:cTn id="224"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225" fill="hold">
                      <p:stCondLst>
                        <p:cond delay="indefinite"/>
                      </p:stCondLst>
                      <p:childTnLst>
                        <p:par>
                          <p:cTn id="226" fill="hold">
                            <p:stCondLst>
                              <p:cond delay="0"/>
                            </p:stCondLst>
                            <p:childTnLst>
                              <p:par>
                                <p:cTn id="227" presetID="2" presetClass="entr" presetSubtype="4" fill="hold" grpId="0" nodeType="clickEffect">
                                  <p:stCondLst>
                                    <p:cond delay="0"/>
                                  </p:stCondLst>
                                  <p:childTnLst>
                                    <p:set>
                                      <p:cBhvr>
                                        <p:cTn id="228" dur="1" fill="hold">
                                          <p:stCondLst>
                                            <p:cond delay="0"/>
                                          </p:stCondLst>
                                        </p:cTn>
                                        <p:tgtEl>
                                          <p:spTgt spid="56"/>
                                        </p:tgtEl>
                                        <p:attrNameLst>
                                          <p:attrName>style.visibility</p:attrName>
                                        </p:attrNameLst>
                                      </p:cBhvr>
                                      <p:to>
                                        <p:strVal val="visible"/>
                                      </p:to>
                                    </p:set>
                                    <p:anim calcmode="lin" valueType="num">
                                      <p:cBhvr additive="base">
                                        <p:cTn id="229" dur="500" fill="hold"/>
                                        <p:tgtEl>
                                          <p:spTgt spid="56"/>
                                        </p:tgtEl>
                                        <p:attrNameLst>
                                          <p:attrName>ppt_x</p:attrName>
                                        </p:attrNameLst>
                                      </p:cBhvr>
                                      <p:tavLst>
                                        <p:tav tm="0">
                                          <p:val>
                                            <p:strVal val="#ppt_x"/>
                                          </p:val>
                                        </p:tav>
                                        <p:tav tm="100000">
                                          <p:val>
                                            <p:strVal val="#ppt_x"/>
                                          </p:val>
                                        </p:tav>
                                      </p:tavLst>
                                    </p:anim>
                                    <p:anim calcmode="lin" valueType="num">
                                      <p:cBhvr additive="base">
                                        <p:cTn id="230"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231" fill="hold">
                      <p:stCondLst>
                        <p:cond delay="indefinite"/>
                      </p:stCondLst>
                      <p:childTnLst>
                        <p:par>
                          <p:cTn id="232" fill="hold">
                            <p:stCondLst>
                              <p:cond delay="0"/>
                            </p:stCondLst>
                            <p:childTnLst>
                              <p:par>
                                <p:cTn id="233" presetID="2" presetClass="entr" presetSubtype="4" fill="hold" grpId="0" nodeType="clickEffect">
                                  <p:stCondLst>
                                    <p:cond delay="0"/>
                                  </p:stCondLst>
                                  <p:childTnLst>
                                    <p:set>
                                      <p:cBhvr>
                                        <p:cTn id="234" dur="1" fill="hold">
                                          <p:stCondLst>
                                            <p:cond delay="0"/>
                                          </p:stCondLst>
                                        </p:cTn>
                                        <p:tgtEl>
                                          <p:spTgt spid="55"/>
                                        </p:tgtEl>
                                        <p:attrNameLst>
                                          <p:attrName>style.visibility</p:attrName>
                                        </p:attrNameLst>
                                      </p:cBhvr>
                                      <p:to>
                                        <p:strVal val="visible"/>
                                      </p:to>
                                    </p:set>
                                    <p:anim calcmode="lin" valueType="num">
                                      <p:cBhvr additive="base">
                                        <p:cTn id="235" dur="500" fill="hold"/>
                                        <p:tgtEl>
                                          <p:spTgt spid="55"/>
                                        </p:tgtEl>
                                        <p:attrNameLst>
                                          <p:attrName>ppt_x</p:attrName>
                                        </p:attrNameLst>
                                      </p:cBhvr>
                                      <p:tavLst>
                                        <p:tav tm="0">
                                          <p:val>
                                            <p:strVal val="#ppt_x"/>
                                          </p:val>
                                        </p:tav>
                                        <p:tav tm="100000">
                                          <p:val>
                                            <p:strVal val="#ppt_x"/>
                                          </p:val>
                                        </p:tav>
                                      </p:tavLst>
                                    </p:anim>
                                    <p:anim calcmode="lin" valueType="num">
                                      <p:cBhvr additive="base">
                                        <p:cTn id="236"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237" fill="hold">
                      <p:stCondLst>
                        <p:cond delay="indefinite"/>
                      </p:stCondLst>
                      <p:childTnLst>
                        <p:par>
                          <p:cTn id="238" fill="hold">
                            <p:stCondLst>
                              <p:cond delay="0"/>
                            </p:stCondLst>
                            <p:childTnLst>
                              <p:par>
                                <p:cTn id="239" presetID="2" presetClass="entr" presetSubtype="4" fill="hold" grpId="0" nodeType="clickEffect">
                                  <p:stCondLst>
                                    <p:cond delay="0"/>
                                  </p:stCondLst>
                                  <p:childTnLst>
                                    <p:set>
                                      <p:cBhvr>
                                        <p:cTn id="240" dur="1" fill="hold">
                                          <p:stCondLst>
                                            <p:cond delay="0"/>
                                          </p:stCondLst>
                                        </p:cTn>
                                        <p:tgtEl>
                                          <p:spTgt spid="59"/>
                                        </p:tgtEl>
                                        <p:attrNameLst>
                                          <p:attrName>style.visibility</p:attrName>
                                        </p:attrNameLst>
                                      </p:cBhvr>
                                      <p:to>
                                        <p:strVal val="visible"/>
                                      </p:to>
                                    </p:set>
                                    <p:anim calcmode="lin" valueType="num">
                                      <p:cBhvr additive="base">
                                        <p:cTn id="241" dur="500" fill="hold"/>
                                        <p:tgtEl>
                                          <p:spTgt spid="59"/>
                                        </p:tgtEl>
                                        <p:attrNameLst>
                                          <p:attrName>ppt_x</p:attrName>
                                        </p:attrNameLst>
                                      </p:cBhvr>
                                      <p:tavLst>
                                        <p:tav tm="0">
                                          <p:val>
                                            <p:strVal val="#ppt_x"/>
                                          </p:val>
                                        </p:tav>
                                        <p:tav tm="100000">
                                          <p:val>
                                            <p:strVal val="#ppt_x"/>
                                          </p:val>
                                        </p:tav>
                                      </p:tavLst>
                                    </p:anim>
                                    <p:anim calcmode="lin" valueType="num">
                                      <p:cBhvr additive="base">
                                        <p:cTn id="242"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243" fill="hold">
                      <p:stCondLst>
                        <p:cond delay="indefinite"/>
                      </p:stCondLst>
                      <p:childTnLst>
                        <p:par>
                          <p:cTn id="244" fill="hold">
                            <p:stCondLst>
                              <p:cond delay="0"/>
                            </p:stCondLst>
                            <p:childTnLst>
                              <p:par>
                                <p:cTn id="245" presetID="2" presetClass="entr" presetSubtype="4" fill="hold" grpId="0" nodeType="clickEffect">
                                  <p:stCondLst>
                                    <p:cond delay="0"/>
                                  </p:stCondLst>
                                  <p:childTnLst>
                                    <p:set>
                                      <p:cBhvr>
                                        <p:cTn id="246" dur="1" fill="hold">
                                          <p:stCondLst>
                                            <p:cond delay="0"/>
                                          </p:stCondLst>
                                        </p:cTn>
                                        <p:tgtEl>
                                          <p:spTgt spid="60"/>
                                        </p:tgtEl>
                                        <p:attrNameLst>
                                          <p:attrName>style.visibility</p:attrName>
                                        </p:attrNameLst>
                                      </p:cBhvr>
                                      <p:to>
                                        <p:strVal val="visible"/>
                                      </p:to>
                                    </p:set>
                                    <p:anim calcmode="lin" valueType="num">
                                      <p:cBhvr additive="base">
                                        <p:cTn id="247" dur="500" fill="hold"/>
                                        <p:tgtEl>
                                          <p:spTgt spid="60"/>
                                        </p:tgtEl>
                                        <p:attrNameLst>
                                          <p:attrName>ppt_x</p:attrName>
                                        </p:attrNameLst>
                                      </p:cBhvr>
                                      <p:tavLst>
                                        <p:tav tm="0">
                                          <p:val>
                                            <p:strVal val="#ppt_x"/>
                                          </p:val>
                                        </p:tav>
                                        <p:tav tm="100000">
                                          <p:val>
                                            <p:strVal val="#ppt_x"/>
                                          </p:val>
                                        </p:tav>
                                      </p:tavLst>
                                    </p:anim>
                                    <p:anim calcmode="lin" valueType="num">
                                      <p:cBhvr additive="base">
                                        <p:cTn id="248"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presetID="2" presetClass="entr" presetSubtype="4" fill="hold" grpId="0" nodeType="clickEffect">
                                  <p:stCondLst>
                                    <p:cond delay="0"/>
                                  </p:stCondLst>
                                  <p:childTnLst>
                                    <p:set>
                                      <p:cBhvr>
                                        <p:cTn id="252" dur="1" fill="hold">
                                          <p:stCondLst>
                                            <p:cond delay="0"/>
                                          </p:stCondLst>
                                        </p:cTn>
                                        <p:tgtEl>
                                          <p:spTgt spid="64"/>
                                        </p:tgtEl>
                                        <p:attrNameLst>
                                          <p:attrName>style.visibility</p:attrName>
                                        </p:attrNameLst>
                                      </p:cBhvr>
                                      <p:to>
                                        <p:strVal val="visible"/>
                                      </p:to>
                                    </p:set>
                                    <p:anim calcmode="lin" valueType="num">
                                      <p:cBhvr additive="base">
                                        <p:cTn id="253" dur="500" fill="hold"/>
                                        <p:tgtEl>
                                          <p:spTgt spid="64"/>
                                        </p:tgtEl>
                                        <p:attrNameLst>
                                          <p:attrName>ppt_x</p:attrName>
                                        </p:attrNameLst>
                                      </p:cBhvr>
                                      <p:tavLst>
                                        <p:tav tm="0">
                                          <p:val>
                                            <p:strVal val="#ppt_x"/>
                                          </p:val>
                                        </p:tav>
                                        <p:tav tm="100000">
                                          <p:val>
                                            <p:strVal val="#ppt_x"/>
                                          </p:val>
                                        </p:tav>
                                      </p:tavLst>
                                    </p:anim>
                                    <p:anim calcmode="lin" valueType="num">
                                      <p:cBhvr additive="base">
                                        <p:cTn id="254"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255" fill="hold">
                      <p:stCondLst>
                        <p:cond delay="indefinite"/>
                      </p:stCondLst>
                      <p:childTnLst>
                        <p:par>
                          <p:cTn id="256" fill="hold">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63"/>
                                        </p:tgtEl>
                                        <p:attrNameLst>
                                          <p:attrName>style.visibility</p:attrName>
                                        </p:attrNameLst>
                                      </p:cBhvr>
                                      <p:to>
                                        <p:strVal val="visible"/>
                                      </p:to>
                                    </p:set>
                                    <p:anim calcmode="lin" valueType="num">
                                      <p:cBhvr additive="base">
                                        <p:cTn id="259" dur="500" fill="hold"/>
                                        <p:tgtEl>
                                          <p:spTgt spid="63"/>
                                        </p:tgtEl>
                                        <p:attrNameLst>
                                          <p:attrName>ppt_x</p:attrName>
                                        </p:attrNameLst>
                                      </p:cBhvr>
                                      <p:tavLst>
                                        <p:tav tm="0">
                                          <p:val>
                                            <p:strVal val="#ppt_x"/>
                                          </p:val>
                                        </p:tav>
                                        <p:tav tm="100000">
                                          <p:val>
                                            <p:strVal val="#ppt_x"/>
                                          </p:val>
                                        </p:tav>
                                      </p:tavLst>
                                    </p:anim>
                                    <p:anim calcmode="lin" valueType="num">
                                      <p:cBhvr additive="base">
                                        <p:cTn id="260"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261" fill="hold">
                      <p:stCondLst>
                        <p:cond delay="indefinite"/>
                      </p:stCondLst>
                      <p:childTnLst>
                        <p:par>
                          <p:cTn id="262" fill="hold">
                            <p:stCondLst>
                              <p:cond delay="0"/>
                            </p:stCondLst>
                            <p:childTnLst>
                              <p:par>
                                <p:cTn id="263" presetID="2" presetClass="entr" presetSubtype="4" fill="hold" grpId="0" nodeType="clickEffect">
                                  <p:stCondLst>
                                    <p:cond delay="0"/>
                                  </p:stCondLst>
                                  <p:childTnLst>
                                    <p:set>
                                      <p:cBhvr>
                                        <p:cTn id="264" dur="1" fill="hold">
                                          <p:stCondLst>
                                            <p:cond delay="0"/>
                                          </p:stCondLst>
                                        </p:cTn>
                                        <p:tgtEl>
                                          <p:spTgt spid="62"/>
                                        </p:tgtEl>
                                        <p:attrNameLst>
                                          <p:attrName>style.visibility</p:attrName>
                                        </p:attrNameLst>
                                      </p:cBhvr>
                                      <p:to>
                                        <p:strVal val="visible"/>
                                      </p:to>
                                    </p:set>
                                    <p:anim calcmode="lin" valueType="num">
                                      <p:cBhvr additive="base">
                                        <p:cTn id="265" dur="500" fill="hold"/>
                                        <p:tgtEl>
                                          <p:spTgt spid="62"/>
                                        </p:tgtEl>
                                        <p:attrNameLst>
                                          <p:attrName>ppt_x</p:attrName>
                                        </p:attrNameLst>
                                      </p:cBhvr>
                                      <p:tavLst>
                                        <p:tav tm="0">
                                          <p:val>
                                            <p:strVal val="#ppt_x"/>
                                          </p:val>
                                        </p:tav>
                                        <p:tav tm="100000">
                                          <p:val>
                                            <p:strVal val="#ppt_x"/>
                                          </p:val>
                                        </p:tav>
                                      </p:tavLst>
                                    </p:anim>
                                    <p:anim calcmode="lin" valueType="num">
                                      <p:cBhvr additive="base">
                                        <p:cTn id="266"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par>
                    <p:cTn id="267" fill="hold">
                      <p:stCondLst>
                        <p:cond delay="indefinite"/>
                      </p:stCondLst>
                      <p:childTnLst>
                        <p:par>
                          <p:cTn id="268" fill="hold">
                            <p:stCondLst>
                              <p:cond delay="0"/>
                            </p:stCondLst>
                            <p:childTnLst>
                              <p:par>
                                <p:cTn id="269" presetID="2" presetClass="entr" presetSubtype="4" fill="hold" grpId="0" nodeType="clickEffect">
                                  <p:stCondLst>
                                    <p:cond delay="0"/>
                                  </p:stCondLst>
                                  <p:childTnLst>
                                    <p:set>
                                      <p:cBhvr>
                                        <p:cTn id="270" dur="1" fill="hold">
                                          <p:stCondLst>
                                            <p:cond delay="0"/>
                                          </p:stCondLst>
                                        </p:cTn>
                                        <p:tgtEl>
                                          <p:spTgt spid="61"/>
                                        </p:tgtEl>
                                        <p:attrNameLst>
                                          <p:attrName>style.visibility</p:attrName>
                                        </p:attrNameLst>
                                      </p:cBhvr>
                                      <p:to>
                                        <p:strVal val="visible"/>
                                      </p:to>
                                    </p:set>
                                    <p:anim calcmode="lin" valueType="num">
                                      <p:cBhvr additive="base">
                                        <p:cTn id="271" dur="500" fill="hold"/>
                                        <p:tgtEl>
                                          <p:spTgt spid="61"/>
                                        </p:tgtEl>
                                        <p:attrNameLst>
                                          <p:attrName>ppt_x</p:attrName>
                                        </p:attrNameLst>
                                      </p:cBhvr>
                                      <p:tavLst>
                                        <p:tav tm="0">
                                          <p:val>
                                            <p:strVal val="#ppt_x"/>
                                          </p:val>
                                        </p:tav>
                                        <p:tav tm="100000">
                                          <p:val>
                                            <p:strVal val="#ppt_x"/>
                                          </p:val>
                                        </p:tav>
                                      </p:tavLst>
                                    </p:anim>
                                    <p:anim calcmode="lin" valueType="num">
                                      <p:cBhvr additive="base">
                                        <p:cTn id="272"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273" fill="hold">
                      <p:stCondLst>
                        <p:cond delay="indefinite"/>
                      </p:stCondLst>
                      <p:childTnLst>
                        <p:par>
                          <p:cTn id="274" fill="hold">
                            <p:stCondLst>
                              <p:cond delay="0"/>
                            </p:stCondLst>
                            <p:childTnLst>
                              <p:par>
                                <p:cTn id="275" presetID="2" presetClass="entr" presetSubtype="4" fill="hold" grpId="0" nodeType="clickEffect">
                                  <p:stCondLst>
                                    <p:cond delay="0"/>
                                  </p:stCondLst>
                                  <p:childTnLst>
                                    <p:set>
                                      <p:cBhvr>
                                        <p:cTn id="276" dur="1" fill="hold">
                                          <p:stCondLst>
                                            <p:cond delay="0"/>
                                          </p:stCondLst>
                                        </p:cTn>
                                        <p:tgtEl>
                                          <p:spTgt spid="67"/>
                                        </p:tgtEl>
                                        <p:attrNameLst>
                                          <p:attrName>style.visibility</p:attrName>
                                        </p:attrNameLst>
                                      </p:cBhvr>
                                      <p:to>
                                        <p:strVal val="visible"/>
                                      </p:to>
                                    </p:set>
                                    <p:anim calcmode="lin" valueType="num">
                                      <p:cBhvr additive="base">
                                        <p:cTn id="277" dur="500" fill="hold"/>
                                        <p:tgtEl>
                                          <p:spTgt spid="67"/>
                                        </p:tgtEl>
                                        <p:attrNameLst>
                                          <p:attrName>ppt_x</p:attrName>
                                        </p:attrNameLst>
                                      </p:cBhvr>
                                      <p:tavLst>
                                        <p:tav tm="0">
                                          <p:val>
                                            <p:strVal val="#ppt_x"/>
                                          </p:val>
                                        </p:tav>
                                        <p:tav tm="100000">
                                          <p:val>
                                            <p:strVal val="#ppt_x"/>
                                          </p:val>
                                        </p:tav>
                                      </p:tavLst>
                                    </p:anim>
                                    <p:anim calcmode="lin" valueType="num">
                                      <p:cBhvr additive="base">
                                        <p:cTn id="278"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279" fill="hold">
                      <p:stCondLst>
                        <p:cond delay="indefinite"/>
                      </p:stCondLst>
                      <p:childTnLst>
                        <p:par>
                          <p:cTn id="280" fill="hold">
                            <p:stCondLst>
                              <p:cond delay="0"/>
                            </p:stCondLst>
                            <p:childTnLst>
                              <p:par>
                                <p:cTn id="281" presetID="2" presetClass="entr" presetSubtype="4" fill="hold" grpId="0" nodeType="clickEffect">
                                  <p:stCondLst>
                                    <p:cond delay="0"/>
                                  </p:stCondLst>
                                  <p:childTnLst>
                                    <p:set>
                                      <p:cBhvr>
                                        <p:cTn id="282" dur="1" fill="hold">
                                          <p:stCondLst>
                                            <p:cond delay="0"/>
                                          </p:stCondLst>
                                        </p:cTn>
                                        <p:tgtEl>
                                          <p:spTgt spid="65"/>
                                        </p:tgtEl>
                                        <p:attrNameLst>
                                          <p:attrName>style.visibility</p:attrName>
                                        </p:attrNameLst>
                                      </p:cBhvr>
                                      <p:to>
                                        <p:strVal val="visible"/>
                                      </p:to>
                                    </p:set>
                                    <p:anim calcmode="lin" valueType="num">
                                      <p:cBhvr additive="base">
                                        <p:cTn id="283" dur="500" fill="hold"/>
                                        <p:tgtEl>
                                          <p:spTgt spid="65"/>
                                        </p:tgtEl>
                                        <p:attrNameLst>
                                          <p:attrName>ppt_x</p:attrName>
                                        </p:attrNameLst>
                                      </p:cBhvr>
                                      <p:tavLst>
                                        <p:tav tm="0">
                                          <p:val>
                                            <p:strVal val="#ppt_x"/>
                                          </p:val>
                                        </p:tav>
                                        <p:tav tm="100000">
                                          <p:val>
                                            <p:strVal val="#ppt_x"/>
                                          </p:val>
                                        </p:tav>
                                      </p:tavLst>
                                    </p:anim>
                                    <p:anim calcmode="lin" valueType="num">
                                      <p:cBhvr additive="base">
                                        <p:cTn id="284"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285" fill="hold">
                      <p:stCondLst>
                        <p:cond delay="indefinite"/>
                      </p:stCondLst>
                      <p:childTnLst>
                        <p:par>
                          <p:cTn id="286" fill="hold">
                            <p:stCondLst>
                              <p:cond delay="0"/>
                            </p:stCondLst>
                            <p:childTnLst>
                              <p:par>
                                <p:cTn id="287" presetID="2" presetClass="entr" presetSubtype="4" fill="hold" grpId="0" nodeType="clickEffect">
                                  <p:stCondLst>
                                    <p:cond delay="0"/>
                                  </p:stCondLst>
                                  <p:childTnLst>
                                    <p:set>
                                      <p:cBhvr>
                                        <p:cTn id="288" dur="1" fill="hold">
                                          <p:stCondLst>
                                            <p:cond delay="0"/>
                                          </p:stCondLst>
                                        </p:cTn>
                                        <p:tgtEl>
                                          <p:spTgt spid="66"/>
                                        </p:tgtEl>
                                        <p:attrNameLst>
                                          <p:attrName>style.visibility</p:attrName>
                                        </p:attrNameLst>
                                      </p:cBhvr>
                                      <p:to>
                                        <p:strVal val="visible"/>
                                      </p:to>
                                    </p:set>
                                    <p:anim calcmode="lin" valueType="num">
                                      <p:cBhvr additive="base">
                                        <p:cTn id="289" dur="500" fill="hold"/>
                                        <p:tgtEl>
                                          <p:spTgt spid="66"/>
                                        </p:tgtEl>
                                        <p:attrNameLst>
                                          <p:attrName>ppt_x</p:attrName>
                                        </p:attrNameLst>
                                      </p:cBhvr>
                                      <p:tavLst>
                                        <p:tav tm="0">
                                          <p:val>
                                            <p:strVal val="#ppt_x"/>
                                          </p:val>
                                        </p:tav>
                                        <p:tav tm="100000">
                                          <p:val>
                                            <p:strVal val="#ppt_x"/>
                                          </p:val>
                                        </p:tav>
                                      </p:tavLst>
                                    </p:anim>
                                    <p:anim calcmode="lin" valueType="num">
                                      <p:cBhvr additive="base">
                                        <p:cTn id="290"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291" fill="hold">
                      <p:stCondLst>
                        <p:cond delay="indefinite"/>
                      </p:stCondLst>
                      <p:childTnLst>
                        <p:par>
                          <p:cTn id="292" fill="hold">
                            <p:stCondLst>
                              <p:cond delay="0"/>
                            </p:stCondLst>
                            <p:childTnLst>
                              <p:par>
                                <p:cTn id="293" presetID="2" presetClass="entr" presetSubtype="4" fill="hold" grpId="0" nodeType="clickEffect">
                                  <p:stCondLst>
                                    <p:cond delay="0"/>
                                  </p:stCondLst>
                                  <p:childTnLst>
                                    <p:set>
                                      <p:cBhvr>
                                        <p:cTn id="294" dur="1" fill="hold">
                                          <p:stCondLst>
                                            <p:cond delay="0"/>
                                          </p:stCondLst>
                                        </p:cTn>
                                        <p:tgtEl>
                                          <p:spTgt spid="70"/>
                                        </p:tgtEl>
                                        <p:attrNameLst>
                                          <p:attrName>style.visibility</p:attrName>
                                        </p:attrNameLst>
                                      </p:cBhvr>
                                      <p:to>
                                        <p:strVal val="visible"/>
                                      </p:to>
                                    </p:set>
                                    <p:anim calcmode="lin" valueType="num">
                                      <p:cBhvr additive="base">
                                        <p:cTn id="295" dur="500" fill="hold"/>
                                        <p:tgtEl>
                                          <p:spTgt spid="70"/>
                                        </p:tgtEl>
                                        <p:attrNameLst>
                                          <p:attrName>ppt_x</p:attrName>
                                        </p:attrNameLst>
                                      </p:cBhvr>
                                      <p:tavLst>
                                        <p:tav tm="0">
                                          <p:val>
                                            <p:strVal val="#ppt_x"/>
                                          </p:val>
                                        </p:tav>
                                        <p:tav tm="100000">
                                          <p:val>
                                            <p:strVal val="#ppt_x"/>
                                          </p:val>
                                        </p:tav>
                                      </p:tavLst>
                                    </p:anim>
                                    <p:anim calcmode="lin" valueType="num">
                                      <p:cBhvr additive="base">
                                        <p:cTn id="296"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297" fill="hold">
                      <p:stCondLst>
                        <p:cond delay="indefinite"/>
                      </p:stCondLst>
                      <p:childTnLst>
                        <p:par>
                          <p:cTn id="298" fill="hold">
                            <p:stCondLst>
                              <p:cond delay="0"/>
                            </p:stCondLst>
                            <p:childTnLst>
                              <p:par>
                                <p:cTn id="299" presetID="2" presetClass="entr" presetSubtype="4" fill="hold" grpId="0" nodeType="clickEffect">
                                  <p:stCondLst>
                                    <p:cond delay="0"/>
                                  </p:stCondLst>
                                  <p:childTnLst>
                                    <p:set>
                                      <p:cBhvr>
                                        <p:cTn id="300" dur="1" fill="hold">
                                          <p:stCondLst>
                                            <p:cond delay="0"/>
                                          </p:stCondLst>
                                        </p:cTn>
                                        <p:tgtEl>
                                          <p:spTgt spid="69"/>
                                        </p:tgtEl>
                                        <p:attrNameLst>
                                          <p:attrName>style.visibility</p:attrName>
                                        </p:attrNameLst>
                                      </p:cBhvr>
                                      <p:to>
                                        <p:strVal val="visible"/>
                                      </p:to>
                                    </p:set>
                                    <p:anim calcmode="lin" valueType="num">
                                      <p:cBhvr additive="base">
                                        <p:cTn id="301" dur="500" fill="hold"/>
                                        <p:tgtEl>
                                          <p:spTgt spid="69"/>
                                        </p:tgtEl>
                                        <p:attrNameLst>
                                          <p:attrName>ppt_x</p:attrName>
                                        </p:attrNameLst>
                                      </p:cBhvr>
                                      <p:tavLst>
                                        <p:tav tm="0">
                                          <p:val>
                                            <p:strVal val="#ppt_x"/>
                                          </p:val>
                                        </p:tav>
                                        <p:tav tm="100000">
                                          <p:val>
                                            <p:strVal val="#ppt_x"/>
                                          </p:val>
                                        </p:tav>
                                      </p:tavLst>
                                    </p:anim>
                                    <p:anim calcmode="lin" valueType="num">
                                      <p:cBhvr additive="base">
                                        <p:cTn id="302"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303" fill="hold">
                      <p:stCondLst>
                        <p:cond delay="indefinite"/>
                      </p:stCondLst>
                      <p:childTnLst>
                        <p:par>
                          <p:cTn id="304" fill="hold">
                            <p:stCondLst>
                              <p:cond delay="0"/>
                            </p:stCondLst>
                            <p:childTnLst>
                              <p:par>
                                <p:cTn id="305" presetID="2" presetClass="entr" presetSubtype="4" fill="hold" grpId="0" nodeType="clickEffect">
                                  <p:stCondLst>
                                    <p:cond delay="0"/>
                                  </p:stCondLst>
                                  <p:childTnLst>
                                    <p:set>
                                      <p:cBhvr>
                                        <p:cTn id="306" dur="1" fill="hold">
                                          <p:stCondLst>
                                            <p:cond delay="0"/>
                                          </p:stCondLst>
                                        </p:cTn>
                                        <p:tgtEl>
                                          <p:spTgt spid="68"/>
                                        </p:tgtEl>
                                        <p:attrNameLst>
                                          <p:attrName>style.visibility</p:attrName>
                                        </p:attrNameLst>
                                      </p:cBhvr>
                                      <p:to>
                                        <p:strVal val="visible"/>
                                      </p:to>
                                    </p:set>
                                    <p:anim calcmode="lin" valueType="num">
                                      <p:cBhvr additive="base">
                                        <p:cTn id="307" dur="500" fill="hold"/>
                                        <p:tgtEl>
                                          <p:spTgt spid="68"/>
                                        </p:tgtEl>
                                        <p:attrNameLst>
                                          <p:attrName>ppt_x</p:attrName>
                                        </p:attrNameLst>
                                      </p:cBhvr>
                                      <p:tavLst>
                                        <p:tav tm="0">
                                          <p:val>
                                            <p:strVal val="#ppt_x"/>
                                          </p:val>
                                        </p:tav>
                                        <p:tav tm="100000">
                                          <p:val>
                                            <p:strVal val="#ppt_x"/>
                                          </p:val>
                                        </p:tav>
                                      </p:tavLst>
                                    </p:anim>
                                    <p:anim calcmode="lin" valueType="num">
                                      <p:cBhvr additive="base">
                                        <p:cTn id="308"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34" grpId="0" animBg="1"/>
      <p:bldP spid="35" grpId="0" animBg="1"/>
      <p:bldP spid="36"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848380"/>
            <a:ext cx="2667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যদি তোমরা থাক</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472044" y="848380"/>
            <a:ext cx="12805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وَإِن كُنتُمْ</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6477000" y="848380"/>
            <a:ext cx="193914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bn-BD" sz="2800" b="1" dirty="0" smtClean="0">
                <a:latin typeface="NikoshBAN" pitchFamily="2" charset="0"/>
                <a:cs typeface="NikoshBAN" pitchFamily="2" charset="0"/>
              </a:rPr>
              <a:t>সন্দেহের </a:t>
            </a:r>
            <a:r>
              <a:rPr lang="bn-BD" sz="2800" b="1" dirty="0">
                <a:latin typeface="NikoshBAN" pitchFamily="2" charset="0"/>
                <a:cs typeface="NikoshBAN" pitchFamily="2" charset="0"/>
              </a:rPr>
              <a:t>মধ্যে</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4953000" y="848380"/>
            <a:ext cx="13706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a:latin typeface="NikoshBAN" pitchFamily="2" charset="0"/>
              </a:rPr>
              <a:t>فِي رَيْبٍ</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6477000" y="1610380"/>
            <a:ext cx="2362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bn-BD" sz="2800" b="1" dirty="0" smtClean="0">
                <a:latin typeface="NikoshBAN" pitchFamily="2" charset="0"/>
                <a:cs typeface="NikoshBAN" pitchFamily="2" charset="0"/>
              </a:rPr>
              <a:t>আমার </a:t>
            </a:r>
            <a:r>
              <a:rPr lang="bn-BD" sz="2800" b="1" dirty="0">
                <a:latin typeface="NikoshBAN" pitchFamily="2" charset="0"/>
                <a:cs typeface="NikoshBAN" pitchFamily="2" charset="0"/>
              </a:rPr>
              <a:t>বান্দার ওপর</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4953000" y="1610380"/>
            <a:ext cx="1371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عَلَى عَبْدِنَا</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1905000" y="1610380"/>
            <a:ext cx="2895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আমি অবতীর্ণ করেছি</a:t>
            </a:r>
            <a:endParaRPr lang="en-US" sz="2800" dirty="0">
              <a:latin typeface="NikoshBAN" panose="02000000000000000000" pitchFamily="2" charset="0"/>
              <a:cs typeface="NikoshBAN" panose="02000000000000000000" pitchFamily="2" charset="0"/>
            </a:endParaRPr>
          </a:p>
        </p:txBody>
      </p:sp>
      <p:sp>
        <p:nvSpPr>
          <p:cNvPr id="16" name="TextBox 15"/>
          <p:cNvSpPr txBox="1"/>
          <p:nvPr/>
        </p:nvSpPr>
        <p:spPr>
          <a:xfrm>
            <a:off x="6324600" y="2448580"/>
            <a:ext cx="1371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একটি </a:t>
            </a:r>
            <a:r>
              <a:rPr lang="bn-BD" sz="2800" b="1" dirty="0">
                <a:latin typeface="NikoshBAN" pitchFamily="2" charset="0"/>
                <a:cs typeface="NikoshBAN" pitchFamily="2" charset="0"/>
              </a:rPr>
              <a:t>সুরা</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464127" y="1610380"/>
            <a:ext cx="12884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ar-SA" sz="2800" b="1" dirty="0">
                <a:latin typeface="NikoshBAN" pitchFamily="2" charset="0"/>
              </a:rPr>
              <a:t>مِّمَّا نَزَّلْنَا</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5181600" y="2448580"/>
            <a:ext cx="990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smtClean="0">
                <a:latin typeface="NikoshBAN" panose="02000000000000000000" pitchFamily="2" charset="0"/>
                <a:cs typeface="NikoshBAN" panose="02000000000000000000" pitchFamily="2" charset="0"/>
              </a:rPr>
              <a:t>بِسُوْرَةٍ</a:t>
            </a:r>
            <a:endParaRPr lang="en-US" sz="2800" b="1" dirty="0">
              <a:latin typeface="NikoshBAN" panose="02000000000000000000" pitchFamily="2" charset="0"/>
              <a:cs typeface="NikoshBAN" panose="02000000000000000000" pitchFamily="2" charset="0"/>
            </a:endParaRPr>
          </a:p>
        </p:txBody>
      </p:sp>
      <p:sp>
        <p:nvSpPr>
          <p:cNvPr id="19" name="TextBox 18"/>
          <p:cNvSpPr txBox="1"/>
          <p:nvPr/>
        </p:nvSpPr>
        <p:spPr>
          <a:xfrm>
            <a:off x="1733550" y="2448580"/>
            <a:ext cx="32385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তাহলে </a:t>
            </a:r>
            <a:r>
              <a:rPr lang="bn-BD" sz="2800" b="1" dirty="0">
                <a:latin typeface="NikoshBAN" pitchFamily="2" charset="0"/>
                <a:cs typeface="NikoshBAN" pitchFamily="2" charset="0"/>
              </a:rPr>
              <a:t>তোমরা আনয়ন কর</a:t>
            </a:r>
            <a:endParaRPr lang="en-US" sz="2800" dirty="0">
              <a:latin typeface="NikoshBAN" panose="02000000000000000000" pitchFamily="2" charset="0"/>
              <a:cs typeface="NikoshBAN" panose="02000000000000000000" pitchFamily="2" charset="0"/>
            </a:endParaRPr>
          </a:p>
        </p:txBody>
      </p:sp>
      <p:sp>
        <p:nvSpPr>
          <p:cNvPr id="21" name="TextBox 20"/>
          <p:cNvSpPr txBox="1"/>
          <p:nvPr/>
        </p:nvSpPr>
        <p:spPr>
          <a:xfrm>
            <a:off x="472044" y="2448580"/>
            <a:ext cx="11281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فَأْتُوْا</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457200" y="3210580"/>
            <a:ext cx="14408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অনুরুপ</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7772401" y="2448580"/>
            <a:ext cx="1143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مِّن مِّثْلِهِ</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3952875" y="3210580"/>
            <a:ext cx="3048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তোমরা আহব্বান কর</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2286000" y="3210580"/>
            <a:ext cx="1066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وَادْعُواْ</a:t>
            </a:r>
            <a:endParaRPr lang="en-US" sz="2800" dirty="0">
              <a:latin typeface="NikoshBAN" panose="02000000000000000000" pitchFamily="2" charset="0"/>
              <a:cs typeface="NikoshBAN" panose="02000000000000000000" pitchFamily="2" charset="0"/>
            </a:endParaRPr>
          </a:p>
        </p:txBody>
      </p:sp>
      <p:sp>
        <p:nvSpPr>
          <p:cNvPr id="26" name="TextBox 25"/>
          <p:cNvSpPr txBox="1"/>
          <p:nvPr/>
        </p:nvSpPr>
        <p:spPr>
          <a:xfrm>
            <a:off x="5727865" y="396240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আল্লাহ </a:t>
            </a:r>
            <a:r>
              <a:rPr lang="bn-BD" sz="2800" b="1" dirty="0">
                <a:latin typeface="NikoshBAN" pitchFamily="2" charset="0"/>
                <a:cs typeface="NikoshBAN" pitchFamily="2" charset="0"/>
              </a:rPr>
              <a:t>ব্যাতীত</a:t>
            </a:r>
            <a:endParaRPr lang="en-US" sz="2800" dirty="0">
              <a:latin typeface="NikoshBAN" panose="02000000000000000000" pitchFamily="2" charset="0"/>
              <a:cs typeface="NikoshBAN" panose="02000000000000000000" pitchFamily="2" charset="0"/>
            </a:endParaRPr>
          </a:p>
        </p:txBody>
      </p:sp>
      <p:sp>
        <p:nvSpPr>
          <p:cNvPr id="27" name="TextBox 26"/>
          <p:cNvSpPr txBox="1"/>
          <p:nvPr/>
        </p:nvSpPr>
        <p:spPr>
          <a:xfrm>
            <a:off x="3971430" y="3972580"/>
            <a:ext cx="16313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a:latin typeface="NikoshBAN" pitchFamily="2" charset="0"/>
              </a:rPr>
              <a:t>مِّن دُونِ اللّهِ</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457200" y="3972580"/>
            <a:ext cx="33805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সাহায্যকারীদেরকে</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4457700" y="4734580"/>
            <a:ext cx="127016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সত্যবাদী</a:t>
            </a:r>
            <a:endParaRPr lang="en-US" sz="2800" b="1" dirty="0">
              <a:latin typeface="NikoshBAN" pitchFamily="2" charset="0"/>
              <a:cs typeface="NikoshBAN" pitchFamily="2" charset="0"/>
            </a:endParaRPr>
          </a:p>
        </p:txBody>
      </p:sp>
      <p:sp>
        <p:nvSpPr>
          <p:cNvPr id="30" name="TextBox 29"/>
          <p:cNvSpPr txBox="1"/>
          <p:nvPr/>
        </p:nvSpPr>
        <p:spPr>
          <a:xfrm>
            <a:off x="7564830" y="3210580"/>
            <a:ext cx="12954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شُهَدَاءكُم</a:t>
            </a:r>
            <a:endParaRPr lang="en-US" sz="2800" dirty="0">
              <a:latin typeface="NikoshBAN" panose="02000000000000000000" pitchFamily="2" charset="0"/>
              <a:cs typeface="NikoshBAN" panose="02000000000000000000" pitchFamily="2" charset="0"/>
            </a:endParaRPr>
          </a:p>
        </p:txBody>
      </p:sp>
      <p:sp>
        <p:nvSpPr>
          <p:cNvPr id="31" name="TextBox 30"/>
          <p:cNvSpPr txBox="1"/>
          <p:nvPr/>
        </p:nvSpPr>
        <p:spPr>
          <a:xfrm>
            <a:off x="3169971" y="4734580"/>
            <a:ext cx="117343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ar-SA" sz="2800" b="1" dirty="0">
                <a:latin typeface="NikoshBAN" pitchFamily="2" charset="0"/>
              </a:rPr>
              <a:t>صَادِقِين</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447304" y="4734580"/>
            <a:ext cx="260069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যদি </a:t>
            </a:r>
            <a:r>
              <a:rPr lang="bn-BD" sz="2800" b="1" dirty="0">
                <a:latin typeface="NikoshBAN" pitchFamily="2" charset="0"/>
                <a:cs typeface="NikoshBAN" pitchFamily="2" charset="0"/>
              </a:rPr>
              <a:t>তোমরা হয়ে থাক</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7662059" y="3972580"/>
            <a:ext cx="110094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a:latin typeface="NikoshBAN" pitchFamily="2" charset="0"/>
              </a:rPr>
              <a:t>إِنْ كُنْتُمْ</a:t>
            </a:r>
            <a:endParaRPr lang="en-US" sz="2800" dirty="0">
              <a:latin typeface="NikoshBAN" panose="02000000000000000000" pitchFamily="2" charset="0"/>
              <a:cs typeface="NikoshBAN" panose="02000000000000000000" pitchFamily="2" charset="0"/>
            </a:endParaRPr>
          </a:p>
        </p:txBody>
      </p:sp>
      <p:sp>
        <p:nvSpPr>
          <p:cNvPr id="38" name="Rectangle 37"/>
          <p:cNvSpPr/>
          <p:nvPr/>
        </p:nvSpPr>
        <p:spPr>
          <a:xfrm>
            <a:off x="3048000" y="54114"/>
            <a:ext cx="2523448" cy="64633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none">
            <a:spAutoFit/>
          </a:bodyPr>
          <a:lstStyle/>
          <a:p>
            <a:r>
              <a:rPr lang="bn-BD" sz="3600" b="1" dirty="0">
                <a:solidFill>
                  <a:srgbClr val="7030A0"/>
                </a:solidFill>
                <a:latin typeface="NikoshBAN" pitchFamily="2" charset="0"/>
                <a:cs typeface="NikoshBAN" pitchFamily="2" charset="0"/>
              </a:rPr>
              <a:t>শাব্দিক অনুবাদ</a:t>
            </a:r>
            <a:r>
              <a:rPr lang="en-US" sz="3600" b="1" dirty="0">
                <a:solidFill>
                  <a:srgbClr val="7030A0"/>
                </a:solidFill>
                <a:latin typeface="NikoshBAN" pitchFamily="2" charset="0"/>
                <a:cs typeface="NikoshBAN" pitchFamily="2" charset="0"/>
              </a:rPr>
              <a:t>:</a:t>
            </a:r>
            <a:r>
              <a:rPr lang="bn-IN" sz="3600" b="1" dirty="0">
                <a:latin typeface="NikoshBAN" pitchFamily="2" charset="0"/>
                <a:cs typeface="NikoshBAN" pitchFamily="2" charset="0"/>
              </a:rPr>
              <a:t> </a:t>
            </a:r>
            <a:endParaRPr lang="en-US" sz="3600" b="1" dirty="0">
              <a:latin typeface="NikoshBAN" pitchFamily="2" charset="0"/>
              <a:cs typeface="NikoshBAN" pitchFamily="2" charset="0"/>
            </a:endParaRPr>
          </a:p>
        </p:txBody>
      </p:sp>
    </p:spTree>
    <p:extLst>
      <p:ext uri="{BB962C8B-B14F-4D97-AF65-F5344CB8AC3E}">
        <p14:creationId xmlns:p14="http://schemas.microsoft.com/office/powerpoint/2010/main" val="350503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ppt_x"/>
                                          </p:val>
                                        </p:tav>
                                        <p:tav tm="100000">
                                          <p:val>
                                            <p:strVal val="#ppt_x"/>
                                          </p:val>
                                        </p:tav>
                                      </p:tavLst>
                                    </p:anim>
                                    <p:anim calcmode="lin" valueType="num">
                                      <p:cBhvr additive="base">
                                        <p:cTn id="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additive="base">
                                        <p:cTn id="61" dur="500" fill="hold"/>
                                        <p:tgtEl>
                                          <p:spTgt spid="21"/>
                                        </p:tgtEl>
                                        <p:attrNameLst>
                                          <p:attrName>ppt_x</p:attrName>
                                        </p:attrNameLst>
                                      </p:cBhvr>
                                      <p:tavLst>
                                        <p:tav tm="0">
                                          <p:val>
                                            <p:strVal val="#ppt_x"/>
                                          </p:val>
                                        </p:tav>
                                        <p:tav tm="100000">
                                          <p:val>
                                            <p:strVal val="#ppt_x"/>
                                          </p:val>
                                        </p:tav>
                                      </p:tavLst>
                                    </p:anim>
                                    <p:anim calcmode="lin" valueType="num">
                                      <p:cBhvr additive="base">
                                        <p:cTn id="6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additive="base">
                                        <p:cTn id="67" dur="500" fill="hold"/>
                                        <p:tgtEl>
                                          <p:spTgt spid="19"/>
                                        </p:tgtEl>
                                        <p:attrNameLst>
                                          <p:attrName>ppt_x</p:attrName>
                                        </p:attrNameLst>
                                      </p:cBhvr>
                                      <p:tavLst>
                                        <p:tav tm="0">
                                          <p:val>
                                            <p:strVal val="#ppt_x"/>
                                          </p:val>
                                        </p:tav>
                                        <p:tav tm="100000">
                                          <p:val>
                                            <p:strVal val="#ppt_x"/>
                                          </p:val>
                                        </p:tav>
                                      </p:tavLst>
                                    </p:anim>
                                    <p:anim calcmode="lin" valueType="num">
                                      <p:cBhvr additive="base">
                                        <p:cTn id="6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3"/>
                                        </p:tgtEl>
                                        <p:attrNameLst>
                                          <p:attrName>style.visibility</p:attrName>
                                        </p:attrNameLst>
                                      </p:cBhvr>
                                      <p:to>
                                        <p:strVal val="visible"/>
                                      </p:to>
                                    </p:set>
                                    <p:anim calcmode="lin" valueType="num">
                                      <p:cBhvr additive="base">
                                        <p:cTn id="85" dur="500" fill="hold"/>
                                        <p:tgtEl>
                                          <p:spTgt spid="23"/>
                                        </p:tgtEl>
                                        <p:attrNameLst>
                                          <p:attrName>ppt_x</p:attrName>
                                        </p:attrNameLst>
                                      </p:cBhvr>
                                      <p:tavLst>
                                        <p:tav tm="0">
                                          <p:val>
                                            <p:strVal val="#ppt_x"/>
                                          </p:val>
                                        </p:tav>
                                        <p:tav tm="100000">
                                          <p:val>
                                            <p:strVal val="#ppt_x"/>
                                          </p:val>
                                        </p:tav>
                                      </p:tavLst>
                                    </p:anim>
                                    <p:anim calcmode="lin" valueType="num">
                                      <p:cBhvr additive="base">
                                        <p:cTn id="8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anim calcmode="lin" valueType="num">
                                      <p:cBhvr additive="base">
                                        <p:cTn id="91" dur="500" fill="hold"/>
                                        <p:tgtEl>
                                          <p:spTgt spid="22"/>
                                        </p:tgtEl>
                                        <p:attrNameLst>
                                          <p:attrName>ppt_x</p:attrName>
                                        </p:attrNameLst>
                                      </p:cBhvr>
                                      <p:tavLst>
                                        <p:tav tm="0">
                                          <p:val>
                                            <p:strVal val="#ppt_x"/>
                                          </p:val>
                                        </p:tav>
                                        <p:tav tm="100000">
                                          <p:val>
                                            <p:strVal val="#ppt_x"/>
                                          </p:val>
                                        </p:tav>
                                      </p:tavLst>
                                    </p:anim>
                                    <p:anim calcmode="lin" valueType="num">
                                      <p:cBhvr additive="base">
                                        <p:cTn id="9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 calcmode="lin" valueType="num">
                                      <p:cBhvr additive="base">
                                        <p:cTn id="97" dur="500" fill="hold"/>
                                        <p:tgtEl>
                                          <p:spTgt spid="25"/>
                                        </p:tgtEl>
                                        <p:attrNameLst>
                                          <p:attrName>ppt_x</p:attrName>
                                        </p:attrNameLst>
                                      </p:cBhvr>
                                      <p:tavLst>
                                        <p:tav tm="0">
                                          <p:val>
                                            <p:strVal val="#ppt_x"/>
                                          </p:val>
                                        </p:tav>
                                        <p:tav tm="100000">
                                          <p:val>
                                            <p:strVal val="#ppt_x"/>
                                          </p:val>
                                        </p:tav>
                                      </p:tavLst>
                                    </p:anim>
                                    <p:anim calcmode="lin" valueType="num">
                                      <p:cBhvr additive="base">
                                        <p:cTn id="9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4"/>
                                        </p:tgtEl>
                                        <p:attrNameLst>
                                          <p:attrName>style.visibility</p:attrName>
                                        </p:attrNameLst>
                                      </p:cBhvr>
                                      <p:to>
                                        <p:strVal val="visible"/>
                                      </p:to>
                                    </p:set>
                                    <p:anim calcmode="lin" valueType="num">
                                      <p:cBhvr additive="base">
                                        <p:cTn id="103" dur="500" fill="hold"/>
                                        <p:tgtEl>
                                          <p:spTgt spid="24"/>
                                        </p:tgtEl>
                                        <p:attrNameLst>
                                          <p:attrName>ppt_x</p:attrName>
                                        </p:attrNameLst>
                                      </p:cBhvr>
                                      <p:tavLst>
                                        <p:tav tm="0">
                                          <p:val>
                                            <p:strVal val="#ppt_x"/>
                                          </p:val>
                                        </p:tav>
                                        <p:tav tm="100000">
                                          <p:val>
                                            <p:strVal val="#ppt_x"/>
                                          </p:val>
                                        </p:tav>
                                      </p:tavLst>
                                    </p:anim>
                                    <p:anim calcmode="lin" valueType="num">
                                      <p:cBhvr additive="base">
                                        <p:cTn id="10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0"/>
                                        </p:tgtEl>
                                        <p:attrNameLst>
                                          <p:attrName>style.visibility</p:attrName>
                                        </p:attrNameLst>
                                      </p:cBhvr>
                                      <p:to>
                                        <p:strVal val="visible"/>
                                      </p:to>
                                    </p:set>
                                    <p:anim calcmode="lin" valueType="num">
                                      <p:cBhvr additive="base">
                                        <p:cTn id="109" dur="500" fill="hold"/>
                                        <p:tgtEl>
                                          <p:spTgt spid="30"/>
                                        </p:tgtEl>
                                        <p:attrNameLst>
                                          <p:attrName>ppt_x</p:attrName>
                                        </p:attrNameLst>
                                      </p:cBhvr>
                                      <p:tavLst>
                                        <p:tav tm="0">
                                          <p:val>
                                            <p:strVal val="#ppt_x"/>
                                          </p:val>
                                        </p:tav>
                                        <p:tav tm="100000">
                                          <p:val>
                                            <p:strVal val="#ppt_x"/>
                                          </p:val>
                                        </p:tav>
                                      </p:tavLst>
                                    </p:anim>
                                    <p:anim calcmode="lin" valueType="num">
                                      <p:cBhvr additive="base">
                                        <p:cTn id="11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8"/>
                                        </p:tgtEl>
                                        <p:attrNameLst>
                                          <p:attrName>style.visibility</p:attrName>
                                        </p:attrNameLst>
                                      </p:cBhvr>
                                      <p:to>
                                        <p:strVal val="visible"/>
                                      </p:to>
                                    </p:set>
                                    <p:anim calcmode="lin" valueType="num">
                                      <p:cBhvr additive="base">
                                        <p:cTn id="115" dur="500" fill="hold"/>
                                        <p:tgtEl>
                                          <p:spTgt spid="28"/>
                                        </p:tgtEl>
                                        <p:attrNameLst>
                                          <p:attrName>ppt_x</p:attrName>
                                        </p:attrNameLst>
                                      </p:cBhvr>
                                      <p:tavLst>
                                        <p:tav tm="0">
                                          <p:val>
                                            <p:strVal val="#ppt_x"/>
                                          </p:val>
                                        </p:tav>
                                        <p:tav tm="100000">
                                          <p:val>
                                            <p:strVal val="#ppt_x"/>
                                          </p:val>
                                        </p:tav>
                                      </p:tavLst>
                                    </p:anim>
                                    <p:anim calcmode="lin" valueType="num">
                                      <p:cBhvr additive="base">
                                        <p:cTn id="11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 calcmode="lin" valueType="num">
                                      <p:cBhvr additive="base">
                                        <p:cTn id="121" dur="500" fill="hold"/>
                                        <p:tgtEl>
                                          <p:spTgt spid="27"/>
                                        </p:tgtEl>
                                        <p:attrNameLst>
                                          <p:attrName>ppt_x</p:attrName>
                                        </p:attrNameLst>
                                      </p:cBhvr>
                                      <p:tavLst>
                                        <p:tav tm="0">
                                          <p:val>
                                            <p:strVal val="#ppt_x"/>
                                          </p:val>
                                        </p:tav>
                                        <p:tav tm="100000">
                                          <p:val>
                                            <p:strVal val="#ppt_x"/>
                                          </p:val>
                                        </p:tav>
                                      </p:tavLst>
                                    </p:anim>
                                    <p:anim calcmode="lin" valueType="num">
                                      <p:cBhvr additive="base">
                                        <p:cTn id="12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6"/>
                                        </p:tgtEl>
                                        <p:attrNameLst>
                                          <p:attrName>style.visibility</p:attrName>
                                        </p:attrNameLst>
                                      </p:cBhvr>
                                      <p:to>
                                        <p:strVal val="visible"/>
                                      </p:to>
                                    </p:set>
                                    <p:anim calcmode="lin" valueType="num">
                                      <p:cBhvr additive="base">
                                        <p:cTn id="127" dur="500" fill="hold"/>
                                        <p:tgtEl>
                                          <p:spTgt spid="26"/>
                                        </p:tgtEl>
                                        <p:attrNameLst>
                                          <p:attrName>ppt_x</p:attrName>
                                        </p:attrNameLst>
                                      </p:cBhvr>
                                      <p:tavLst>
                                        <p:tav tm="0">
                                          <p:val>
                                            <p:strVal val="#ppt_x"/>
                                          </p:val>
                                        </p:tav>
                                        <p:tav tm="100000">
                                          <p:val>
                                            <p:strVal val="#ppt_x"/>
                                          </p:val>
                                        </p:tav>
                                      </p:tavLst>
                                    </p:anim>
                                    <p:anim calcmode="lin" valueType="num">
                                      <p:cBhvr additive="base">
                                        <p:cTn id="12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33"/>
                                        </p:tgtEl>
                                        <p:attrNameLst>
                                          <p:attrName>style.visibility</p:attrName>
                                        </p:attrNameLst>
                                      </p:cBhvr>
                                      <p:to>
                                        <p:strVal val="visible"/>
                                      </p:to>
                                    </p:set>
                                    <p:anim calcmode="lin" valueType="num">
                                      <p:cBhvr additive="base">
                                        <p:cTn id="133" dur="500" fill="hold"/>
                                        <p:tgtEl>
                                          <p:spTgt spid="33"/>
                                        </p:tgtEl>
                                        <p:attrNameLst>
                                          <p:attrName>ppt_x</p:attrName>
                                        </p:attrNameLst>
                                      </p:cBhvr>
                                      <p:tavLst>
                                        <p:tav tm="0">
                                          <p:val>
                                            <p:strVal val="#ppt_x"/>
                                          </p:val>
                                        </p:tav>
                                        <p:tav tm="100000">
                                          <p:val>
                                            <p:strVal val="#ppt_x"/>
                                          </p:val>
                                        </p:tav>
                                      </p:tavLst>
                                    </p:anim>
                                    <p:anim calcmode="lin" valueType="num">
                                      <p:cBhvr additive="base">
                                        <p:cTn id="13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42" presetClass="entr" presetSubtype="0" fill="hold" grpId="0" nodeType="clickEffect">
                                  <p:stCondLst>
                                    <p:cond delay="0"/>
                                  </p:stCondLst>
                                  <p:childTnLst>
                                    <p:set>
                                      <p:cBhvr>
                                        <p:cTn id="138" dur="1" fill="hold">
                                          <p:stCondLst>
                                            <p:cond delay="0"/>
                                          </p:stCondLst>
                                        </p:cTn>
                                        <p:tgtEl>
                                          <p:spTgt spid="32"/>
                                        </p:tgtEl>
                                        <p:attrNameLst>
                                          <p:attrName>style.visibility</p:attrName>
                                        </p:attrNameLst>
                                      </p:cBhvr>
                                      <p:to>
                                        <p:strVal val="visible"/>
                                      </p:to>
                                    </p:set>
                                    <p:animEffect transition="in" filter="fade">
                                      <p:cBhvr>
                                        <p:cTn id="139" dur="1000"/>
                                        <p:tgtEl>
                                          <p:spTgt spid="32"/>
                                        </p:tgtEl>
                                      </p:cBhvr>
                                    </p:animEffect>
                                    <p:anim calcmode="lin" valueType="num">
                                      <p:cBhvr>
                                        <p:cTn id="140" dur="1000" fill="hold"/>
                                        <p:tgtEl>
                                          <p:spTgt spid="32"/>
                                        </p:tgtEl>
                                        <p:attrNameLst>
                                          <p:attrName>ppt_x</p:attrName>
                                        </p:attrNameLst>
                                      </p:cBhvr>
                                      <p:tavLst>
                                        <p:tav tm="0">
                                          <p:val>
                                            <p:strVal val="#ppt_x"/>
                                          </p:val>
                                        </p:tav>
                                        <p:tav tm="100000">
                                          <p:val>
                                            <p:strVal val="#ppt_x"/>
                                          </p:val>
                                        </p:tav>
                                      </p:tavLst>
                                    </p:anim>
                                    <p:anim calcmode="lin" valueType="num">
                                      <p:cBhvr>
                                        <p:cTn id="141"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31"/>
                                        </p:tgtEl>
                                        <p:attrNameLst>
                                          <p:attrName>style.visibility</p:attrName>
                                        </p:attrNameLst>
                                      </p:cBhvr>
                                      <p:to>
                                        <p:strVal val="visible"/>
                                      </p:to>
                                    </p:set>
                                    <p:animEffect transition="in" filter="fade">
                                      <p:cBhvr>
                                        <p:cTn id="146" dur="1000"/>
                                        <p:tgtEl>
                                          <p:spTgt spid="31"/>
                                        </p:tgtEl>
                                      </p:cBhvr>
                                    </p:animEffect>
                                    <p:anim calcmode="lin" valueType="num">
                                      <p:cBhvr>
                                        <p:cTn id="147" dur="1000" fill="hold"/>
                                        <p:tgtEl>
                                          <p:spTgt spid="31"/>
                                        </p:tgtEl>
                                        <p:attrNameLst>
                                          <p:attrName>ppt_x</p:attrName>
                                        </p:attrNameLst>
                                      </p:cBhvr>
                                      <p:tavLst>
                                        <p:tav tm="0">
                                          <p:val>
                                            <p:strVal val="#ppt_x"/>
                                          </p:val>
                                        </p:tav>
                                        <p:tav tm="100000">
                                          <p:val>
                                            <p:strVal val="#ppt_x"/>
                                          </p:val>
                                        </p:tav>
                                      </p:tavLst>
                                    </p:anim>
                                    <p:anim calcmode="lin" valueType="num">
                                      <p:cBhvr>
                                        <p:cTn id="148"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42" presetClass="entr" presetSubtype="0" fill="hold" grpId="0" nodeType="clickEffect">
                                  <p:stCondLst>
                                    <p:cond delay="0"/>
                                  </p:stCondLst>
                                  <p:childTnLst>
                                    <p:set>
                                      <p:cBhvr>
                                        <p:cTn id="152" dur="1" fill="hold">
                                          <p:stCondLst>
                                            <p:cond delay="0"/>
                                          </p:stCondLst>
                                        </p:cTn>
                                        <p:tgtEl>
                                          <p:spTgt spid="29"/>
                                        </p:tgtEl>
                                        <p:attrNameLst>
                                          <p:attrName>style.visibility</p:attrName>
                                        </p:attrNameLst>
                                      </p:cBhvr>
                                      <p:to>
                                        <p:strVal val="visible"/>
                                      </p:to>
                                    </p:set>
                                    <p:animEffect transition="in" filter="fade">
                                      <p:cBhvr>
                                        <p:cTn id="153" dur="1000"/>
                                        <p:tgtEl>
                                          <p:spTgt spid="29"/>
                                        </p:tgtEl>
                                      </p:cBhvr>
                                    </p:animEffect>
                                    <p:anim calcmode="lin" valueType="num">
                                      <p:cBhvr>
                                        <p:cTn id="154" dur="1000" fill="hold"/>
                                        <p:tgtEl>
                                          <p:spTgt spid="29"/>
                                        </p:tgtEl>
                                        <p:attrNameLst>
                                          <p:attrName>ppt_x</p:attrName>
                                        </p:attrNameLst>
                                      </p:cBhvr>
                                      <p:tavLst>
                                        <p:tav tm="0">
                                          <p:val>
                                            <p:strVal val="#ppt_x"/>
                                          </p:val>
                                        </p:tav>
                                        <p:tav tm="100000">
                                          <p:val>
                                            <p:strVal val="#ppt_x"/>
                                          </p:val>
                                        </p:tav>
                                      </p:tavLst>
                                    </p:anim>
                                    <p:anim calcmode="lin" valueType="num">
                                      <p:cBhvr>
                                        <p:cTn id="155"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7162800" y="3903605"/>
            <a:ext cx="16764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400" b="1" dirty="0" smtClean="0">
                <a:latin typeface="NikoshBAN" pitchFamily="2" charset="0"/>
                <a:cs typeface="NikoshBAN" pitchFamily="2" charset="0"/>
              </a:rPr>
              <a:t>কাফিরদের </a:t>
            </a:r>
            <a:r>
              <a:rPr lang="bn-BD" sz="2400" b="1" dirty="0">
                <a:latin typeface="NikoshBAN" pitchFamily="2" charset="0"/>
                <a:cs typeface="NikoshBAN" pitchFamily="2" charset="0"/>
              </a:rPr>
              <a:t>জন্য</a:t>
            </a:r>
            <a:endParaRPr lang="en-US" sz="2400" dirty="0">
              <a:latin typeface="NikoshBAN" panose="02000000000000000000" pitchFamily="2" charset="0"/>
              <a:cs typeface="NikoshBAN" panose="02000000000000000000" pitchFamily="2" charset="0"/>
            </a:endParaRPr>
          </a:p>
        </p:txBody>
      </p:sp>
      <p:sp>
        <p:nvSpPr>
          <p:cNvPr id="23" name="TextBox 22"/>
          <p:cNvSpPr txBox="1"/>
          <p:nvPr/>
        </p:nvSpPr>
        <p:spPr>
          <a:xfrm>
            <a:off x="5791200" y="3903605"/>
            <a:ext cx="1102923"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3">
            <a:schemeClr val="lt1"/>
          </a:lnRef>
          <a:fillRef idx="1">
            <a:schemeClr val="accent3"/>
          </a:fillRef>
          <a:effectRef idx="1">
            <a:schemeClr val="accent3"/>
          </a:effectRef>
          <a:fontRef idx="minor">
            <a:schemeClr val="lt1"/>
          </a:fontRef>
        </p:style>
        <p:txBody>
          <a:bodyPr wrap="square" rtlCol="0">
            <a:spAutoFit/>
          </a:bodyPr>
          <a:lstStyle/>
          <a:p>
            <a:r>
              <a:rPr lang="ar-SA" sz="2400" b="1" dirty="0" smtClean="0">
                <a:latin typeface="NikoshBAN" pitchFamily="2" charset="0"/>
              </a:rPr>
              <a:t>لِلْكَافِرِين</a:t>
            </a:r>
            <a:endParaRPr lang="en-US" sz="2400" dirty="0">
              <a:latin typeface="NikoshBAN" panose="02000000000000000000" pitchFamily="2" charset="0"/>
              <a:cs typeface="NikoshBAN" panose="02000000000000000000" pitchFamily="2" charset="0"/>
            </a:endParaRPr>
          </a:p>
        </p:txBody>
      </p:sp>
      <p:sp>
        <p:nvSpPr>
          <p:cNvPr id="87" name="TextBox 86"/>
          <p:cNvSpPr txBox="1"/>
          <p:nvPr/>
        </p:nvSpPr>
        <p:spPr>
          <a:xfrm>
            <a:off x="533400" y="3886200"/>
            <a:ext cx="18288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400" b="1" dirty="0" smtClean="0">
                <a:latin typeface="NikoshBAN" pitchFamily="2" charset="0"/>
                <a:cs typeface="NikoshBAN" pitchFamily="2" charset="0"/>
              </a:rPr>
              <a:t>মানুষ </a:t>
            </a:r>
            <a:r>
              <a:rPr lang="bn-BD" sz="2400" b="1" dirty="0">
                <a:latin typeface="NikoshBAN" pitchFamily="2" charset="0"/>
                <a:cs typeface="NikoshBAN" pitchFamily="2" charset="0"/>
              </a:rPr>
              <a:t>এবং পাথর </a:t>
            </a:r>
            <a:endParaRPr lang="en-US" sz="2400" dirty="0">
              <a:latin typeface="NikoshBAN" panose="02000000000000000000" pitchFamily="2" charset="0"/>
              <a:cs typeface="NikoshBAN" panose="02000000000000000000" pitchFamily="2" charset="0"/>
            </a:endParaRPr>
          </a:p>
        </p:txBody>
      </p:sp>
      <p:sp>
        <p:nvSpPr>
          <p:cNvPr id="88" name="TextBox 87"/>
          <p:cNvSpPr txBox="1"/>
          <p:nvPr/>
        </p:nvSpPr>
        <p:spPr>
          <a:xfrm>
            <a:off x="6909460" y="3048000"/>
            <a:ext cx="200594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ar-SA" sz="2800" b="1" dirty="0">
                <a:latin typeface="NikoshBAN" pitchFamily="2" charset="0"/>
              </a:rPr>
              <a:t>النَّاسُ </a:t>
            </a:r>
            <a:r>
              <a:rPr lang="ar-SA" sz="2800" b="1" dirty="0" smtClean="0">
                <a:latin typeface="NikoshBAN" pitchFamily="2" charset="0"/>
              </a:rPr>
              <a:t>وَالْحِجَارَةُ</a:t>
            </a:r>
            <a:r>
              <a:rPr lang="bn-BD" sz="2800" b="1" dirty="0" smtClean="0">
                <a:latin typeface="NikoshBAN" pitchFamily="2" charset="0"/>
                <a:cs typeface="NikoshBAN" pitchFamily="2" charset="0"/>
              </a:rPr>
              <a:t> </a:t>
            </a:r>
            <a:endParaRPr lang="en-US" sz="2800" dirty="0">
              <a:latin typeface="NikoshBAN" panose="02000000000000000000" pitchFamily="2" charset="0"/>
              <a:cs typeface="NikoshBAN" panose="02000000000000000000" pitchFamily="2" charset="0"/>
            </a:endParaRPr>
          </a:p>
        </p:txBody>
      </p:sp>
      <p:sp>
        <p:nvSpPr>
          <p:cNvPr id="89" name="TextBox 88"/>
          <p:cNvSpPr txBox="1"/>
          <p:nvPr/>
        </p:nvSpPr>
        <p:spPr>
          <a:xfrm>
            <a:off x="3468090" y="3903605"/>
            <a:ext cx="209451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যা </a:t>
            </a:r>
            <a:r>
              <a:rPr lang="bn-BD" sz="2400" b="1" dirty="0">
                <a:latin typeface="NikoshBAN" pitchFamily="2" charset="0"/>
                <a:cs typeface="NikoshBAN" pitchFamily="2" charset="0"/>
              </a:rPr>
              <a:t>তৈরী করা হয়েছে</a:t>
            </a:r>
            <a:endParaRPr lang="en-US" sz="2400" dirty="0">
              <a:latin typeface="NikoshBAN" panose="02000000000000000000" pitchFamily="2" charset="0"/>
              <a:cs typeface="NikoshBAN" panose="02000000000000000000" pitchFamily="2" charset="0"/>
            </a:endParaRPr>
          </a:p>
        </p:txBody>
      </p:sp>
      <p:sp>
        <p:nvSpPr>
          <p:cNvPr id="90" name="TextBox 89"/>
          <p:cNvSpPr txBox="1"/>
          <p:nvPr/>
        </p:nvSpPr>
        <p:spPr>
          <a:xfrm>
            <a:off x="2514600" y="3903453"/>
            <a:ext cx="7620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400" b="1" dirty="0" smtClean="0">
                <a:latin typeface="NikoshBAN" pitchFamily="2" charset="0"/>
                <a:cs typeface="+mj-cs"/>
              </a:rPr>
              <a:t>أُعِدَّتْ</a:t>
            </a:r>
            <a:endParaRPr lang="en-US" sz="2400" dirty="0">
              <a:latin typeface="NikoshBAN" panose="02000000000000000000" pitchFamily="2" charset="0"/>
              <a:cs typeface="+mj-cs"/>
            </a:endParaRPr>
          </a:p>
        </p:txBody>
      </p:sp>
      <p:sp>
        <p:nvSpPr>
          <p:cNvPr id="91" name="TextBox 90"/>
          <p:cNvSpPr txBox="1"/>
          <p:nvPr/>
        </p:nvSpPr>
        <p:spPr>
          <a:xfrm>
            <a:off x="4953000" y="304800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যার </a:t>
            </a:r>
            <a:r>
              <a:rPr lang="bn-BD" sz="2800" b="1" dirty="0">
                <a:latin typeface="NikoshBAN" pitchFamily="2" charset="0"/>
                <a:cs typeface="NikoshBAN" pitchFamily="2" charset="0"/>
              </a:rPr>
              <a:t>ইন্ধন হবে</a:t>
            </a:r>
            <a:endParaRPr lang="en-US" sz="2800" dirty="0">
              <a:latin typeface="NikoshBAN" panose="02000000000000000000" pitchFamily="2" charset="0"/>
              <a:cs typeface="NikoshBAN" panose="02000000000000000000" pitchFamily="2" charset="0"/>
            </a:endParaRPr>
          </a:p>
        </p:txBody>
      </p:sp>
      <p:sp>
        <p:nvSpPr>
          <p:cNvPr id="92" name="TextBox 91"/>
          <p:cNvSpPr txBox="1"/>
          <p:nvPr/>
        </p:nvSpPr>
        <p:spPr>
          <a:xfrm>
            <a:off x="3163290" y="3048000"/>
            <a:ext cx="15611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ar-SA" sz="2800" b="1" dirty="0">
                <a:latin typeface="NikoshBAN" pitchFamily="2" charset="0"/>
                <a:cs typeface="+mj-cs"/>
              </a:rPr>
              <a:t>الَّتِي </a:t>
            </a:r>
            <a:r>
              <a:rPr lang="ar-SA" sz="2800" b="1" dirty="0" smtClean="0">
                <a:latin typeface="NikoshBAN" pitchFamily="2" charset="0"/>
                <a:cs typeface="+mj-cs"/>
              </a:rPr>
              <a:t>وَقُودُهَا</a:t>
            </a:r>
            <a:endParaRPr lang="en-US" sz="2800" dirty="0">
              <a:latin typeface="NikoshBAN" panose="02000000000000000000" pitchFamily="2" charset="0"/>
              <a:cs typeface="+mj-cs"/>
            </a:endParaRPr>
          </a:p>
        </p:txBody>
      </p:sp>
      <p:sp>
        <p:nvSpPr>
          <p:cNvPr id="93" name="TextBox 92"/>
          <p:cNvSpPr txBox="1"/>
          <p:nvPr/>
        </p:nvSpPr>
        <p:spPr>
          <a:xfrm>
            <a:off x="1449285" y="3048000"/>
            <a:ext cx="152251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নরকাগ্নিকে</a:t>
            </a:r>
            <a:endParaRPr lang="en-US" sz="2800" dirty="0">
              <a:latin typeface="NikoshBAN" panose="02000000000000000000" pitchFamily="2" charset="0"/>
              <a:cs typeface="NikoshBAN" panose="02000000000000000000" pitchFamily="2" charset="0"/>
            </a:endParaRPr>
          </a:p>
        </p:txBody>
      </p:sp>
      <p:sp>
        <p:nvSpPr>
          <p:cNvPr id="94" name="TextBox 93"/>
          <p:cNvSpPr txBox="1"/>
          <p:nvPr/>
        </p:nvSpPr>
        <p:spPr>
          <a:xfrm>
            <a:off x="537111" y="3058180"/>
            <a:ext cx="77276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smtClean="0">
                <a:latin typeface="NikoshBAN" pitchFamily="2" charset="0"/>
                <a:cs typeface="+mj-cs"/>
              </a:rPr>
              <a:t>النَّارَ</a:t>
            </a:r>
            <a:endParaRPr lang="en-US" sz="2800" dirty="0">
              <a:latin typeface="NikoshBAN" panose="02000000000000000000" pitchFamily="2" charset="0"/>
              <a:cs typeface="+mj-cs"/>
            </a:endParaRPr>
          </a:p>
        </p:txBody>
      </p:sp>
      <p:sp>
        <p:nvSpPr>
          <p:cNvPr id="95" name="TextBox 94"/>
          <p:cNvSpPr txBox="1"/>
          <p:nvPr/>
        </p:nvSpPr>
        <p:spPr>
          <a:xfrm>
            <a:off x="6484917" y="2209800"/>
            <a:ext cx="24304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2800" b="1" dirty="0" smtClean="0">
                <a:latin typeface="NikoshBAN" pitchFamily="2" charset="0"/>
                <a:cs typeface="NikoshBAN" pitchFamily="2" charset="0"/>
              </a:rPr>
              <a:t>তবে </a:t>
            </a:r>
            <a:r>
              <a:rPr lang="bn-BD" sz="2800" b="1" dirty="0">
                <a:latin typeface="NikoshBAN" pitchFamily="2" charset="0"/>
                <a:cs typeface="NikoshBAN" pitchFamily="2" charset="0"/>
              </a:rPr>
              <a:t>তোমরা ভয় কর</a:t>
            </a:r>
            <a:endParaRPr lang="en-US" sz="2800" dirty="0">
              <a:latin typeface="NikoshBAN" panose="02000000000000000000" pitchFamily="2" charset="0"/>
              <a:cs typeface="NikoshBAN" panose="02000000000000000000" pitchFamily="2" charset="0"/>
            </a:endParaRPr>
          </a:p>
        </p:txBody>
      </p:sp>
      <p:sp>
        <p:nvSpPr>
          <p:cNvPr id="96" name="TextBox 95"/>
          <p:cNvSpPr txBox="1"/>
          <p:nvPr/>
        </p:nvSpPr>
        <p:spPr>
          <a:xfrm>
            <a:off x="536124" y="1447800"/>
            <a:ext cx="77832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cs typeface="+mj-cs"/>
              </a:rPr>
              <a:t>فَإِن</a:t>
            </a:r>
            <a:endParaRPr lang="en-US" sz="2800" dirty="0">
              <a:latin typeface="NikoshBAN" panose="02000000000000000000" pitchFamily="2" charset="0"/>
              <a:cs typeface="+mj-cs"/>
            </a:endParaRPr>
          </a:p>
        </p:txBody>
      </p:sp>
      <p:sp>
        <p:nvSpPr>
          <p:cNvPr id="97" name="TextBox 96"/>
          <p:cNvSpPr txBox="1"/>
          <p:nvPr/>
        </p:nvSpPr>
        <p:spPr>
          <a:xfrm>
            <a:off x="1447800" y="1454022"/>
            <a:ext cx="1219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যদি</a:t>
            </a:r>
            <a:endParaRPr lang="en-US" sz="2800" dirty="0">
              <a:latin typeface="NikoshBAN" panose="02000000000000000000" pitchFamily="2" charset="0"/>
              <a:cs typeface="NikoshBAN" panose="02000000000000000000" pitchFamily="2" charset="0"/>
            </a:endParaRPr>
          </a:p>
        </p:txBody>
      </p:sp>
      <p:sp>
        <p:nvSpPr>
          <p:cNvPr id="98" name="TextBox 97"/>
          <p:cNvSpPr txBox="1"/>
          <p:nvPr/>
        </p:nvSpPr>
        <p:spPr>
          <a:xfrm>
            <a:off x="5360723" y="2209800"/>
            <a:ext cx="88767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cs typeface="+mj-cs"/>
              </a:rPr>
              <a:t>فَاتَّقُواْ</a:t>
            </a:r>
            <a:endParaRPr lang="en-US" sz="2800" dirty="0">
              <a:latin typeface="NikoshBAN" panose="02000000000000000000" pitchFamily="2" charset="0"/>
              <a:cs typeface="+mj-cs"/>
            </a:endParaRPr>
          </a:p>
        </p:txBody>
      </p:sp>
      <p:sp>
        <p:nvSpPr>
          <p:cNvPr id="99" name="TextBox 98"/>
          <p:cNvSpPr txBox="1"/>
          <p:nvPr/>
        </p:nvSpPr>
        <p:spPr>
          <a:xfrm>
            <a:off x="4648200" y="1472188"/>
            <a:ext cx="2514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bn-BD" sz="2800" b="1" dirty="0" smtClean="0">
                <a:latin typeface="NikoshBAN" pitchFamily="2" charset="0"/>
                <a:cs typeface="NikoshBAN" pitchFamily="2" charset="0"/>
              </a:rPr>
              <a:t>আদৌ </a:t>
            </a:r>
            <a:r>
              <a:rPr lang="bn-BD" sz="2800" b="1" dirty="0">
                <a:latin typeface="NikoshBAN" pitchFamily="2" charset="0"/>
                <a:cs typeface="NikoshBAN" pitchFamily="2" charset="0"/>
              </a:rPr>
              <a:t>করতে না পার</a:t>
            </a:r>
            <a:endParaRPr lang="en-US" sz="2800" dirty="0">
              <a:latin typeface="NikoshBAN" panose="02000000000000000000" pitchFamily="2" charset="0"/>
              <a:cs typeface="NikoshBAN" panose="02000000000000000000" pitchFamily="2" charset="0"/>
            </a:endParaRPr>
          </a:p>
        </p:txBody>
      </p:sp>
      <p:sp>
        <p:nvSpPr>
          <p:cNvPr id="100" name="TextBox 99"/>
          <p:cNvSpPr txBox="1"/>
          <p:nvPr/>
        </p:nvSpPr>
        <p:spPr>
          <a:xfrm>
            <a:off x="2971800" y="1472188"/>
            <a:ext cx="13137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cs typeface="+mj-cs"/>
              </a:rPr>
              <a:t>لَّمْ </a:t>
            </a:r>
            <a:r>
              <a:rPr lang="ar-SA" sz="2800" b="1" dirty="0" smtClean="0">
                <a:latin typeface="NikoshBAN" pitchFamily="2" charset="0"/>
                <a:cs typeface="+mj-cs"/>
              </a:rPr>
              <a:t>تَفْعَلُواْ</a:t>
            </a:r>
            <a:endParaRPr lang="en-US" sz="2800" dirty="0">
              <a:latin typeface="NikoshBAN" panose="02000000000000000000" pitchFamily="2" charset="0"/>
              <a:cs typeface="+mj-cs"/>
            </a:endParaRPr>
          </a:p>
        </p:txBody>
      </p:sp>
      <p:sp>
        <p:nvSpPr>
          <p:cNvPr id="101" name="TextBox 100"/>
          <p:cNvSpPr txBox="1"/>
          <p:nvPr/>
        </p:nvSpPr>
        <p:spPr>
          <a:xfrm>
            <a:off x="536125" y="2231959"/>
            <a:ext cx="449307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তোমরা কক্ষনো করতে পারবেও না</a:t>
            </a:r>
            <a:endParaRPr lang="en-US" sz="2800" dirty="0">
              <a:latin typeface="NikoshBAN" panose="02000000000000000000" pitchFamily="2" charset="0"/>
              <a:cs typeface="NikoshBAN" panose="02000000000000000000" pitchFamily="2" charset="0"/>
            </a:endParaRPr>
          </a:p>
        </p:txBody>
      </p:sp>
      <p:sp>
        <p:nvSpPr>
          <p:cNvPr id="102" name="TextBox 101"/>
          <p:cNvSpPr txBox="1"/>
          <p:nvPr/>
        </p:nvSpPr>
        <p:spPr>
          <a:xfrm>
            <a:off x="7467600" y="1472188"/>
            <a:ext cx="147600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ar-SA" sz="2800" b="1" dirty="0">
                <a:latin typeface="NikoshBAN" pitchFamily="2" charset="0"/>
              </a:rPr>
              <a:t>وَلَن </a:t>
            </a:r>
            <a:r>
              <a:rPr lang="ar-SA" sz="2800" b="1" dirty="0" smtClean="0">
                <a:latin typeface="NikoshBAN" pitchFamily="2" charset="0"/>
              </a:rPr>
              <a:t>تَفْعَلُواْ</a:t>
            </a:r>
            <a:endParaRPr lang="en-US" sz="2800" dirty="0">
              <a:latin typeface="NikoshBAN" panose="02000000000000000000" pitchFamily="2" charset="0"/>
              <a:cs typeface="NikoshBAN" panose="02000000000000000000" pitchFamily="2" charset="0"/>
            </a:endParaRPr>
          </a:p>
        </p:txBody>
      </p:sp>
      <p:sp>
        <p:nvSpPr>
          <p:cNvPr id="20" name="Rectangle 19"/>
          <p:cNvSpPr/>
          <p:nvPr/>
        </p:nvSpPr>
        <p:spPr>
          <a:xfrm>
            <a:off x="3023849" y="353824"/>
            <a:ext cx="2523448" cy="64633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dk1"/>
          </a:lnRef>
          <a:fillRef idx="2">
            <a:schemeClr val="dk1"/>
          </a:fillRef>
          <a:effectRef idx="1">
            <a:schemeClr val="dk1"/>
          </a:effectRef>
          <a:fontRef idx="minor">
            <a:schemeClr val="dk1"/>
          </a:fontRef>
        </p:style>
        <p:txBody>
          <a:bodyPr wrap="none">
            <a:spAutoFit/>
          </a:bodyPr>
          <a:lstStyle/>
          <a:p>
            <a:r>
              <a:rPr lang="bn-BD" sz="3600" b="1" dirty="0">
                <a:solidFill>
                  <a:srgbClr val="7030A0"/>
                </a:solidFill>
                <a:latin typeface="NikoshBAN" pitchFamily="2" charset="0"/>
                <a:cs typeface="NikoshBAN" pitchFamily="2" charset="0"/>
              </a:rPr>
              <a:t>শাব্দিক অনুবাদ</a:t>
            </a:r>
            <a:r>
              <a:rPr lang="en-US" sz="3600" b="1" dirty="0">
                <a:solidFill>
                  <a:srgbClr val="7030A0"/>
                </a:solidFill>
                <a:latin typeface="NikoshBAN" pitchFamily="2" charset="0"/>
                <a:cs typeface="NikoshBAN" pitchFamily="2" charset="0"/>
              </a:rPr>
              <a:t>:</a:t>
            </a:r>
            <a:r>
              <a:rPr lang="bn-IN" sz="3600" b="1" dirty="0">
                <a:latin typeface="NikoshBAN" pitchFamily="2" charset="0"/>
                <a:cs typeface="NikoshBAN" pitchFamily="2" charset="0"/>
              </a:rPr>
              <a:t> </a:t>
            </a:r>
            <a:endParaRPr lang="en-US" sz="3600" b="1" dirty="0">
              <a:latin typeface="NikoshBAN" pitchFamily="2" charset="0"/>
              <a:cs typeface="NikoshBAN" pitchFamily="2" charset="0"/>
            </a:endParaRPr>
          </a:p>
        </p:txBody>
      </p:sp>
    </p:spTree>
    <p:extLst>
      <p:ext uri="{BB962C8B-B14F-4D97-AF65-F5344CB8AC3E}">
        <p14:creationId xmlns:p14="http://schemas.microsoft.com/office/powerpoint/2010/main" val="78338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
                                        </p:tgtEl>
                                        <p:attrNameLst>
                                          <p:attrName>style.visibility</p:attrName>
                                        </p:attrNameLst>
                                      </p:cBhvr>
                                      <p:to>
                                        <p:strVal val="visible"/>
                                      </p:to>
                                    </p:set>
                                    <p:anim calcmode="lin" valueType="num">
                                      <p:cBhvr additive="base">
                                        <p:cTn id="13" dur="500" fill="hold"/>
                                        <p:tgtEl>
                                          <p:spTgt spid="96"/>
                                        </p:tgtEl>
                                        <p:attrNameLst>
                                          <p:attrName>ppt_x</p:attrName>
                                        </p:attrNameLst>
                                      </p:cBhvr>
                                      <p:tavLst>
                                        <p:tav tm="0">
                                          <p:val>
                                            <p:strVal val="#ppt_x"/>
                                          </p:val>
                                        </p:tav>
                                        <p:tav tm="100000">
                                          <p:val>
                                            <p:strVal val="#ppt_x"/>
                                          </p:val>
                                        </p:tav>
                                      </p:tavLst>
                                    </p:anim>
                                    <p:anim calcmode="lin" valueType="num">
                                      <p:cBhvr additive="base">
                                        <p:cTn id="14" dur="500" fill="hold"/>
                                        <p:tgtEl>
                                          <p:spTgt spid="9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
                                        </p:tgtEl>
                                        <p:attrNameLst>
                                          <p:attrName>style.visibility</p:attrName>
                                        </p:attrNameLst>
                                      </p:cBhvr>
                                      <p:to>
                                        <p:strVal val="visible"/>
                                      </p:to>
                                    </p:set>
                                    <p:anim calcmode="lin" valueType="num">
                                      <p:cBhvr additive="base">
                                        <p:cTn id="19" dur="500" fill="hold"/>
                                        <p:tgtEl>
                                          <p:spTgt spid="97"/>
                                        </p:tgtEl>
                                        <p:attrNameLst>
                                          <p:attrName>ppt_x</p:attrName>
                                        </p:attrNameLst>
                                      </p:cBhvr>
                                      <p:tavLst>
                                        <p:tav tm="0">
                                          <p:val>
                                            <p:strVal val="#ppt_x"/>
                                          </p:val>
                                        </p:tav>
                                        <p:tav tm="100000">
                                          <p:val>
                                            <p:strVal val="#ppt_x"/>
                                          </p:val>
                                        </p:tav>
                                      </p:tavLst>
                                    </p:anim>
                                    <p:anim calcmode="lin" valueType="num">
                                      <p:cBhvr additive="base">
                                        <p:cTn id="20"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
                                        </p:tgtEl>
                                        <p:attrNameLst>
                                          <p:attrName>style.visibility</p:attrName>
                                        </p:attrNameLst>
                                      </p:cBhvr>
                                      <p:to>
                                        <p:strVal val="visible"/>
                                      </p:to>
                                    </p:set>
                                    <p:anim calcmode="lin" valueType="num">
                                      <p:cBhvr additive="base">
                                        <p:cTn id="25" dur="500" fill="hold"/>
                                        <p:tgtEl>
                                          <p:spTgt spid="100"/>
                                        </p:tgtEl>
                                        <p:attrNameLst>
                                          <p:attrName>ppt_x</p:attrName>
                                        </p:attrNameLst>
                                      </p:cBhvr>
                                      <p:tavLst>
                                        <p:tav tm="0">
                                          <p:val>
                                            <p:strVal val="#ppt_x"/>
                                          </p:val>
                                        </p:tav>
                                        <p:tav tm="100000">
                                          <p:val>
                                            <p:strVal val="#ppt_x"/>
                                          </p:val>
                                        </p:tav>
                                      </p:tavLst>
                                    </p:anim>
                                    <p:anim calcmode="lin" valueType="num">
                                      <p:cBhvr additive="base">
                                        <p:cTn id="26"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9"/>
                                        </p:tgtEl>
                                        <p:attrNameLst>
                                          <p:attrName>style.visibility</p:attrName>
                                        </p:attrNameLst>
                                      </p:cBhvr>
                                      <p:to>
                                        <p:strVal val="visible"/>
                                      </p:to>
                                    </p:set>
                                    <p:anim calcmode="lin" valueType="num">
                                      <p:cBhvr additive="base">
                                        <p:cTn id="31" dur="500" fill="hold"/>
                                        <p:tgtEl>
                                          <p:spTgt spid="99"/>
                                        </p:tgtEl>
                                        <p:attrNameLst>
                                          <p:attrName>ppt_x</p:attrName>
                                        </p:attrNameLst>
                                      </p:cBhvr>
                                      <p:tavLst>
                                        <p:tav tm="0">
                                          <p:val>
                                            <p:strVal val="#ppt_x"/>
                                          </p:val>
                                        </p:tav>
                                        <p:tav tm="100000">
                                          <p:val>
                                            <p:strVal val="#ppt_x"/>
                                          </p:val>
                                        </p:tav>
                                      </p:tavLst>
                                    </p:anim>
                                    <p:anim calcmode="lin" valueType="num">
                                      <p:cBhvr additive="base">
                                        <p:cTn id="32" dur="500" fill="hold"/>
                                        <p:tgtEl>
                                          <p:spTgt spid="9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2"/>
                                        </p:tgtEl>
                                        <p:attrNameLst>
                                          <p:attrName>style.visibility</p:attrName>
                                        </p:attrNameLst>
                                      </p:cBhvr>
                                      <p:to>
                                        <p:strVal val="visible"/>
                                      </p:to>
                                    </p:set>
                                    <p:anim calcmode="lin" valueType="num">
                                      <p:cBhvr additive="base">
                                        <p:cTn id="37" dur="500" fill="hold"/>
                                        <p:tgtEl>
                                          <p:spTgt spid="102"/>
                                        </p:tgtEl>
                                        <p:attrNameLst>
                                          <p:attrName>ppt_x</p:attrName>
                                        </p:attrNameLst>
                                      </p:cBhvr>
                                      <p:tavLst>
                                        <p:tav tm="0">
                                          <p:val>
                                            <p:strVal val="#ppt_x"/>
                                          </p:val>
                                        </p:tav>
                                        <p:tav tm="100000">
                                          <p:val>
                                            <p:strVal val="#ppt_x"/>
                                          </p:val>
                                        </p:tav>
                                      </p:tavLst>
                                    </p:anim>
                                    <p:anim calcmode="lin" valueType="num">
                                      <p:cBhvr additive="base">
                                        <p:cTn id="38" dur="500" fill="hold"/>
                                        <p:tgtEl>
                                          <p:spTgt spid="10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1"/>
                                        </p:tgtEl>
                                        <p:attrNameLst>
                                          <p:attrName>style.visibility</p:attrName>
                                        </p:attrNameLst>
                                      </p:cBhvr>
                                      <p:to>
                                        <p:strVal val="visible"/>
                                      </p:to>
                                    </p:set>
                                    <p:anim calcmode="lin" valueType="num">
                                      <p:cBhvr additive="base">
                                        <p:cTn id="43" dur="500" fill="hold"/>
                                        <p:tgtEl>
                                          <p:spTgt spid="101"/>
                                        </p:tgtEl>
                                        <p:attrNameLst>
                                          <p:attrName>ppt_x</p:attrName>
                                        </p:attrNameLst>
                                      </p:cBhvr>
                                      <p:tavLst>
                                        <p:tav tm="0">
                                          <p:val>
                                            <p:strVal val="#ppt_x"/>
                                          </p:val>
                                        </p:tav>
                                        <p:tav tm="100000">
                                          <p:val>
                                            <p:strVal val="#ppt_x"/>
                                          </p:val>
                                        </p:tav>
                                      </p:tavLst>
                                    </p:anim>
                                    <p:anim calcmode="lin" valueType="num">
                                      <p:cBhvr additive="base">
                                        <p:cTn id="44" dur="500" fill="hold"/>
                                        <p:tgtEl>
                                          <p:spTgt spid="10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8"/>
                                        </p:tgtEl>
                                        <p:attrNameLst>
                                          <p:attrName>style.visibility</p:attrName>
                                        </p:attrNameLst>
                                      </p:cBhvr>
                                      <p:to>
                                        <p:strVal val="visible"/>
                                      </p:to>
                                    </p:set>
                                    <p:anim calcmode="lin" valueType="num">
                                      <p:cBhvr additive="base">
                                        <p:cTn id="49" dur="500" fill="hold"/>
                                        <p:tgtEl>
                                          <p:spTgt spid="98"/>
                                        </p:tgtEl>
                                        <p:attrNameLst>
                                          <p:attrName>ppt_x</p:attrName>
                                        </p:attrNameLst>
                                      </p:cBhvr>
                                      <p:tavLst>
                                        <p:tav tm="0">
                                          <p:val>
                                            <p:strVal val="#ppt_x"/>
                                          </p:val>
                                        </p:tav>
                                        <p:tav tm="100000">
                                          <p:val>
                                            <p:strVal val="#ppt_x"/>
                                          </p:val>
                                        </p:tav>
                                      </p:tavLst>
                                    </p:anim>
                                    <p:anim calcmode="lin" valueType="num">
                                      <p:cBhvr additive="base">
                                        <p:cTn id="50"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5"/>
                                        </p:tgtEl>
                                        <p:attrNameLst>
                                          <p:attrName>style.visibility</p:attrName>
                                        </p:attrNameLst>
                                      </p:cBhvr>
                                      <p:to>
                                        <p:strVal val="visible"/>
                                      </p:to>
                                    </p:set>
                                    <p:anim calcmode="lin" valueType="num">
                                      <p:cBhvr additive="base">
                                        <p:cTn id="55" dur="500" fill="hold"/>
                                        <p:tgtEl>
                                          <p:spTgt spid="95"/>
                                        </p:tgtEl>
                                        <p:attrNameLst>
                                          <p:attrName>ppt_x</p:attrName>
                                        </p:attrNameLst>
                                      </p:cBhvr>
                                      <p:tavLst>
                                        <p:tav tm="0">
                                          <p:val>
                                            <p:strVal val="#ppt_x"/>
                                          </p:val>
                                        </p:tav>
                                        <p:tav tm="100000">
                                          <p:val>
                                            <p:strVal val="#ppt_x"/>
                                          </p:val>
                                        </p:tav>
                                      </p:tavLst>
                                    </p:anim>
                                    <p:anim calcmode="lin" valueType="num">
                                      <p:cBhvr additive="base">
                                        <p:cTn id="56" dur="500" fill="hold"/>
                                        <p:tgtEl>
                                          <p:spTgt spid="9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4"/>
                                        </p:tgtEl>
                                        <p:attrNameLst>
                                          <p:attrName>style.visibility</p:attrName>
                                        </p:attrNameLst>
                                      </p:cBhvr>
                                      <p:to>
                                        <p:strVal val="visible"/>
                                      </p:to>
                                    </p:set>
                                    <p:anim calcmode="lin" valueType="num">
                                      <p:cBhvr additive="base">
                                        <p:cTn id="61" dur="500" fill="hold"/>
                                        <p:tgtEl>
                                          <p:spTgt spid="94"/>
                                        </p:tgtEl>
                                        <p:attrNameLst>
                                          <p:attrName>ppt_x</p:attrName>
                                        </p:attrNameLst>
                                      </p:cBhvr>
                                      <p:tavLst>
                                        <p:tav tm="0">
                                          <p:val>
                                            <p:strVal val="#ppt_x"/>
                                          </p:val>
                                        </p:tav>
                                        <p:tav tm="100000">
                                          <p:val>
                                            <p:strVal val="#ppt_x"/>
                                          </p:val>
                                        </p:tav>
                                      </p:tavLst>
                                    </p:anim>
                                    <p:anim calcmode="lin" valueType="num">
                                      <p:cBhvr additive="base">
                                        <p:cTn id="62" dur="500" fill="hold"/>
                                        <p:tgtEl>
                                          <p:spTgt spid="9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3"/>
                                        </p:tgtEl>
                                        <p:attrNameLst>
                                          <p:attrName>style.visibility</p:attrName>
                                        </p:attrNameLst>
                                      </p:cBhvr>
                                      <p:to>
                                        <p:strVal val="visible"/>
                                      </p:to>
                                    </p:set>
                                    <p:anim calcmode="lin" valueType="num">
                                      <p:cBhvr additive="base">
                                        <p:cTn id="67" dur="500" fill="hold"/>
                                        <p:tgtEl>
                                          <p:spTgt spid="93"/>
                                        </p:tgtEl>
                                        <p:attrNameLst>
                                          <p:attrName>ppt_x</p:attrName>
                                        </p:attrNameLst>
                                      </p:cBhvr>
                                      <p:tavLst>
                                        <p:tav tm="0">
                                          <p:val>
                                            <p:strVal val="#ppt_x"/>
                                          </p:val>
                                        </p:tav>
                                        <p:tav tm="100000">
                                          <p:val>
                                            <p:strVal val="#ppt_x"/>
                                          </p:val>
                                        </p:tav>
                                      </p:tavLst>
                                    </p:anim>
                                    <p:anim calcmode="lin" valueType="num">
                                      <p:cBhvr additive="base">
                                        <p:cTn id="68" dur="500" fill="hold"/>
                                        <p:tgtEl>
                                          <p:spTgt spid="9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2"/>
                                        </p:tgtEl>
                                        <p:attrNameLst>
                                          <p:attrName>style.visibility</p:attrName>
                                        </p:attrNameLst>
                                      </p:cBhvr>
                                      <p:to>
                                        <p:strVal val="visible"/>
                                      </p:to>
                                    </p:set>
                                    <p:anim calcmode="lin" valueType="num">
                                      <p:cBhvr additive="base">
                                        <p:cTn id="73" dur="500" fill="hold"/>
                                        <p:tgtEl>
                                          <p:spTgt spid="92"/>
                                        </p:tgtEl>
                                        <p:attrNameLst>
                                          <p:attrName>ppt_x</p:attrName>
                                        </p:attrNameLst>
                                      </p:cBhvr>
                                      <p:tavLst>
                                        <p:tav tm="0">
                                          <p:val>
                                            <p:strVal val="#ppt_x"/>
                                          </p:val>
                                        </p:tav>
                                        <p:tav tm="100000">
                                          <p:val>
                                            <p:strVal val="#ppt_x"/>
                                          </p:val>
                                        </p:tav>
                                      </p:tavLst>
                                    </p:anim>
                                    <p:anim calcmode="lin" valueType="num">
                                      <p:cBhvr additive="base">
                                        <p:cTn id="74" dur="500" fill="hold"/>
                                        <p:tgtEl>
                                          <p:spTgt spid="9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1"/>
                                        </p:tgtEl>
                                        <p:attrNameLst>
                                          <p:attrName>style.visibility</p:attrName>
                                        </p:attrNameLst>
                                      </p:cBhvr>
                                      <p:to>
                                        <p:strVal val="visible"/>
                                      </p:to>
                                    </p:set>
                                    <p:anim calcmode="lin" valueType="num">
                                      <p:cBhvr additive="base">
                                        <p:cTn id="79" dur="500" fill="hold"/>
                                        <p:tgtEl>
                                          <p:spTgt spid="91"/>
                                        </p:tgtEl>
                                        <p:attrNameLst>
                                          <p:attrName>ppt_x</p:attrName>
                                        </p:attrNameLst>
                                      </p:cBhvr>
                                      <p:tavLst>
                                        <p:tav tm="0">
                                          <p:val>
                                            <p:strVal val="#ppt_x"/>
                                          </p:val>
                                        </p:tav>
                                        <p:tav tm="100000">
                                          <p:val>
                                            <p:strVal val="#ppt_x"/>
                                          </p:val>
                                        </p:tav>
                                      </p:tavLst>
                                    </p:anim>
                                    <p:anim calcmode="lin" valueType="num">
                                      <p:cBhvr additive="base">
                                        <p:cTn id="80" dur="50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88"/>
                                        </p:tgtEl>
                                        <p:attrNameLst>
                                          <p:attrName>style.visibility</p:attrName>
                                        </p:attrNameLst>
                                      </p:cBhvr>
                                      <p:to>
                                        <p:strVal val="visible"/>
                                      </p:to>
                                    </p:set>
                                    <p:anim calcmode="lin" valueType="num">
                                      <p:cBhvr additive="base">
                                        <p:cTn id="85" dur="500" fill="hold"/>
                                        <p:tgtEl>
                                          <p:spTgt spid="88"/>
                                        </p:tgtEl>
                                        <p:attrNameLst>
                                          <p:attrName>ppt_x</p:attrName>
                                        </p:attrNameLst>
                                      </p:cBhvr>
                                      <p:tavLst>
                                        <p:tav tm="0">
                                          <p:val>
                                            <p:strVal val="#ppt_x"/>
                                          </p:val>
                                        </p:tav>
                                        <p:tav tm="100000">
                                          <p:val>
                                            <p:strVal val="#ppt_x"/>
                                          </p:val>
                                        </p:tav>
                                      </p:tavLst>
                                    </p:anim>
                                    <p:anim calcmode="lin" valueType="num">
                                      <p:cBhvr additive="base">
                                        <p:cTn id="86"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87"/>
                                        </p:tgtEl>
                                        <p:attrNameLst>
                                          <p:attrName>style.visibility</p:attrName>
                                        </p:attrNameLst>
                                      </p:cBhvr>
                                      <p:to>
                                        <p:strVal val="visible"/>
                                      </p:to>
                                    </p:set>
                                    <p:anim calcmode="lin" valueType="num">
                                      <p:cBhvr additive="base">
                                        <p:cTn id="91" dur="500" fill="hold"/>
                                        <p:tgtEl>
                                          <p:spTgt spid="87"/>
                                        </p:tgtEl>
                                        <p:attrNameLst>
                                          <p:attrName>ppt_x</p:attrName>
                                        </p:attrNameLst>
                                      </p:cBhvr>
                                      <p:tavLst>
                                        <p:tav tm="0">
                                          <p:val>
                                            <p:strVal val="#ppt_x"/>
                                          </p:val>
                                        </p:tav>
                                        <p:tav tm="100000">
                                          <p:val>
                                            <p:strVal val="#ppt_x"/>
                                          </p:val>
                                        </p:tav>
                                      </p:tavLst>
                                    </p:anim>
                                    <p:anim calcmode="lin" valueType="num">
                                      <p:cBhvr additive="base">
                                        <p:cTn id="92" dur="500" fill="hold"/>
                                        <p:tgtEl>
                                          <p:spTgt spid="8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90"/>
                                        </p:tgtEl>
                                        <p:attrNameLst>
                                          <p:attrName>style.visibility</p:attrName>
                                        </p:attrNameLst>
                                      </p:cBhvr>
                                      <p:to>
                                        <p:strVal val="visible"/>
                                      </p:to>
                                    </p:set>
                                    <p:anim calcmode="lin" valueType="num">
                                      <p:cBhvr additive="base">
                                        <p:cTn id="97" dur="500" fill="hold"/>
                                        <p:tgtEl>
                                          <p:spTgt spid="90"/>
                                        </p:tgtEl>
                                        <p:attrNameLst>
                                          <p:attrName>ppt_x</p:attrName>
                                        </p:attrNameLst>
                                      </p:cBhvr>
                                      <p:tavLst>
                                        <p:tav tm="0">
                                          <p:val>
                                            <p:strVal val="#ppt_x"/>
                                          </p:val>
                                        </p:tav>
                                        <p:tav tm="100000">
                                          <p:val>
                                            <p:strVal val="#ppt_x"/>
                                          </p:val>
                                        </p:tav>
                                      </p:tavLst>
                                    </p:anim>
                                    <p:anim calcmode="lin" valueType="num">
                                      <p:cBhvr additive="base">
                                        <p:cTn id="98" dur="500" fill="hold"/>
                                        <p:tgtEl>
                                          <p:spTgt spid="9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89"/>
                                        </p:tgtEl>
                                        <p:attrNameLst>
                                          <p:attrName>style.visibility</p:attrName>
                                        </p:attrNameLst>
                                      </p:cBhvr>
                                      <p:to>
                                        <p:strVal val="visible"/>
                                      </p:to>
                                    </p:set>
                                    <p:anim calcmode="lin" valueType="num">
                                      <p:cBhvr additive="base">
                                        <p:cTn id="103" dur="500" fill="hold"/>
                                        <p:tgtEl>
                                          <p:spTgt spid="89"/>
                                        </p:tgtEl>
                                        <p:attrNameLst>
                                          <p:attrName>ppt_x</p:attrName>
                                        </p:attrNameLst>
                                      </p:cBhvr>
                                      <p:tavLst>
                                        <p:tav tm="0">
                                          <p:val>
                                            <p:strVal val="#ppt_x"/>
                                          </p:val>
                                        </p:tav>
                                        <p:tav tm="100000">
                                          <p:val>
                                            <p:strVal val="#ppt_x"/>
                                          </p:val>
                                        </p:tav>
                                      </p:tavLst>
                                    </p:anim>
                                    <p:anim calcmode="lin" valueType="num">
                                      <p:cBhvr additive="base">
                                        <p:cTn id="104" dur="500" fill="hold"/>
                                        <p:tgtEl>
                                          <p:spTgt spid="89"/>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3"/>
                                        </p:tgtEl>
                                        <p:attrNameLst>
                                          <p:attrName>style.visibility</p:attrName>
                                        </p:attrNameLst>
                                      </p:cBhvr>
                                      <p:to>
                                        <p:strVal val="visible"/>
                                      </p:to>
                                    </p:set>
                                    <p:anim calcmode="lin" valueType="num">
                                      <p:cBhvr additive="base">
                                        <p:cTn id="109" dur="500" fill="hold"/>
                                        <p:tgtEl>
                                          <p:spTgt spid="23"/>
                                        </p:tgtEl>
                                        <p:attrNameLst>
                                          <p:attrName>ppt_x</p:attrName>
                                        </p:attrNameLst>
                                      </p:cBhvr>
                                      <p:tavLst>
                                        <p:tav tm="0">
                                          <p:val>
                                            <p:strVal val="#ppt_x"/>
                                          </p:val>
                                        </p:tav>
                                        <p:tav tm="100000">
                                          <p:val>
                                            <p:strVal val="#ppt_x"/>
                                          </p:val>
                                        </p:tav>
                                      </p:tavLst>
                                    </p:anim>
                                    <p:anim calcmode="lin" valueType="num">
                                      <p:cBhvr additive="base">
                                        <p:cTn id="11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04925" y="457200"/>
            <a:ext cx="28956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আপনি সুসংবাদ দিন</a:t>
            </a:r>
            <a:endParaRPr lang="en-US" sz="2800" dirty="0">
              <a:latin typeface="NikoshBAN" panose="02000000000000000000" pitchFamily="2" charset="0"/>
              <a:cs typeface="NikoshBAN" panose="02000000000000000000" pitchFamily="2" charset="0"/>
            </a:endParaRPr>
          </a:p>
        </p:txBody>
      </p:sp>
      <p:sp>
        <p:nvSpPr>
          <p:cNvPr id="5" name="TextBox 4"/>
          <p:cNvSpPr txBox="1"/>
          <p:nvPr/>
        </p:nvSpPr>
        <p:spPr>
          <a:xfrm>
            <a:off x="174667" y="457200"/>
            <a:ext cx="975756" cy="523220"/>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وَبَشِّرِ</a:t>
            </a:r>
            <a:endParaRPr lang="en-US" sz="2800" dirty="0">
              <a:latin typeface="NikoshBAN" panose="02000000000000000000" pitchFamily="2" charset="0"/>
              <a:cs typeface="+mj-cs"/>
            </a:endParaRPr>
          </a:p>
        </p:txBody>
      </p:sp>
      <p:sp>
        <p:nvSpPr>
          <p:cNvPr id="6" name="TextBox 5"/>
          <p:cNvSpPr txBox="1"/>
          <p:nvPr/>
        </p:nvSpPr>
        <p:spPr>
          <a:xfrm>
            <a:off x="5200650" y="457200"/>
            <a:ext cx="762000" cy="523220"/>
          </a:xfrm>
          <a:prstGeom prst="rect">
            <a:avLst/>
          </a:prstGeom>
          <a:solidFill>
            <a:schemeClr val="tx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7" name="TextBox 6"/>
          <p:cNvSpPr txBox="1"/>
          <p:nvPr/>
        </p:nvSpPr>
        <p:spPr>
          <a:xfrm>
            <a:off x="4305301" y="457200"/>
            <a:ext cx="7620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الَّذِين</a:t>
            </a:r>
            <a:endParaRPr lang="en-US" sz="2800" dirty="0">
              <a:latin typeface="NikoshBAN" panose="02000000000000000000" pitchFamily="2" charset="0"/>
              <a:cs typeface="+mj-cs"/>
            </a:endParaRPr>
          </a:p>
        </p:txBody>
      </p:sp>
      <p:sp>
        <p:nvSpPr>
          <p:cNvPr id="8" name="TextBox 7"/>
          <p:cNvSpPr txBox="1"/>
          <p:nvPr/>
        </p:nvSpPr>
        <p:spPr>
          <a:xfrm>
            <a:off x="1293792" y="1066800"/>
            <a:ext cx="2667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এবং </a:t>
            </a:r>
            <a:r>
              <a:rPr lang="bn-BD" sz="2800" b="1" dirty="0">
                <a:latin typeface="NikoshBAN" pitchFamily="2" charset="0"/>
                <a:cs typeface="NikoshBAN" pitchFamily="2" charset="0"/>
              </a:rPr>
              <a:t>সম্পাদন করেছে</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174667" y="1066800"/>
            <a:ext cx="1066800"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وَعَمِلُواْ</a:t>
            </a:r>
            <a:endParaRPr lang="en-US" sz="2800" dirty="0">
              <a:latin typeface="NikoshBAN" panose="02000000000000000000" pitchFamily="2" charset="0"/>
              <a:cs typeface="+mj-cs"/>
            </a:endParaRPr>
          </a:p>
        </p:txBody>
      </p:sp>
      <p:sp>
        <p:nvSpPr>
          <p:cNvPr id="10" name="TextBox 9"/>
          <p:cNvSpPr txBox="1"/>
          <p:nvPr/>
        </p:nvSpPr>
        <p:spPr>
          <a:xfrm>
            <a:off x="7041573" y="457200"/>
            <a:ext cx="1752600" cy="523220"/>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ঈমান </a:t>
            </a:r>
            <a:r>
              <a:rPr lang="bn-BD" sz="2800" b="1" dirty="0">
                <a:latin typeface="NikoshBAN" pitchFamily="2" charset="0"/>
                <a:cs typeface="NikoshBAN" pitchFamily="2" charset="0"/>
              </a:rPr>
              <a:t>এনেছে</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174667" y="1676400"/>
            <a:ext cx="3352800" cy="523220"/>
          </a:xfrm>
          <a:prstGeom prst="rect">
            <a:avLst/>
          </a:prstGeom>
          <a:solidFill>
            <a:srgbClr val="00B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নিশ্চয়ই </a:t>
            </a:r>
            <a:r>
              <a:rPr lang="bn-BD" sz="2800" b="1" dirty="0">
                <a:latin typeface="NikoshBAN" pitchFamily="2" charset="0"/>
                <a:cs typeface="NikoshBAN" pitchFamily="2" charset="0"/>
              </a:rPr>
              <a:t>তাদের জন্য রয়েছে</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6064827" y="457200"/>
            <a:ext cx="7931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آمَنُوا</a:t>
            </a:r>
            <a:endParaRPr lang="en-US" sz="2800" dirty="0">
              <a:latin typeface="NikoshBAN" panose="02000000000000000000" pitchFamily="2" charset="0"/>
              <a:cs typeface="+mj-cs"/>
            </a:endParaRPr>
          </a:p>
        </p:txBody>
      </p:sp>
      <p:sp>
        <p:nvSpPr>
          <p:cNvPr id="13" name="TextBox 12"/>
          <p:cNvSpPr txBox="1"/>
          <p:nvPr/>
        </p:nvSpPr>
        <p:spPr>
          <a:xfrm>
            <a:off x="7315200" y="1066800"/>
            <a:ext cx="9906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cs typeface="+mj-cs"/>
              </a:rPr>
              <a:t>أَنَّ </a:t>
            </a:r>
            <a:r>
              <a:rPr lang="ar-SA" sz="2800" b="1" dirty="0" smtClean="0">
                <a:latin typeface="NikoshBAN" pitchFamily="2" charset="0"/>
                <a:cs typeface="+mj-cs"/>
              </a:rPr>
              <a:t>لَهُمْ</a:t>
            </a:r>
            <a:endParaRPr lang="en-US" sz="2800" dirty="0">
              <a:latin typeface="NikoshBAN" panose="02000000000000000000" pitchFamily="2" charset="0"/>
              <a:cs typeface="+mj-cs"/>
            </a:endParaRPr>
          </a:p>
        </p:txBody>
      </p:sp>
      <p:sp>
        <p:nvSpPr>
          <p:cNvPr id="14" name="TextBox 13"/>
          <p:cNvSpPr txBox="1"/>
          <p:nvPr/>
        </p:nvSpPr>
        <p:spPr>
          <a:xfrm>
            <a:off x="5486400" y="1076980"/>
            <a:ext cx="16764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সৎ </a:t>
            </a:r>
            <a:r>
              <a:rPr lang="bn-BD" sz="2800" b="1" dirty="0">
                <a:latin typeface="NikoshBAN" pitchFamily="2" charset="0"/>
                <a:cs typeface="NikoshBAN" pitchFamily="2" charset="0"/>
              </a:rPr>
              <a:t>কার্যাবলী</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4038600" y="1066800"/>
            <a:ext cx="1356756"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الصَّالِحَاتِ</a:t>
            </a:r>
            <a:endParaRPr lang="en-US" sz="2800" dirty="0">
              <a:latin typeface="NikoshBAN" panose="02000000000000000000" pitchFamily="2" charset="0"/>
              <a:cs typeface="+mj-cs"/>
            </a:endParaRPr>
          </a:p>
        </p:txBody>
      </p:sp>
      <p:sp>
        <p:nvSpPr>
          <p:cNvPr id="16" name="TextBox 15"/>
          <p:cNvSpPr txBox="1"/>
          <p:nvPr/>
        </p:nvSpPr>
        <p:spPr>
          <a:xfrm>
            <a:off x="4667251" y="1676400"/>
            <a:ext cx="12192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বেহেশত</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3671084" y="1676400"/>
            <a:ext cx="88743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جَنَّاتٍ</a:t>
            </a:r>
            <a:endParaRPr lang="en-US" sz="2800" dirty="0">
              <a:latin typeface="NikoshBAN" panose="02000000000000000000" pitchFamily="2" charset="0"/>
              <a:cs typeface="+mj-cs"/>
            </a:endParaRPr>
          </a:p>
        </p:txBody>
      </p:sp>
      <p:sp>
        <p:nvSpPr>
          <p:cNvPr id="18" name="TextBox 17"/>
          <p:cNvSpPr txBox="1"/>
          <p:nvPr/>
        </p:nvSpPr>
        <p:spPr>
          <a:xfrm>
            <a:off x="7098724" y="1685925"/>
            <a:ext cx="17145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প্রবাহিত </a:t>
            </a:r>
            <a:r>
              <a:rPr lang="bn-BD" sz="2800" b="1" dirty="0">
                <a:latin typeface="NikoshBAN" pitchFamily="2" charset="0"/>
                <a:cs typeface="NikoshBAN" pitchFamily="2" charset="0"/>
              </a:rPr>
              <a:t>হচ্ছে</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6012873" y="1676400"/>
            <a:ext cx="990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تَجْرِي</a:t>
            </a:r>
            <a:endParaRPr lang="en-US" sz="2800" dirty="0">
              <a:latin typeface="NikoshBAN" panose="02000000000000000000" pitchFamily="2" charset="0"/>
              <a:cs typeface="+mj-cs"/>
            </a:endParaRPr>
          </a:p>
        </p:txBody>
      </p:sp>
      <p:sp>
        <p:nvSpPr>
          <p:cNvPr id="20" name="TextBox 19"/>
          <p:cNvSpPr txBox="1"/>
          <p:nvPr/>
        </p:nvSpPr>
        <p:spPr>
          <a:xfrm>
            <a:off x="4558517" y="2305050"/>
            <a:ext cx="12326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ঝর্ণাসমুহ</a:t>
            </a:r>
            <a:endParaRPr lang="en-US" sz="2800" dirty="0">
              <a:latin typeface="NikoshBAN" panose="02000000000000000000" pitchFamily="2" charset="0"/>
              <a:cs typeface="NikoshBAN" panose="02000000000000000000" pitchFamily="2" charset="0"/>
            </a:endParaRPr>
          </a:p>
        </p:txBody>
      </p:sp>
      <p:sp>
        <p:nvSpPr>
          <p:cNvPr id="21" name="TextBox 20"/>
          <p:cNvSpPr txBox="1"/>
          <p:nvPr/>
        </p:nvSpPr>
        <p:spPr>
          <a:xfrm>
            <a:off x="3438526" y="2286000"/>
            <a:ext cx="987136" cy="523220"/>
          </a:xfrm>
          <a:prstGeom prst="rect">
            <a:avLst/>
          </a:prstGeom>
          <a:solidFill>
            <a:schemeClr val="bg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الأَنْهَارُ</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1621848" y="228600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পাদদেশে</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127971" y="2971800"/>
            <a:ext cx="3924299" cy="523220"/>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তাদেরকে </a:t>
            </a:r>
            <a:r>
              <a:rPr lang="bn-BD" sz="2800" b="1" dirty="0">
                <a:latin typeface="NikoshBAN" pitchFamily="2" charset="0"/>
                <a:cs typeface="NikoshBAN" pitchFamily="2" charset="0"/>
              </a:rPr>
              <a:t>জীবিকা প্রদান করা হবে</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174667" y="2286000"/>
            <a:ext cx="1371600"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مِن </a:t>
            </a:r>
            <a:r>
              <a:rPr lang="ar-SA" sz="2800" b="1" dirty="0" smtClean="0">
                <a:latin typeface="NikoshBAN" pitchFamily="2" charset="0"/>
              </a:rPr>
              <a:t>تَحْتِهَا</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7696200" y="2286000"/>
            <a:ext cx="93085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رُزِقُواْ</a:t>
            </a:r>
            <a:endParaRPr lang="en-US" sz="2800" dirty="0">
              <a:latin typeface="NikoshBAN" panose="02000000000000000000" pitchFamily="2" charset="0"/>
              <a:cs typeface="NikoshBAN" panose="02000000000000000000" pitchFamily="2" charset="0"/>
            </a:endParaRPr>
          </a:p>
        </p:txBody>
      </p:sp>
      <p:sp>
        <p:nvSpPr>
          <p:cNvPr id="27" name="TextBox 26"/>
          <p:cNvSpPr txBox="1"/>
          <p:nvPr/>
        </p:nvSpPr>
        <p:spPr>
          <a:xfrm>
            <a:off x="5886451" y="2305050"/>
            <a:ext cx="685305" cy="523220"/>
          </a:xfrm>
          <a:prstGeom prst="rect">
            <a:avLst/>
          </a:prstGeom>
          <a:solidFill>
            <a:schemeClr val="bg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كُلَّمَا</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5128162" y="2971800"/>
            <a:ext cx="1485901" cy="523220"/>
          </a:xfrm>
          <a:prstGeom prst="rect">
            <a:avLst/>
          </a:prstGeom>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ঐগুলো </a:t>
            </a:r>
            <a:r>
              <a:rPr lang="bn-BD" sz="2800" b="1" dirty="0">
                <a:latin typeface="NikoshBAN" pitchFamily="2" charset="0"/>
                <a:cs typeface="NikoshBAN" pitchFamily="2" charset="0"/>
              </a:rPr>
              <a:t>হতে</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4205414" y="2971800"/>
            <a:ext cx="77362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مِنْهَا</a:t>
            </a:r>
            <a:endParaRPr lang="en-US" sz="2800" dirty="0">
              <a:latin typeface="NikoshBAN" panose="02000000000000000000" pitchFamily="2" charset="0"/>
              <a:cs typeface="NikoshBAN" panose="02000000000000000000" pitchFamily="2" charset="0"/>
            </a:endParaRPr>
          </a:p>
        </p:txBody>
      </p:sp>
      <p:sp>
        <p:nvSpPr>
          <p:cNvPr id="30" name="TextBox 29"/>
          <p:cNvSpPr txBox="1"/>
          <p:nvPr/>
        </p:nvSpPr>
        <p:spPr>
          <a:xfrm>
            <a:off x="126239" y="3655878"/>
            <a:ext cx="2746664"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কোন ফল খাদ্য রুপে</a:t>
            </a:r>
            <a:endParaRPr lang="en-US" sz="2800" dirty="0">
              <a:latin typeface="NikoshBAN" panose="02000000000000000000" pitchFamily="2" charset="0"/>
              <a:cs typeface="NikoshBAN" panose="02000000000000000000" pitchFamily="2" charset="0"/>
            </a:endParaRPr>
          </a:p>
        </p:txBody>
      </p:sp>
      <p:sp>
        <p:nvSpPr>
          <p:cNvPr id="31" name="TextBox 30"/>
          <p:cNvSpPr txBox="1"/>
          <p:nvPr/>
        </p:nvSpPr>
        <p:spPr>
          <a:xfrm>
            <a:off x="6765782" y="2971800"/>
            <a:ext cx="1838324" cy="523220"/>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مِن ثَمَرَةٍ </a:t>
            </a:r>
            <a:r>
              <a:rPr lang="ar-SA" sz="2800" b="1" dirty="0" smtClean="0">
                <a:latin typeface="NikoshBAN" pitchFamily="2" charset="0"/>
              </a:rPr>
              <a:t>رِّزْقاً</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6118577" y="3655878"/>
            <a:ext cx="997527"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এটাতো</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5348660" y="3655878"/>
            <a:ext cx="66947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هَـذَا</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3793982" y="3655878"/>
            <a:ext cx="1436173" cy="523220"/>
          </a:xfrm>
          <a:prstGeom prst="rect">
            <a:avLst/>
          </a:prstGeom>
          <a:solidFill>
            <a:schemeClr val="accent6">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তারা </a:t>
            </a:r>
            <a:r>
              <a:rPr lang="bn-BD" sz="2800" b="1" dirty="0">
                <a:latin typeface="NikoshBAN" pitchFamily="2" charset="0"/>
                <a:cs typeface="NikoshBAN" pitchFamily="2" charset="0"/>
              </a:rPr>
              <a:t>বলবে</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953429" y="5492655"/>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তথায় </a:t>
            </a:r>
            <a:r>
              <a:rPr lang="bn-BD" sz="2800" b="1" dirty="0">
                <a:latin typeface="NikoshBAN" pitchFamily="2" charset="0"/>
                <a:cs typeface="NikoshBAN" pitchFamily="2" charset="0"/>
              </a:rPr>
              <a:t>রয়েছে</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2928321" y="3666058"/>
            <a:ext cx="7587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قَالُوا</a:t>
            </a:r>
            <a:endParaRPr lang="en-US" sz="2800" dirty="0">
              <a:latin typeface="NikoshBAN" panose="02000000000000000000" pitchFamily="2" charset="0"/>
              <a:cs typeface="NikoshBAN" panose="02000000000000000000" pitchFamily="2" charset="0"/>
            </a:endParaRPr>
          </a:p>
        </p:txBody>
      </p:sp>
      <p:sp>
        <p:nvSpPr>
          <p:cNvPr id="37" name="TextBox 36"/>
          <p:cNvSpPr txBox="1"/>
          <p:nvPr/>
        </p:nvSpPr>
        <p:spPr>
          <a:xfrm>
            <a:off x="126239" y="5497745"/>
            <a:ext cx="758538" cy="523220"/>
          </a:xfrm>
          <a:prstGeom prst="rect">
            <a:avLst/>
          </a:prstGeom>
          <a:solidFill>
            <a:schemeClr val="accent5">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فِيهَا</a:t>
            </a:r>
            <a:endParaRPr lang="en-US" sz="2800" dirty="0">
              <a:latin typeface="NikoshBAN" panose="02000000000000000000" pitchFamily="2" charset="0"/>
              <a:cs typeface="NikoshBAN" panose="02000000000000000000" pitchFamily="2" charset="0"/>
            </a:endParaRPr>
          </a:p>
        </p:txBody>
      </p:sp>
      <p:sp>
        <p:nvSpPr>
          <p:cNvPr id="38" name="TextBox 37"/>
          <p:cNvSpPr txBox="1"/>
          <p:nvPr/>
        </p:nvSpPr>
        <p:spPr>
          <a:xfrm>
            <a:off x="126239" y="4304233"/>
            <a:ext cx="4252727" cy="523220"/>
          </a:xfrm>
          <a:prstGeom prst="rect">
            <a:avLst/>
          </a:prstGeom>
          <a:solidFill>
            <a:schemeClr val="accent4">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আমদেরকে জীবিকাস্বরুপ দেয়া হত</a:t>
            </a:r>
            <a:endParaRPr lang="en-US" sz="2800" dirty="0">
              <a:latin typeface="NikoshBAN" panose="02000000000000000000" pitchFamily="2" charset="0"/>
              <a:cs typeface="NikoshBAN" panose="02000000000000000000" pitchFamily="2" charset="0"/>
            </a:endParaRPr>
          </a:p>
        </p:txBody>
      </p:sp>
      <p:sp>
        <p:nvSpPr>
          <p:cNvPr id="39" name="TextBox 38"/>
          <p:cNvSpPr txBox="1"/>
          <p:nvPr/>
        </p:nvSpPr>
        <p:spPr>
          <a:xfrm>
            <a:off x="7268504" y="3655878"/>
            <a:ext cx="142615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الَّذِي </a:t>
            </a:r>
            <a:r>
              <a:rPr lang="ar-SA" sz="2800" b="1" dirty="0" smtClean="0">
                <a:latin typeface="NikoshBAN" pitchFamily="2" charset="0"/>
              </a:rPr>
              <a:t>رُزِقْنَا</a:t>
            </a:r>
            <a:endParaRPr lang="en-US" sz="2800" dirty="0">
              <a:latin typeface="NikoshBAN" panose="02000000000000000000" pitchFamily="2" charset="0"/>
              <a:cs typeface="NikoshBAN" panose="02000000000000000000" pitchFamily="2" charset="0"/>
            </a:endParaRPr>
          </a:p>
        </p:txBody>
      </p:sp>
      <p:sp>
        <p:nvSpPr>
          <p:cNvPr id="40" name="TextBox 39"/>
          <p:cNvSpPr txBox="1"/>
          <p:nvPr/>
        </p:nvSpPr>
        <p:spPr>
          <a:xfrm>
            <a:off x="6649379" y="2286000"/>
            <a:ext cx="93345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যখনই</a:t>
            </a:r>
            <a:endParaRPr lang="en-US" sz="2800" dirty="0">
              <a:latin typeface="NikoshBAN" panose="02000000000000000000" pitchFamily="2" charset="0"/>
              <a:cs typeface="NikoshBAN" panose="02000000000000000000" pitchFamily="2" charset="0"/>
            </a:endParaRPr>
          </a:p>
        </p:txBody>
      </p:sp>
      <p:sp>
        <p:nvSpPr>
          <p:cNvPr id="41" name="TextBox 40"/>
          <p:cNvSpPr txBox="1"/>
          <p:nvPr/>
        </p:nvSpPr>
        <p:spPr>
          <a:xfrm>
            <a:off x="5839755" y="4304233"/>
            <a:ext cx="1326574"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ইতোপুর্বে</a:t>
            </a:r>
            <a:endParaRPr lang="en-US" sz="2800" dirty="0">
              <a:latin typeface="NikoshBAN" panose="02000000000000000000" pitchFamily="2" charset="0"/>
              <a:cs typeface="NikoshBAN" panose="02000000000000000000" pitchFamily="2" charset="0"/>
            </a:endParaRPr>
          </a:p>
        </p:txBody>
      </p:sp>
      <p:sp>
        <p:nvSpPr>
          <p:cNvPr id="42" name="TextBox 41"/>
          <p:cNvSpPr txBox="1"/>
          <p:nvPr/>
        </p:nvSpPr>
        <p:spPr>
          <a:xfrm>
            <a:off x="4572000" y="4304233"/>
            <a:ext cx="1066800" cy="523220"/>
          </a:xfrm>
          <a:prstGeom prst="rect">
            <a:avLst/>
          </a:prstGeom>
          <a:solidFill>
            <a:schemeClr val="accent5">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مِن </a:t>
            </a:r>
            <a:r>
              <a:rPr lang="ar-SA" sz="2800" b="1" dirty="0" smtClean="0">
                <a:latin typeface="NikoshBAN" pitchFamily="2" charset="0"/>
              </a:rPr>
              <a:t>قَبْلُ</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126240" y="4913178"/>
            <a:ext cx="2579789" cy="461665"/>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এবং </a:t>
            </a:r>
            <a:r>
              <a:rPr lang="bn-BD" sz="2400" b="1" dirty="0">
                <a:latin typeface="NikoshBAN" pitchFamily="2" charset="0"/>
                <a:cs typeface="NikoshBAN" pitchFamily="2" charset="0"/>
              </a:rPr>
              <a:t>দেয়া হবে তাদেরকে</a:t>
            </a:r>
            <a:endParaRPr lang="en-US" sz="2400" dirty="0">
              <a:latin typeface="NikoshBAN" panose="02000000000000000000" pitchFamily="2" charset="0"/>
              <a:cs typeface="NikoshBAN" panose="02000000000000000000" pitchFamily="2" charset="0"/>
            </a:endParaRPr>
          </a:p>
        </p:txBody>
      </p:sp>
      <p:sp>
        <p:nvSpPr>
          <p:cNvPr id="44" name="TextBox 43"/>
          <p:cNvSpPr txBox="1"/>
          <p:nvPr/>
        </p:nvSpPr>
        <p:spPr>
          <a:xfrm>
            <a:off x="7337778" y="4275658"/>
            <a:ext cx="1143000"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وَأُتُواْ </a:t>
            </a:r>
            <a:r>
              <a:rPr lang="ar-SA" sz="2800" b="1" dirty="0" smtClean="0">
                <a:latin typeface="NikoshBAN" pitchFamily="2" charset="0"/>
              </a:rPr>
              <a:t>بِهِ</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6731644" y="4913175"/>
            <a:ext cx="1860837" cy="461665"/>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এবং </a:t>
            </a:r>
            <a:r>
              <a:rPr lang="bn-BD" sz="2400" b="1" dirty="0">
                <a:latin typeface="NikoshBAN" pitchFamily="2" charset="0"/>
                <a:cs typeface="NikoshBAN" pitchFamily="2" charset="0"/>
              </a:rPr>
              <a:t>তাদের জন্য</a:t>
            </a:r>
            <a:endParaRPr lang="en-US" sz="2400" dirty="0">
              <a:latin typeface="NikoshBAN" panose="02000000000000000000" pitchFamily="2" charset="0"/>
              <a:cs typeface="NikoshBAN" panose="02000000000000000000" pitchFamily="2" charset="0"/>
            </a:endParaRPr>
          </a:p>
        </p:txBody>
      </p:sp>
      <p:sp>
        <p:nvSpPr>
          <p:cNvPr id="46" name="TextBox 45"/>
          <p:cNvSpPr txBox="1"/>
          <p:nvPr/>
        </p:nvSpPr>
        <p:spPr>
          <a:xfrm>
            <a:off x="5937603" y="4913176"/>
            <a:ext cx="67646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400" b="1" dirty="0" smtClean="0">
                <a:latin typeface="NikoshBAN" pitchFamily="2" charset="0"/>
              </a:rPr>
              <a:t>وَلَهُمْ</a:t>
            </a:r>
            <a:endParaRPr lang="en-US" sz="2400" dirty="0">
              <a:latin typeface="NikoshBAN" panose="02000000000000000000" pitchFamily="2" charset="0"/>
              <a:cs typeface="NikoshBAN" panose="02000000000000000000" pitchFamily="2" charset="0"/>
            </a:endParaRPr>
          </a:p>
        </p:txBody>
      </p:sp>
      <p:sp>
        <p:nvSpPr>
          <p:cNvPr id="47" name="TextBox 46"/>
          <p:cNvSpPr txBox="1"/>
          <p:nvPr/>
        </p:nvSpPr>
        <p:spPr>
          <a:xfrm>
            <a:off x="3856823" y="4913178"/>
            <a:ext cx="2014289" cy="461665"/>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বাহ্যতঃ </a:t>
            </a:r>
            <a:r>
              <a:rPr lang="bn-BD" sz="2400" b="1" dirty="0">
                <a:latin typeface="NikoshBAN" pitchFamily="2" charset="0"/>
                <a:cs typeface="NikoshBAN" pitchFamily="2" charset="0"/>
              </a:rPr>
              <a:t>অনুরুপ ফল</a:t>
            </a:r>
            <a:endParaRPr lang="en-US" sz="2400" dirty="0">
              <a:latin typeface="NikoshBAN" panose="02000000000000000000" pitchFamily="2" charset="0"/>
              <a:cs typeface="NikoshBAN" panose="02000000000000000000" pitchFamily="2" charset="0"/>
            </a:endParaRPr>
          </a:p>
        </p:txBody>
      </p:sp>
      <p:sp>
        <p:nvSpPr>
          <p:cNvPr id="48" name="TextBox 47"/>
          <p:cNvSpPr txBox="1"/>
          <p:nvPr/>
        </p:nvSpPr>
        <p:spPr>
          <a:xfrm>
            <a:off x="2789589" y="4913178"/>
            <a:ext cx="1004393"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400" b="1" dirty="0" smtClean="0">
                <a:latin typeface="NikoshBAN" pitchFamily="2" charset="0"/>
              </a:rPr>
              <a:t>مُتَشَابِهاً</a:t>
            </a:r>
            <a:endParaRPr lang="en-US" sz="2400" dirty="0">
              <a:latin typeface="NikoshBAN" panose="02000000000000000000" pitchFamily="2" charset="0"/>
              <a:cs typeface="NikoshBAN" panose="02000000000000000000" pitchFamily="2" charset="0"/>
            </a:endParaRPr>
          </a:p>
        </p:txBody>
      </p:sp>
      <p:sp>
        <p:nvSpPr>
          <p:cNvPr id="49" name="Rectangle 48"/>
          <p:cNvSpPr/>
          <p:nvPr/>
        </p:nvSpPr>
        <p:spPr>
          <a:xfrm>
            <a:off x="3797819" y="5486047"/>
            <a:ext cx="84178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স্ত্রীগণ   </a:t>
            </a:r>
            <a:endParaRPr lang="en-US" sz="2800" b="1" dirty="0">
              <a:latin typeface="NikoshBAN" pitchFamily="2" charset="0"/>
              <a:cs typeface="NikoshBAN" pitchFamily="2" charset="0"/>
            </a:endParaRPr>
          </a:p>
        </p:txBody>
      </p:sp>
      <p:sp>
        <p:nvSpPr>
          <p:cNvPr id="50" name="Rectangle 49"/>
          <p:cNvSpPr/>
          <p:nvPr/>
        </p:nvSpPr>
        <p:spPr>
          <a:xfrm>
            <a:off x="4774006" y="5471402"/>
            <a:ext cx="970498" cy="523220"/>
          </a:xfrm>
          <a:prstGeom prst="rect">
            <a:avLst/>
          </a:prstGeom>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مُّطَهَّرَةٌ</a:t>
            </a:r>
            <a:endParaRPr lang="en-US" sz="2800" b="1" dirty="0">
              <a:latin typeface="NikoshBAN" pitchFamily="2" charset="0"/>
              <a:cs typeface="NikoshBAN" pitchFamily="2" charset="0"/>
            </a:endParaRPr>
          </a:p>
        </p:txBody>
      </p:sp>
      <p:sp>
        <p:nvSpPr>
          <p:cNvPr id="51" name="Rectangle 50"/>
          <p:cNvSpPr/>
          <p:nvPr/>
        </p:nvSpPr>
        <p:spPr>
          <a:xfrm>
            <a:off x="2816124" y="5492655"/>
            <a:ext cx="870980" cy="523220"/>
          </a:xfrm>
          <a:prstGeom prst="rect">
            <a:avLst/>
          </a:prstGeom>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أَزْوَاجٌ</a:t>
            </a:r>
            <a:r>
              <a:rPr lang="bn-BD"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sp>
        <p:nvSpPr>
          <p:cNvPr id="52" name="Rectangle 51"/>
          <p:cNvSpPr/>
          <p:nvPr/>
        </p:nvSpPr>
        <p:spPr>
          <a:xfrm>
            <a:off x="3592039" y="6180658"/>
            <a:ext cx="2685865" cy="523220"/>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অনন্তকাল অবস্থানকারী    </a:t>
            </a:r>
            <a:endParaRPr lang="en-US" sz="2800" b="1" dirty="0">
              <a:latin typeface="NikoshBAN" pitchFamily="2" charset="0"/>
              <a:cs typeface="NikoshBAN" pitchFamily="2" charset="0"/>
            </a:endParaRPr>
          </a:p>
        </p:txBody>
      </p:sp>
      <p:sp>
        <p:nvSpPr>
          <p:cNvPr id="53" name="Rectangle 52"/>
          <p:cNvSpPr/>
          <p:nvPr/>
        </p:nvSpPr>
        <p:spPr>
          <a:xfrm>
            <a:off x="5839755" y="5486047"/>
            <a:ext cx="1400577"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পুতঃপবিত্রা</a:t>
            </a:r>
            <a:endParaRPr lang="en-US" sz="2800" b="1" dirty="0">
              <a:latin typeface="NikoshBAN" pitchFamily="2" charset="0"/>
              <a:cs typeface="NikoshBAN" pitchFamily="2" charset="0"/>
            </a:endParaRPr>
          </a:p>
        </p:txBody>
      </p:sp>
      <p:sp>
        <p:nvSpPr>
          <p:cNvPr id="54" name="Rectangle 53"/>
          <p:cNvSpPr/>
          <p:nvPr/>
        </p:nvSpPr>
        <p:spPr>
          <a:xfrm>
            <a:off x="7376745" y="5497745"/>
            <a:ext cx="121573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وَهُمْ فِيهَا</a:t>
            </a:r>
            <a:endParaRPr lang="en-US" sz="2800" b="1" dirty="0">
              <a:latin typeface="NikoshBAN" pitchFamily="2" charset="0"/>
              <a:cs typeface="NikoshBAN" pitchFamily="2" charset="0"/>
            </a:endParaRPr>
          </a:p>
        </p:txBody>
      </p:sp>
      <p:sp>
        <p:nvSpPr>
          <p:cNvPr id="55" name="Rectangle 54"/>
          <p:cNvSpPr/>
          <p:nvPr/>
        </p:nvSpPr>
        <p:spPr>
          <a:xfrm>
            <a:off x="127971" y="6170478"/>
            <a:ext cx="2035133"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তারা </a:t>
            </a:r>
            <a:r>
              <a:rPr lang="bn-BD" sz="2800" b="1" dirty="0" smtClean="0">
                <a:latin typeface="NikoshBAN" pitchFamily="2" charset="0"/>
                <a:cs typeface="NikoshBAN" pitchFamily="2" charset="0"/>
              </a:rPr>
              <a:t>তথায়</a:t>
            </a:r>
            <a:endParaRPr lang="en-US" sz="2800" b="1" dirty="0">
              <a:latin typeface="NikoshBAN" pitchFamily="2" charset="0"/>
              <a:cs typeface="NikoshBAN" pitchFamily="2" charset="0"/>
            </a:endParaRPr>
          </a:p>
        </p:txBody>
      </p:sp>
      <p:sp>
        <p:nvSpPr>
          <p:cNvPr id="56" name="Rectangle 55"/>
          <p:cNvSpPr/>
          <p:nvPr/>
        </p:nvSpPr>
        <p:spPr>
          <a:xfrm>
            <a:off x="2315504" y="6182380"/>
            <a:ext cx="109240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خَالِدُون</a:t>
            </a:r>
            <a:r>
              <a:rPr lang="bn-BD"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sp>
        <p:nvSpPr>
          <p:cNvPr id="57" name="TextBox 56"/>
          <p:cNvSpPr txBox="1"/>
          <p:nvPr/>
        </p:nvSpPr>
        <p:spPr>
          <a:xfrm>
            <a:off x="3583266" y="0"/>
            <a:ext cx="1369734" cy="400110"/>
          </a:xfrm>
          <a:prstGeom prst="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r>
              <a:rPr lang="en-US" sz="2000" b="1" dirty="0" err="1" smtClean="0">
                <a:latin typeface="NikoshBAN" pitchFamily="2" charset="0"/>
                <a:cs typeface="NikoshBAN" pitchFamily="2" charset="0"/>
              </a:rPr>
              <a:t>শাব্দিক</a:t>
            </a:r>
            <a:r>
              <a:rPr lang="en-US" sz="2000" b="1" dirty="0" smtClean="0">
                <a:latin typeface="NikoshBAN" pitchFamily="2" charset="0"/>
                <a:cs typeface="NikoshBAN" pitchFamily="2" charset="0"/>
              </a:rPr>
              <a:t> </a:t>
            </a:r>
            <a:r>
              <a:rPr lang="en-US" sz="2000" b="1" dirty="0" err="1" smtClean="0">
                <a:latin typeface="NikoshBAN" pitchFamily="2" charset="0"/>
                <a:cs typeface="NikoshBAN" pitchFamily="2" charset="0"/>
              </a:rPr>
              <a:t>অনুবাদ</a:t>
            </a:r>
            <a:endParaRPr lang="en-US" sz="2000" b="1" dirty="0">
              <a:latin typeface="NikoshBAN" pitchFamily="2" charset="0"/>
              <a:cs typeface="NikoshBAN" pitchFamily="2" charset="0"/>
            </a:endParaRPr>
          </a:p>
        </p:txBody>
      </p:sp>
    </p:spTree>
    <p:extLst>
      <p:ext uri="{BB962C8B-B14F-4D97-AF65-F5344CB8AC3E}">
        <p14:creationId xmlns:p14="http://schemas.microsoft.com/office/powerpoint/2010/main" val="382382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additive="base">
                                        <p:cTn id="7" dur="500" fill="hold"/>
                                        <p:tgtEl>
                                          <p:spTgt spid="57"/>
                                        </p:tgtEl>
                                        <p:attrNameLst>
                                          <p:attrName>ppt_x</p:attrName>
                                        </p:attrNameLst>
                                      </p:cBhvr>
                                      <p:tavLst>
                                        <p:tav tm="0">
                                          <p:val>
                                            <p:strVal val="#ppt_x"/>
                                          </p:val>
                                        </p:tav>
                                        <p:tav tm="100000">
                                          <p:val>
                                            <p:strVal val="#ppt_x"/>
                                          </p:val>
                                        </p:tav>
                                      </p:tavLst>
                                    </p:anim>
                                    <p:anim calcmode="lin" valueType="num">
                                      <p:cBhvr additive="base">
                                        <p:cTn id="8"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 calcmode="lin" valueType="num">
                                      <p:cBhvr additive="base">
                                        <p:cTn id="79" dur="500" fill="hold"/>
                                        <p:tgtEl>
                                          <p:spTgt spid="11"/>
                                        </p:tgtEl>
                                        <p:attrNameLst>
                                          <p:attrName>ppt_x</p:attrName>
                                        </p:attrNameLst>
                                      </p:cBhvr>
                                      <p:tavLst>
                                        <p:tav tm="0">
                                          <p:val>
                                            <p:strVal val="#ppt_x"/>
                                          </p:val>
                                        </p:tav>
                                        <p:tav tm="100000">
                                          <p:val>
                                            <p:strVal val="#ppt_x"/>
                                          </p:val>
                                        </p:tav>
                                      </p:tavLst>
                                    </p:anim>
                                    <p:anim calcmode="lin" valueType="num">
                                      <p:cBhvr additive="base">
                                        <p:cTn id="8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Effect transition="in" filter="fade">
                                      <p:cBhvr>
                                        <p:cTn id="85" dur="1000"/>
                                        <p:tgtEl>
                                          <p:spTgt spid="17"/>
                                        </p:tgtEl>
                                      </p:cBhvr>
                                    </p:animEffect>
                                    <p:anim calcmode="lin" valueType="num">
                                      <p:cBhvr>
                                        <p:cTn id="86" dur="1000" fill="hold"/>
                                        <p:tgtEl>
                                          <p:spTgt spid="17"/>
                                        </p:tgtEl>
                                        <p:attrNameLst>
                                          <p:attrName>ppt_x</p:attrName>
                                        </p:attrNameLst>
                                      </p:cBhvr>
                                      <p:tavLst>
                                        <p:tav tm="0">
                                          <p:val>
                                            <p:strVal val="#ppt_x"/>
                                          </p:val>
                                        </p:tav>
                                        <p:tav tm="100000">
                                          <p:val>
                                            <p:strVal val="#ppt_x"/>
                                          </p:val>
                                        </p:tav>
                                      </p:tavLst>
                                    </p:anim>
                                    <p:anim calcmode="lin" valueType="num">
                                      <p:cBhvr>
                                        <p:cTn id="8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 calcmode="lin" valueType="num">
                                      <p:cBhvr additive="base">
                                        <p:cTn id="92" dur="500" fill="hold"/>
                                        <p:tgtEl>
                                          <p:spTgt spid="16"/>
                                        </p:tgtEl>
                                        <p:attrNameLst>
                                          <p:attrName>ppt_x</p:attrName>
                                        </p:attrNameLst>
                                      </p:cBhvr>
                                      <p:tavLst>
                                        <p:tav tm="0">
                                          <p:val>
                                            <p:strVal val="#ppt_x"/>
                                          </p:val>
                                        </p:tav>
                                        <p:tav tm="100000">
                                          <p:val>
                                            <p:strVal val="#ppt_x"/>
                                          </p:val>
                                        </p:tav>
                                      </p:tavLst>
                                    </p:anim>
                                    <p:anim calcmode="lin" valueType="num">
                                      <p:cBhvr additive="base">
                                        <p:cTn id="9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19"/>
                                        </p:tgtEl>
                                        <p:attrNameLst>
                                          <p:attrName>style.visibility</p:attrName>
                                        </p:attrNameLst>
                                      </p:cBhvr>
                                      <p:to>
                                        <p:strVal val="visible"/>
                                      </p:to>
                                    </p:set>
                                    <p:anim calcmode="lin" valueType="num">
                                      <p:cBhvr additive="base">
                                        <p:cTn id="98" dur="500" fill="hold"/>
                                        <p:tgtEl>
                                          <p:spTgt spid="19"/>
                                        </p:tgtEl>
                                        <p:attrNameLst>
                                          <p:attrName>ppt_x</p:attrName>
                                        </p:attrNameLst>
                                      </p:cBhvr>
                                      <p:tavLst>
                                        <p:tav tm="0">
                                          <p:val>
                                            <p:strVal val="#ppt_x"/>
                                          </p:val>
                                        </p:tav>
                                        <p:tav tm="100000">
                                          <p:val>
                                            <p:strVal val="#ppt_x"/>
                                          </p:val>
                                        </p:tav>
                                      </p:tavLst>
                                    </p:anim>
                                    <p:anim calcmode="lin" valueType="num">
                                      <p:cBhvr additive="base">
                                        <p:cTn id="9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2" presetClass="entr" presetSubtype="4" fill="hold" grpId="0" nodeType="clickEffect">
                                  <p:stCondLst>
                                    <p:cond delay="0"/>
                                  </p:stCondLst>
                                  <p:childTnLst>
                                    <p:set>
                                      <p:cBhvr>
                                        <p:cTn id="103" dur="1" fill="hold">
                                          <p:stCondLst>
                                            <p:cond delay="0"/>
                                          </p:stCondLst>
                                        </p:cTn>
                                        <p:tgtEl>
                                          <p:spTgt spid="18"/>
                                        </p:tgtEl>
                                        <p:attrNameLst>
                                          <p:attrName>style.visibility</p:attrName>
                                        </p:attrNameLst>
                                      </p:cBhvr>
                                      <p:to>
                                        <p:strVal val="visible"/>
                                      </p:to>
                                    </p:set>
                                    <p:anim calcmode="lin" valueType="num">
                                      <p:cBhvr additive="base">
                                        <p:cTn id="104" dur="500" fill="hold"/>
                                        <p:tgtEl>
                                          <p:spTgt spid="18"/>
                                        </p:tgtEl>
                                        <p:attrNameLst>
                                          <p:attrName>ppt_x</p:attrName>
                                        </p:attrNameLst>
                                      </p:cBhvr>
                                      <p:tavLst>
                                        <p:tav tm="0">
                                          <p:val>
                                            <p:strVal val="#ppt_x"/>
                                          </p:val>
                                        </p:tav>
                                        <p:tav tm="100000">
                                          <p:val>
                                            <p:strVal val="#ppt_x"/>
                                          </p:val>
                                        </p:tav>
                                      </p:tavLst>
                                    </p:anim>
                                    <p:anim calcmode="lin" valueType="num">
                                      <p:cBhvr additive="base">
                                        <p:cTn id="10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2" presetClass="entr" presetSubtype="4" fill="hold" grpId="0" nodeType="clickEffect">
                                  <p:stCondLst>
                                    <p:cond delay="0"/>
                                  </p:stCondLst>
                                  <p:childTnLst>
                                    <p:set>
                                      <p:cBhvr>
                                        <p:cTn id="109" dur="1" fill="hold">
                                          <p:stCondLst>
                                            <p:cond delay="0"/>
                                          </p:stCondLst>
                                        </p:cTn>
                                        <p:tgtEl>
                                          <p:spTgt spid="24"/>
                                        </p:tgtEl>
                                        <p:attrNameLst>
                                          <p:attrName>style.visibility</p:attrName>
                                        </p:attrNameLst>
                                      </p:cBhvr>
                                      <p:to>
                                        <p:strVal val="visible"/>
                                      </p:to>
                                    </p:set>
                                    <p:anim calcmode="lin" valueType="num">
                                      <p:cBhvr additive="base">
                                        <p:cTn id="110" dur="500" fill="hold"/>
                                        <p:tgtEl>
                                          <p:spTgt spid="24"/>
                                        </p:tgtEl>
                                        <p:attrNameLst>
                                          <p:attrName>ppt_x</p:attrName>
                                        </p:attrNameLst>
                                      </p:cBhvr>
                                      <p:tavLst>
                                        <p:tav tm="0">
                                          <p:val>
                                            <p:strVal val="#ppt_x"/>
                                          </p:val>
                                        </p:tav>
                                        <p:tav tm="100000">
                                          <p:val>
                                            <p:strVal val="#ppt_x"/>
                                          </p:val>
                                        </p:tav>
                                      </p:tavLst>
                                    </p:anim>
                                    <p:anim calcmode="lin" valueType="num">
                                      <p:cBhvr additive="base">
                                        <p:cTn id="11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 presetClass="entr" presetSubtype="4" fill="hold" grpId="0" nodeType="clickEffect">
                                  <p:stCondLst>
                                    <p:cond delay="0"/>
                                  </p:stCondLst>
                                  <p:childTnLst>
                                    <p:set>
                                      <p:cBhvr>
                                        <p:cTn id="115" dur="1" fill="hold">
                                          <p:stCondLst>
                                            <p:cond delay="0"/>
                                          </p:stCondLst>
                                        </p:cTn>
                                        <p:tgtEl>
                                          <p:spTgt spid="22"/>
                                        </p:tgtEl>
                                        <p:attrNameLst>
                                          <p:attrName>style.visibility</p:attrName>
                                        </p:attrNameLst>
                                      </p:cBhvr>
                                      <p:to>
                                        <p:strVal val="visible"/>
                                      </p:to>
                                    </p:set>
                                    <p:anim calcmode="lin" valueType="num">
                                      <p:cBhvr additive="base">
                                        <p:cTn id="116" dur="500" fill="hold"/>
                                        <p:tgtEl>
                                          <p:spTgt spid="22"/>
                                        </p:tgtEl>
                                        <p:attrNameLst>
                                          <p:attrName>ppt_x</p:attrName>
                                        </p:attrNameLst>
                                      </p:cBhvr>
                                      <p:tavLst>
                                        <p:tav tm="0">
                                          <p:val>
                                            <p:strVal val="#ppt_x"/>
                                          </p:val>
                                        </p:tav>
                                        <p:tav tm="100000">
                                          <p:val>
                                            <p:strVal val="#ppt_x"/>
                                          </p:val>
                                        </p:tav>
                                      </p:tavLst>
                                    </p:anim>
                                    <p:anim calcmode="lin" valueType="num">
                                      <p:cBhvr additive="base">
                                        <p:cTn id="11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grpId="0" nodeType="clickEffect">
                                  <p:stCondLst>
                                    <p:cond delay="0"/>
                                  </p:stCondLst>
                                  <p:childTnLst>
                                    <p:set>
                                      <p:cBhvr>
                                        <p:cTn id="121" dur="1" fill="hold">
                                          <p:stCondLst>
                                            <p:cond delay="0"/>
                                          </p:stCondLst>
                                        </p:cTn>
                                        <p:tgtEl>
                                          <p:spTgt spid="21"/>
                                        </p:tgtEl>
                                        <p:attrNameLst>
                                          <p:attrName>style.visibility</p:attrName>
                                        </p:attrNameLst>
                                      </p:cBhvr>
                                      <p:to>
                                        <p:strVal val="visible"/>
                                      </p:to>
                                    </p:set>
                                    <p:anim calcmode="lin" valueType="num">
                                      <p:cBhvr additive="base">
                                        <p:cTn id="122" dur="500" fill="hold"/>
                                        <p:tgtEl>
                                          <p:spTgt spid="21"/>
                                        </p:tgtEl>
                                        <p:attrNameLst>
                                          <p:attrName>ppt_x</p:attrName>
                                        </p:attrNameLst>
                                      </p:cBhvr>
                                      <p:tavLst>
                                        <p:tav tm="0">
                                          <p:val>
                                            <p:strVal val="#ppt_x"/>
                                          </p:val>
                                        </p:tav>
                                        <p:tav tm="100000">
                                          <p:val>
                                            <p:strVal val="#ppt_x"/>
                                          </p:val>
                                        </p:tav>
                                      </p:tavLst>
                                    </p:anim>
                                    <p:anim calcmode="lin" valueType="num">
                                      <p:cBhvr additive="base">
                                        <p:cTn id="12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2" presetClass="entr" presetSubtype="4" fill="hold" grpId="0" nodeType="clickEffect">
                                  <p:stCondLst>
                                    <p:cond delay="0"/>
                                  </p:stCondLst>
                                  <p:childTnLst>
                                    <p:set>
                                      <p:cBhvr>
                                        <p:cTn id="127" dur="1" fill="hold">
                                          <p:stCondLst>
                                            <p:cond delay="0"/>
                                          </p:stCondLst>
                                        </p:cTn>
                                        <p:tgtEl>
                                          <p:spTgt spid="20"/>
                                        </p:tgtEl>
                                        <p:attrNameLst>
                                          <p:attrName>style.visibility</p:attrName>
                                        </p:attrNameLst>
                                      </p:cBhvr>
                                      <p:to>
                                        <p:strVal val="visible"/>
                                      </p:to>
                                    </p:set>
                                    <p:anim calcmode="lin" valueType="num">
                                      <p:cBhvr additive="base">
                                        <p:cTn id="128" dur="500" fill="hold"/>
                                        <p:tgtEl>
                                          <p:spTgt spid="20"/>
                                        </p:tgtEl>
                                        <p:attrNameLst>
                                          <p:attrName>ppt_x</p:attrName>
                                        </p:attrNameLst>
                                      </p:cBhvr>
                                      <p:tavLst>
                                        <p:tav tm="0">
                                          <p:val>
                                            <p:strVal val="#ppt_x"/>
                                          </p:val>
                                        </p:tav>
                                        <p:tav tm="100000">
                                          <p:val>
                                            <p:strVal val="#ppt_x"/>
                                          </p:val>
                                        </p:tav>
                                      </p:tavLst>
                                    </p:anim>
                                    <p:anim calcmode="lin" valueType="num">
                                      <p:cBhvr additive="base">
                                        <p:cTn id="12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2" presetClass="entr" presetSubtype="4" fill="hold" grpId="0" nodeType="clickEffect">
                                  <p:stCondLst>
                                    <p:cond delay="0"/>
                                  </p:stCondLst>
                                  <p:childTnLst>
                                    <p:set>
                                      <p:cBhvr>
                                        <p:cTn id="133" dur="1" fill="hold">
                                          <p:stCondLst>
                                            <p:cond delay="0"/>
                                          </p:stCondLst>
                                        </p:cTn>
                                        <p:tgtEl>
                                          <p:spTgt spid="27"/>
                                        </p:tgtEl>
                                        <p:attrNameLst>
                                          <p:attrName>style.visibility</p:attrName>
                                        </p:attrNameLst>
                                      </p:cBhvr>
                                      <p:to>
                                        <p:strVal val="visible"/>
                                      </p:to>
                                    </p:set>
                                    <p:anim calcmode="lin" valueType="num">
                                      <p:cBhvr additive="base">
                                        <p:cTn id="134" dur="500" fill="hold"/>
                                        <p:tgtEl>
                                          <p:spTgt spid="27"/>
                                        </p:tgtEl>
                                        <p:attrNameLst>
                                          <p:attrName>ppt_x</p:attrName>
                                        </p:attrNameLst>
                                      </p:cBhvr>
                                      <p:tavLst>
                                        <p:tav tm="0">
                                          <p:val>
                                            <p:strVal val="#ppt_x"/>
                                          </p:val>
                                        </p:tav>
                                        <p:tav tm="100000">
                                          <p:val>
                                            <p:strVal val="#ppt_x"/>
                                          </p:val>
                                        </p:tav>
                                      </p:tavLst>
                                    </p:anim>
                                    <p:anim calcmode="lin" valueType="num">
                                      <p:cBhvr additive="base">
                                        <p:cTn id="13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2" presetClass="entr" presetSubtype="4" fill="hold" grpId="0" nodeType="clickEffect">
                                  <p:stCondLst>
                                    <p:cond delay="0"/>
                                  </p:stCondLst>
                                  <p:childTnLst>
                                    <p:set>
                                      <p:cBhvr>
                                        <p:cTn id="139" dur="1" fill="hold">
                                          <p:stCondLst>
                                            <p:cond delay="0"/>
                                          </p:stCondLst>
                                        </p:cTn>
                                        <p:tgtEl>
                                          <p:spTgt spid="40"/>
                                        </p:tgtEl>
                                        <p:attrNameLst>
                                          <p:attrName>style.visibility</p:attrName>
                                        </p:attrNameLst>
                                      </p:cBhvr>
                                      <p:to>
                                        <p:strVal val="visible"/>
                                      </p:to>
                                    </p:set>
                                    <p:anim calcmode="lin" valueType="num">
                                      <p:cBhvr additive="base">
                                        <p:cTn id="140" dur="500" fill="hold"/>
                                        <p:tgtEl>
                                          <p:spTgt spid="40"/>
                                        </p:tgtEl>
                                        <p:attrNameLst>
                                          <p:attrName>ppt_x</p:attrName>
                                        </p:attrNameLst>
                                      </p:cBhvr>
                                      <p:tavLst>
                                        <p:tav tm="0">
                                          <p:val>
                                            <p:strVal val="#ppt_x"/>
                                          </p:val>
                                        </p:tav>
                                        <p:tav tm="100000">
                                          <p:val>
                                            <p:strVal val="#ppt_x"/>
                                          </p:val>
                                        </p:tav>
                                      </p:tavLst>
                                    </p:anim>
                                    <p:anim calcmode="lin" valueType="num">
                                      <p:cBhvr additive="base">
                                        <p:cTn id="141"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2" presetClass="entr" presetSubtype="4" fill="hold" grpId="0" nodeType="clickEffect">
                                  <p:stCondLst>
                                    <p:cond delay="0"/>
                                  </p:stCondLst>
                                  <p:childTnLst>
                                    <p:set>
                                      <p:cBhvr>
                                        <p:cTn id="145" dur="1" fill="hold">
                                          <p:stCondLst>
                                            <p:cond delay="0"/>
                                          </p:stCondLst>
                                        </p:cTn>
                                        <p:tgtEl>
                                          <p:spTgt spid="25"/>
                                        </p:tgtEl>
                                        <p:attrNameLst>
                                          <p:attrName>style.visibility</p:attrName>
                                        </p:attrNameLst>
                                      </p:cBhvr>
                                      <p:to>
                                        <p:strVal val="visible"/>
                                      </p:to>
                                    </p:set>
                                    <p:anim calcmode="lin" valueType="num">
                                      <p:cBhvr additive="base">
                                        <p:cTn id="146" dur="500" fill="hold"/>
                                        <p:tgtEl>
                                          <p:spTgt spid="25"/>
                                        </p:tgtEl>
                                        <p:attrNameLst>
                                          <p:attrName>ppt_x</p:attrName>
                                        </p:attrNameLst>
                                      </p:cBhvr>
                                      <p:tavLst>
                                        <p:tav tm="0">
                                          <p:val>
                                            <p:strVal val="#ppt_x"/>
                                          </p:val>
                                        </p:tav>
                                        <p:tav tm="100000">
                                          <p:val>
                                            <p:strVal val="#ppt_x"/>
                                          </p:val>
                                        </p:tav>
                                      </p:tavLst>
                                    </p:anim>
                                    <p:anim calcmode="lin" valueType="num">
                                      <p:cBhvr additive="base">
                                        <p:cTn id="147"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48" fill="hold">
                      <p:stCondLst>
                        <p:cond delay="indefinite"/>
                      </p:stCondLst>
                      <p:childTnLst>
                        <p:par>
                          <p:cTn id="149" fill="hold">
                            <p:stCondLst>
                              <p:cond delay="0"/>
                            </p:stCondLst>
                            <p:childTnLst>
                              <p:par>
                                <p:cTn id="150" presetID="2" presetClass="entr" presetSubtype="4" fill="hold" grpId="0" nodeType="clickEffect">
                                  <p:stCondLst>
                                    <p:cond delay="0"/>
                                  </p:stCondLst>
                                  <p:childTnLst>
                                    <p:set>
                                      <p:cBhvr>
                                        <p:cTn id="151" dur="1" fill="hold">
                                          <p:stCondLst>
                                            <p:cond delay="0"/>
                                          </p:stCondLst>
                                        </p:cTn>
                                        <p:tgtEl>
                                          <p:spTgt spid="23"/>
                                        </p:tgtEl>
                                        <p:attrNameLst>
                                          <p:attrName>style.visibility</p:attrName>
                                        </p:attrNameLst>
                                      </p:cBhvr>
                                      <p:to>
                                        <p:strVal val="visible"/>
                                      </p:to>
                                    </p:set>
                                    <p:anim calcmode="lin" valueType="num">
                                      <p:cBhvr additive="base">
                                        <p:cTn id="152" dur="500" fill="hold"/>
                                        <p:tgtEl>
                                          <p:spTgt spid="23"/>
                                        </p:tgtEl>
                                        <p:attrNameLst>
                                          <p:attrName>ppt_x</p:attrName>
                                        </p:attrNameLst>
                                      </p:cBhvr>
                                      <p:tavLst>
                                        <p:tav tm="0">
                                          <p:val>
                                            <p:strVal val="#ppt_x"/>
                                          </p:val>
                                        </p:tav>
                                        <p:tav tm="100000">
                                          <p:val>
                                            <p:strVal val="#ppt_x"/>
                                          </p:val>
                                        </p:tav>
                                      </p:tavLst>
                                    </p:anim>
                                    <p:anim calcmode="lin" valueType="num">
                                      <p:cBhvr additive="base">
                                        <p:cTn id="15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4" fill="hold">
                      <p:stCondLst>
                        <p:cond delay="indefinite"/>
                      </p:stCondLst>
                      <p:childTnLst>
                        <p:par>
                          <p:cTn id="155" fill="hold">
                            <p:stCondLst>
                              <p:cond delay="0"/>
                            </p:stCondLst>
                            <p:childTnLst>
                              <p:par>
                                <p:cTn id="156" presetID="2" presetClass="entr" presetSubtype="4" fill="hold" grpId="0" nodeType="clickEffect">
                                  <p:stCondLst>
                                    <p:cond delay="0"/>
                                  </p:stCondLst>
                                  <p:childTnLst>
                                    <p:set>
                                      <p:cBhvr>
                                        <p:cTn id="157" dur="1" fill="hold">
                                          <p:stCondLst>
                                            <p:cond delay="0"/>
                                          </p:stCondLst>
                                        </p:cTn>
                                        <p:tgtEl>
                                          <p:spTgt spid="29"/>
                                        </p:tgtEl>
                                        <p:attrNameLst>
                                          <p:attrName>style.visibility</p:attrName>
                                        </p:attrNameLst>
                                      </p:cBhvr>
                                      <p:to>
                                        <p:strVal val="visible"/>
                                      </p:to>
                                    </p:set>
                                    <p:anim calcmode="lin" valueType="num">
                                      <p:cBhvr additive="base">
                                        <p:cTn id="158" dur="500" fill="hold"/>
                                        <p:tgtEl>
                                          <p:spTgt spid="29"/>
                                        </p:tgtEl>
                                        <p:attrNameLst>
                                          <p:attrName>ppt_x</p:attrName>
                                        </p:attrNameLst>
                                      </p:cBhvr>
                                      <p:tavLst>
                                        <p:tav tm="0">
                                          <p:val>
                                            <p:strVal val="#ppt_x"/>
                                          </p:val>
                                        </p:tav>
                                        <p:tav tm="100000">
                                          <p:val>
                                            <p:strVal val="#ppt_x"/>
                                          </p:val>
                                        </p:tav>
                                      </p:tavLst>
                                    </p:anim>
                                    <p:anim calcmode="lin" valueType="num">
                                      <p:cBhvr additive="base">
                                        <p:cTn id="159"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60" fill="hold">
                      <p:stCondLst>
                        <p:cond delay="indefinite"/>
                      </p:stCondLst>
                      <p:childTnLst>
                        <p:par>
                          <p:cTn id="161" fill="hold">
                            <p:stCondLst>
                              <p:cond delay="0"/>
                            </p:stCondLst>
                            <p:childTnLst>
                              <p:par>
                                <p:cTn id="162" presetID="2" presetClass="entr" presetSubtype="4" fill="hold" grpId="0" nodeType="clickEffect">
                                  <p:stCondLst>
                                    <p:cond delay="0"/>
                                  </p:stCondLst>
                                  <p:childTnLst>
                                    <p:set>
                                      <p:cBhvr>
                                        <p:cTn id="163" dur="1" fill="hold">
                                          <p:stCondLst>
                                            <p:cond delay="0"/>
                                          </p:stCondLst>
                                        </p:cTn>
                                        <p:tgtEl>
                                          <p:spTgt spid="28"/>
                                        </p:tgtEl>
                                        <p:attrNameLst>
                                          <p:attrName>style.visibility</p:attrName>
                                        </p:attrNameLst>
                                      </p:cBhvr>
                                      <p:to>
                                        <p:strVal val="visible"/>
                                      </p:to>
                                    </p:set>
                                    <p:anim calcmode="lin" valueType="num">
                                      <p:cBhvr additive="base">
                                        <p:cTn id="164" dur="500" fill="hold"/>
                                        <p:tgtEl>
                                          <p:spTgt spid="28"/>
                                        </p:tgtEl>
                                        <p:attrNameLst>
                                          <p:attrName>ppt_x</p:attrName>
                                        </p:attrNameLst>
                                      </p:cBhvr>
                                      <p:tavLst>
                                        <p:tav tm="0">
                                          <p:val>
                                            <p:strVal val="#ppt_x"/>
                                          </p:val>
                                        </p:tav>
                                        <p:tav tm="100000">
                                          <p:val>
                                            <p:strVal val="#ppt_x"/>
                                          </p:val>
                                        </p:tav>
                                      </p:tavLst>
                                    </p:anim>
                                    <p:anim calcmode="lin" valueType="num">
                                      <p:cBhvr additive="base">
                                        <p:cTn id="165"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66" fill="hold">
                      <p:stCondLst>
                        <p:cond delay="indefinite"/>
                      </p:stCondLst>
                      <p:childTnLst>
                        <p:par>
                          <p:cTn id="167" fill="hold">
                            <p:stCondLst>
                              <p:cond delay="0"/>
                            </p:stCondLst>
                            <p:childTnLst>
                              <p:par>
                                <p:cTn id="168" presetID="2" presetClass="entr" presetSubtype="4" fill="hold" grpId="0" nodeType="clickEffect">
                                  <p:stCondLst>
                                    <p:cond delay="0"/>
                                  </p:stCondLst>
                                  <p:childTnLst>
                                    <p:set>
                                      <p:cBhvr>
                                        <p:cTn id="169" dur="1" fill="hold">
                                          <p:stCondLst>
                                            <p:cond delay="0"/>
                                          </p:stCondLst>
                                        </p:cTn>
                                        <p:tgtEl>
                                          <p:spTgt spid="31"/>
                                        </p:tgtEl>
                                        <p:attrNameLst>
                                          <p:attrName>style.visibility</p:attrName>
                                        </p:attrNameLst>
                                      </p:cBhvr>
                                      <p:to>
                                        <p:strVal val="visible"/>
                                      </p:to>
                                    </p:set>
                                    <p:anim calcmode="lin" valueType="num">
                                      <p:cBhvr additive="base">
                                        <p:cTn id="170" dur="500" fill="hold"/>
                                        <p:tgtEl>
                                          <p:spTgt spid="31"/>
                                        </p:tgtEl>
                                        <p:attrNameLst>
                                          <p:attrName>ppt_x</p:attrName>
                                        </p:attrNameLst>
                                      </p:cBhvr>
                                      <p:tavLst>
                                        <p:tav tm="0">
                                          <p:val>
                                            <p:strVal val="#ppt_x"/>
                                          </p:val>
                                        </p:tav>
                                        <p:tav tm="100000">
                                          <p:val>
                                            <p:strVal val="#ppt_x"/>
                                          </p:val>
                                        </p:tav>
                                      </p:tavLst>
                                    </p:anim>
                                    <p:anim calcmode="lin" valueType="num">
                                      <p:cBhvr additive="base">
                                        <p:cTn id="171"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72" fill="hold">
                      <p:stCondLst>
                        <p:cond delay="indefinite"/>
                      </p:stCondLst>
                      <p:childTnLst>
                        <p:par>
                          <p:cTn id="173" fill="hold">
                            <p:stCondLst>
                              <p:cond delay="0"/>
                            </p:stCondLst>
                            <p:childTnLst>
                              <p:par>
                                <p:cTn id="174" presetID="2" presetClass="entr" presetSubtype="4" fill="hold" grpId="0" nodeType="clickEffect">
                                  <p:stCondLst>
                                    <p:cond delay="0"/>
                                  </p:stCondLst>
                                  <p:childTnLst>
                                    <p:set>
                                      <p:cBhvr>
                                        <p:cTn id="175" dur="1" fill="hold">
                                          <p:stCondLst>
                                            <p:cond delay="0"/>
                                          </p:stCondLst>
                                        </p:cTn>
                                        <p:tgtEl>
                                          <p:spTgt spid="30"/>
                                        </p:tgtEl>
                                        <p:attrNameLst>
                                          <p:attrName>style.visibility</p:attrName>
                                        </p:attrNameLst>
                                      </p:cBhvr>
                                      <p:to>
                                        <p:strVal val="visible"/>
                                      </p:to>
                                    </p:set>
                                    <p:anim calcmode="lin" valueType="num">
                                      <p:cBhvr additive="base">
                                        <p:cTn id="176" dur="500" fill="hold"/>
                                        <p:tgtEl>
                                          <p:spTgt spid="30"/>
                                        </p:tgtEl>
                                        <p:attrNameLst>
                                          <p:attrName>ppt_x</p:attrName>
                                        </p:attrNameLst>
                                      </p:cBhvr>
                                      <p:tavLst>
                                        <p:tav tm="0">
                                          <p:val>
                                            <p:strVal val="#ppt_x"/>
                                          </p:val>
                                        </p:tav>
                                        <p:tav tm="100000">
                                          <p:val>
                                            <p:strVal val="#ppt_x"/>
                                          </p:val>
                                        </p:tav>
                                      </p:tavLst>
                                    </p:anim>
                                    <p:anim calcmode="lin" valueType="num">
                                      <p:cBhvr additive="base">
                                        <p:cTn id="17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presetID="2" presetClass="entr" presetSubtype="4" fill="hold" grpId="0" nodeType="clickEffect">
                                  <p:stCondLst>
                                    <p:cond delay="0"/>
                                  </p:stCondLst>
                                  <p:childTnLst>
                                    <p:set>
                                      <p:cBhvr>
                                        <p:cTn id="181" dur="1" fill="hold">
                                          <p:stCondLst>
                                            <p:cond delay="0"/>
                                          </p:stCondLst>
                                        </p:cTn>
                                        <p:tgtEl>
                                          <p:spTgt spid="36"/>
                                        </p:tgtEl>
                                        <p:attrNameLst>
                                          <p:attrName>style.visibility</p:attrName>
                                        </p:attrNameLst>
                                      </p:cBhvr>
                                      <p:to>
                                        <p:strVal val="visible"/>
                                      </p:to>
                                    </p:set>
                                    <p:anim calcmode="lin" valueType="num">
                                      <p:cBhvr additive="base">
                                        <p:cTn id="182" dur="500" fill="hold"/>
                                        <p:tgtEl>
                                          <p:spTgt spid="36"/>
                                        </p:tgtEl>
                                        <p:attrNameLst>
                                          <p:attrName>ppt_x</p:attrName>
                                        </p:attrNameLst>
                                      </p:cBhvr>
                                      <p:tavLst>
                                        <p:tav tm="0">
                                          <p:val>
                                            <p:strVal val="#ppt_x"/>
                                          </p:val>
                                        </p:tav>
                                        <p:tav tm="100000">
                                          <p:val>
                                            <p:strVal val="#ppt_x"/>
                                          </p:val>
                                        </p:tav>
                                      </p:tavLst>
                                    </p:anim>
                                    <p:anim calcmode="lin" valueType="num">
                                      <p:cBhvr additive="base">
                                        <p:cTn id="18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84" fill="hold">
                      <p:stCondLst>
                        <p:cond delay="indefinite"/>
                      </p:stCondLst>
                      <p:childTnLst>
                        <p:par>
                          <p:cTn id="185" fill="hold">
                            <p:stCondLst>
                              <p:cond delay="0"/>
                            </p:stCondLst>
                            <p:childTnLst>
                              <p:par>
                                <p:cTn id="186" presetID="2" presetClass="entr" presetSubtype="4" fill="hold" grpId="0" nodeType="clickEffect">
                                  <p:stCondLst>
                                    <p:cond delay="0"/>
                                  </p:stCondLst>
                                  <p:childTnLst>
                                    <p:set>
                                      <p:cBhvr>
                                        <p:cTn id="187" dur="1" fill="hold">
                                          <p:stCondLst>
                                            <p:cond delay="0"/>
                                          </p:stCondLst>
                                        </p:cTn>
                                        <p:tgtEl>
                                          <p:spTgt spid="34"/>
                                        </p:tgtEl>
                                        <p:attrNameLst>
                                          <p:attrName>style.visibility</p:attrName>
                                        </p:attrNameLst>
                                      </p:cBhvr>
                                      <p:to>
                                        <p:strVal val="visible"/>
                                      </p:to>
                                    </p:set>
                                    <p:anim calcmode="lin" valueType="num">
                                      <p:cBhvr additive="base">
                                        <p:cTn id="188" dur="500" fill="hold"/>
                                        <p:tgtEl>
                                          <p:spTgt spid="34"/>
                                        </p:tgtEl>
                                        <p:attrNameLst>
                                          <p:attrName>ppt_x</p:attrName>
                                        </p:attrNameLst>
                                      </p:cBhvr>
                                      <p:tavLst>
                                        <p:tav tm="0">
                                          <p:val>
                                            <p:strVal val="#ppt_x"/>
                                          </p:val>
                                        </p:tav>
                                        <p:tav tm="100000">
                                          <p:val>
                                            <p:strVal val="#ppt_x"/>
                                          </p:val>
                                        </p:tav>
                                      </p:tavLst>
                                    </p:anim>
                                    <p:anim calcmode="lin" valueType="num">
                                      <p:cBhvr additive="base">
                                        <p:cTn id="189"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90" fill="hold">
                      <p:stCondLst>
                        <p:cond delay="indefinite"/>
                      </p:stCondLst>
                      <p:childTnLst>
                        <p:par>
                          <p:cTn id="191" fill="hold">
                            <p:stCondLst>
                              <p:cond delay="0"/>
                            </p:stCondLst>
                            <p:childTnLst>
                              <p:par>
                                <p:cTn id="192" presetID="2" presetClass="entr" presetSubtype="4" fill="hold" grpId="0" nodeType="clickEffect">
                                  <p:stCondLst>
                                    <p:cond delay="0"/>
                                  </p:stCondLst>
                                  <p:childTnLst>
                                    <p:set>
                                      <p:cBhvr>
                                        <p:cTn id="193" dur="1" fill="hold">
                                          <p:stCondLst>
                                            <p:cond delay="0"/>
                                          </p:stCondLst>
                                        </p:cTn>
                                        <p:tgtEl>
                                          <p:spTgt spid="33"/>
                                        </p:tgtEl>
                                        <p:attrNameLst>
                                          <p:attrName>style.visibility</p:attrName>
                                        </p:attrNameLst>
                                      </p:cBhvr>
                                      <p:to>
                                        <p:strVal val="visible"/>
                                      </p:to>
                                    </p:set>
                                    <p:anim calcmode="lin" valueType="num">
                                      <p:cBhvr additive="base">
                                        <p:cTn id="194" dur="500" fill="hold"/>
                                        <p:tgtEl>
                                          <p:spTgt spid="33"/>
                                        </p:tgtEl>
                                        <p:attrNameLst>
                                          <p:attrName>ppt_x</p:attrName>
                                        </p:attrNameLst>
                                      </p:cBhvr>
                                      <p:tavLst>
                                        <p:tav tm="0">
                                          <p:val>
                                            <p:strVal val="#ppt_x"/>
                                          </p:val>
                                        </p:tav>
                                        <p:tav tm="100000">
                                          <p:val>
                                            <p:strVal val="#ppt_x"/>
                                          </p:val>
                                        </p:tav>
                                      </p:tavLst>
                                    </p:anim>
                                    <p:anim calcmode="lin" valueType="num">
                                      <p:cBhvr additive="base">
                                        <p:cTn id="195"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96" fill="hold">
                      <p:stCondLst>
                        <p:cond delay="indefinite"/>
                      </p:stCondLst>
                      <p:childTnLst>
                        <p:par>
                          <p:cTn id="197" fill="hold">
                            <p:stCondLst>
                              <p:cond delay="0"/>
                            </p:stCondLst>
                            <p:childTnLst>
                              <p:par>
                                <p:cTn id="198" presetID="2" presetClass="entr" presetSubtype="4" fill="hold" grpId="0" nodeType="clickEffect">
                                  <p:stCondLst>
                                    <p:cond delay="0"/>
                                  </p:stCondLst>
                                  <p:childTnLst>
                                    <p:set>
                                      <p:cBhvr>
                                        <p:cTn id="199" dur="1" fill="hold">
                                          <p:stCondLst>
                                            <p:cond delay="0"/>
                                          </p:stCondLst>
                                        </p:cTn>
                                        <p:tgtEl>
                                          <p:spTgt spid="32"/>
                                        </p:tgtEl>
                                        <p:attrNameLst>
                                          <p:attrName>style.visibility</p:attrName>
                                        </p:attrNameLst>
                                      </p:cBhvr>
                                      <p:to>
                                        <p:strVal val="visible"/>
                                      </p:to>
                                    </p:set>
                                    <p:anim calcmode="lin" valueType="num">
                                      <p:cBhvr additive="base">
                                        <p:cTn id="200" dur="500" fill="hold"/>
                                        <p:tgtEl>
                                          <p:spTgt spid="32"/>
                                        </p:tgtEl>
                                        <p:attrNameLst>
                                          <p:attrName>ppt_x</p:attrName>
                                        </p:attrNameLst>
                                      </p:cBhvr>
                                      <p:tavLst>
                                        <p:tav tm="0">
                                          <p:val>
                                            <p:strVal val="#ppt_x"/>
                                          </p:val>
                                        </p:tav>
                                        <p:tav tm="100000">
                                          <p:val>
                                            <p:strVal val="#ppt_x"/>
                                          </p:val>
                                        </p:tav>
                                      </p:tavLst>
                                    </p:anim>
                                    <p:anim calcmode="lin" valueType="num">
                                      <p:cBhvr additive="base">
                                        <p:cTn id="201"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02" fill="hold">
                      <p:stCondLst>
                        <p:cond delay="indefinite"/>
                      </p:stCondLst>
                      <p:childTnLst>
                        <p:par>
                          <p:cTn id="203" fill="hold">
                            <p:stCondLst>
                              <p:cond delay="0"/>
                            </p:stCondLst>
                            <p:childTnLst>
                              <p:par>
                                <p:cTn id="204" presetID="2" presetClass="entr" presetSubtype="4" fill="hold" grpId="0" nodeType="clickEffect">
                                  <p:stCondLst>
                                    <p:cond delay="0"/>
                                  </p:stCondLst>
                                  <p:childTnLst>
                                    <p:set>
                                      <p:cBhvr>
                                        <p:cTn id="205" dur="1" fill="hold">
                                          <p:stCondLst>
                                            <p:cond delay="0"/>
                                          </p:stCondLst>
                                        </p:cTn>
                                        <p:tgtEl>
                                          <p:spTgt spid="39"/>
                                        </p:tgtEl>
                                        <p:attrNameLst>
                                          <p:attrName>style.visibility</p:attrName>
                                        </p:attrNameLst>
                                      </p:cBhvr>
                                      <p:to>
                                        <p:strVal val="visible"/>
                                      </p:to>
                                    </p:set>
                                    <p:anim calcmode="lin" valueType="num">
                                      <p:cBhvr additive="base">
                                        <p:cTn id="206" dur="500" fill="hold"/>
                                        <p:tgtEl>
                                          <p:spTgt spid="39"/>
                                        </p:tgtEl>
                                        <p:attrNameLst>
                                          <p:attrName>ppt_x</p:attrName>
                                        </p:attrNameLst>
                                      </p:cBhvr>
                                      <p:tavLst>
                                        <p:tav tm="0">
                                          <p:val>
                                            <p:strVal val="#ppt_x"/>
                                          </p:val>
                                        </p:tav>
                                        <p:tav tm="100000">
                                          <p:val>
                                            <p:strVal val="#ppt_x"/>
                                          </p:val>
                                        </p:tav>
                                      </p:tavLst>
                                    </p:anim>
                                    <p:anim calcmode="lin" valueType="num">
                                      <p:cBhvr additive="base">
                                        <p:cTn id="207"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208" fill="hold">
                      <p:stCondLst>
                        <p:cond delay="indefinite"/>
                      </p:stCondLst>
                      <p:childTnLst>
                        <p:par>
                          <p:cTn id="209" fill="hold">
                            <p:stCondLst>
                              <p:cond delay="0"/>
                            </p:stCondLst>
                            <p:childTnLst>
                              <p:par>
                                <p:cTn id="210" presetID="2" presetClass="entr" presetSubtype="4" fill="hold" grpId="0" nodeType="clickEffect">
                                  <p:stCondLst>
                                    <p:cond delay="0"/>
                                  </p:stCondLst>
                                  <p:childTnLst>
                                    <p:set>
                                      <p:cBhvr>
                                        <p:cTn id="211" dur="1" fill="hold">
                                          <p:stCondLst>
                                            <p:cond delay="0"/>
                                          </p:stCondLst>
                                        </p:cTn>
                                        <p:tgtEl>
                                          <p:spTgt spid="38"/>
                                        </p:tgtEl>
                                        <p:attrNameLst>
                                          <p:attrName>style.visibility</p:attrName>
                                        </p:attrNameLst>
                                      </p:cBhvr>
                                      <p:to>
                                        <p:strVal val="visible"/>
                                      </p:to>
                                    </p:set>
                                    <p:anim calcmode="lin" valueType="num">
                                      <p:cBhvr additive="base">
                                        <p:cTn id="212" dur="500" fill="hold"/>
                                        <p:tgtEl>
                                          <p:spTgt spid="38"/>
                                        </p:tgtEl>
                                        <p:attrNameLst>
                                          <p:attrName>ppt_x</p:attrName>
                                        </p:attrNameLst>
                                      </p:cBhvr>
                                      <p:tavLst>
                                        <p:tav tm="0">
                                          <p:val>
                                            <p:strVal val="#ppt_x"/>
                                          </p:val>
                                        </p:tav>
                                        <p:tav tm="100000">
                                          <p:val>
                                            <p:strVal val="#ppt_x"/>
                                          </p:val>
                                        </p:tav>
                                      </p:tavLst>
                                    </p:anim>
                                    <p:anim calcmode="lin" valueType="num">
                                      <p:cBhvr additive="base">
                                        <p:cTn id="213"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14" fill="hold">
                      <p:stCondLst>
                        <p:cond delay="indefinite"/>
                      </p:stCondLst>
                      <p:childTnLst>
                        <p:par>
                          <p:cTn id="215" fill="hold">
                            <p:stCondLst>
                              <p:cond delay="0"/>
                            </p:stCondLst>
                            <p:childTnLst>
                              <p:par>
                                <p:cTn id="216" presetID="2" presetClass="entr" presetSubtype="4" fill="hold" grpId="0" nodeType="clickEffect">
                                  <p:stCondLst>
                                    <p:cond delay="0"/>
                                  </p:stCondLst>
                                  <p:childTnLst>
                                    <p:set>
                                      <p:cBhvr>
                                        <p:cTn id="217" dur="1" fill="hold">
                                          <p:stCondLst>
                                            <p:cond delay="0"/>
                                          </p:stCondLst>
                                        </p:cTn>
                                        <p:tgtEl>
                                          <p:spTgt spid="42"/>
                                        </p:tgtEl>
                                        <p:attrNameLst>
                                          <p:attrName>style.visibility</p:attrName>
                                        </p:attrNameLst>
                                      </p:cBhvr>
                                      <p:to>
                                        <p:strVal val="visible"/>
                                      </p:to>
                                    </p:set>
                                    <p:anim calcmode="lin" valueType="num">
                                      <p:cBhvr additive="base">
                                        <p:cTn id="218" dur="500" fill="hold"/>
                                        <p:tgtEl>
                                          <p:spTgt spid="42"/>
                                        </p:tgtEl>
                                        <p:attrNameLst>
                                          <p:attrName>ppt_x</p:attrName>
                                        </p:attrNameLst>
                                      </p:cBhvr>
                                      <p:tavLst>
                                        <p:tav tm="0">
                                          <p:val>
                                            <p:strVal val="#ppt_x"/>
                                          </p:val>
                                        </p:tav>
                                        <p:tav tm="100000">
                                          <p:val>
                                            <p:strVal val="#ppt_x"/>
                                          </p:val>
                                        </p:tav>
                                      </p:tavLst>
                                    </p:anim>
                                    <p:anim calcmode="lin" valueType="num">
                                      <p:cBhvr additive="base">
                                        <p:cTn id="219"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20" fill="hold">
                      <p:stCondLst>
                        <p:cond delay="indefinite"/>
                      </p:stCondLst>
                      <p:childTnLst>
                        <p:par>
                          <p:cTn id="221" fill="hold">
                            <p:stCondLst>
                              <p:cond delay="0"/>
                            </p:stCondLst>
                            <p:childTnLst>
                              <p:par>
                                <p:cTn id="222" presetID="2" presetClass="entr" presetSubtype="4" fill="hold" grpId="0" nodeType="clickEffect">
                                  <p:stCondLst>
                                    <p:cond delay="0"/>
                                  </p:stCondLst>
                                  <p:childTnLst>
                                    <p:set>
                                      <p:cBhvr>
                                        <p:cTn id="223" dur="1" fill="hold">
                                          <p:stCondLst>
                                            <p:cond delay="0"/>
                                          </p:stCondLst>
                                        </p:cTn>
                                        <p:tgtEl>
                                          <p:spTgt spid="41"/>
                                        </p:tgtEl>
                                        <p:attrNameLst>
                                          <p:attrName>style.visibility</p:attrName>
                                        </p:attrNameLst>
                                      </p:cBhvr>
                                      <p:to>
                                        <p:strVal val="visible"/>
                                      </p:to>
                                    </p:set>
                                    <p:anim calcmode="lin" valueType="num">
                                      <p:cBhvr additive="base">
                                        <p:cTn id="224" dur="500" fill="hold"/>
                                        <p:tgtEl>
                                          <p:spTgt spid="41"/>
                                        </p:tgtEl>
                                        <p:attrNameLst>
                                          <p:attrName>ppt_x</p:attrName>
                                        </p:attrNameLst>
                                      </p:cBhvr>
                                      <p:tavLst>
                                        <p:tav tm="0">
                                          <p:val>
                                            <p:strVal val="#ppt_x"/>
                                          </p:val>
                                        </p:tav>
                                        <p:tav tm="100000">
                                          <p:val>
                                            <p:strVal val="#ppt_x"/>
                                          </p:val>
                                        </p:tav>
                                      </p:tavLst>
                                    </p:anim>
                                    <p:anim calcmode="lin" valueType="num">
                                      <p:cBhvr additive="base">
                                        <p:cTn id="225"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226" fill="hold">
                      <p:stCondLst>
                        <p:cond delay="indefinite"/>
                      </p:stCondLst>
                      <p:childTnLst>
                        <p:par>
                          <p:cTn id="227" fill="hold">
                            <p:stCondLst>
                              <p:cond delay="0"/>
                            </p:stCondLst>
                            <p:childTnLst>
                              <p:par>
                                <p:cTn id="228" presetID="2" presetClass="entr" presetSubtype="4" fill="hold" grpId="0" nodeType="clickEffect">
                                  <p:stCondLst>
                                    <p:cond delay="0"/>
                                  </p:stCondLst>
                                  <p:childTnLst>
                                    <p:set>
                                      <p:cBhvr>
                                        <p:cTn id="229" dur="1" fill="hold">
                                          <p:stCondLst>
                                            <p:cond delay="0"/>
                                          </p:stCondLst>
                                        </p:cTn>
                                        <p:tgtEl>
                                          <p:spTgt spid="44"/>
                                        </p:tgtEl>
                                        <p:attrNameLst>
                                          <p:attrName>style.visibility</p:attrName>
                                        </p:attrNameLst>
                                      </p:cBhvr>
                                      <p:to>
                                        <p:strVal val="visible"/>
                                      </p:to>
                                    </p:set>
                                    <p:anim calcmode="lin" valueType="num">
                                      <p:cBhvr additive="base">
                                        <p:cTn id="230" dur="500" fill="hold"/>
                                        <p:tgtEl>
                                          <p:spTgt spid="44"/>
                                        </p:tgtEl>
                                        <p:attrNameLst>
                                          <p:attrName>ppt_x</p:attrName>
                                        </p:attrNameLst>
                                      </p:cBhvr>
                                      <p:tavLst>
                                        <p:tav tm="0">
                                          <p:val>
                                            <p:strVal val="#ppt_x"/>
                                          </p:val>
                                        </p:tav>
                                        <p:tav tm="100000">
                                          <p:val>
                                            <p:strVal val="#ppt_x"/>
                                          </p:val>
                                        </p:tav>
                                      </p:tavLst>
                                    </p:anim>
                                    <p:anim calcmode="lin" valueType="num">
                                      <p:cBhvr additive="base">
                                        <p:cTn id="231"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232" fill="hold">
                      <p:stCondLst>
                        <p:cond delay="indefinite"/>
                      </p:stCondLst>
                      <p:childTnLst>
                        <p:par>
                          <p:cTn id="233" fill="hold">
                            <p:stCondLst>
                              <p:cond delay="0"/>
                            </p:stCondLst>
                            <p:childTnLst>
                              <p:par>
                                <p:cTn id="234" presetID="2" presetClass="entr" presetSubtype="4" fill="hold" grpId="0" nodeType="clickEffect">
                                  <p:stCondLst>
                                    <p:cond delay="0"/>
                                  </p:stCondLst>
                                  <p:childTnLst>
                                    <p:set>
                                      <p:cBhvr>
                                        <p:cTn id="235" dur="1" fill="hold">
                                          <p:stCondLst>
                                            <p:cond delay="0"/>
                                          </p:stCondLst>
                                        </p:cTn>
                                        <p:tgtEl>
                                          <p:spTgt spid="43"/>
                                        </p:tgtEl>
                                        <p:attrNameLst>
                                          <p:attrName>style.visibility</p:attrName>
                                        </p:attrNameLst>
                                      </p:cBhvr>
                                      <p:to>
                                        <p:strVal val="visible"/>
                                      </p:to>
                                    </p:set>
                                    <p:anim calcmode="lin" valueType="num">
                                      <p:cBhvr additive="base">
                                        <p:cTn id="236" dur="500" fill="hold"/>
                                        <p:tgtEl>
                                          <p:spTgt spid="43"/>
                                        </p:tgtEl>
                                        <p:attrNameLst>
                                          <p:attrName>ppt_x</p:attrName>
                                        </p:attrNameLst>
                                      </p:cBhvr>
                                      <p:tavLst>
                                        <p:tav tm="0">
                                          <p:val>
                                            <p:strVal val="#ppt_x"/>
                                          </p:val>
                                        </p:tav>
                                        <p:tav tm="100000">
                                          <p:val>
                                            <p:strVal val="#ppt_x"/>
                                          </p:val>
                                        </p:tav>
                                      </p:tavLst>
                                    </p:anim>
                                    <p:anim calcmode="lin" valueType="num">
                                      <p:cBhvr additive="base">
                                        <p:cTn id="237"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238" fill="hold">
                      <p:stCondLst>
                        <p:cond delay="indefinite"/>
                      </p:stCondLst>
                      <p:childTnLst>
                        <p:par>
                          <p:cTn id="239" fill="hold">
                            <p:stCondLst>
                              <p:cond delay="0"/>
                            </p:stCondLst>
                            <p:childTnLst>
                              <p:par>
                                <p:cTn id="240" presetID="2" presetClass="entr" presetSubtype="4" fill="hold" grpId="0" nodeType="clickEffect">
                                  <p:stCondLst>
                                    <p:cond delay="0"/>
                                  </p:stCondLst>
                                  <p:childTnLst>
                                    <p:set>
                                      <p:cBhvr>
                                        <p:cTn id="241" dur="1" fill="hold">
                                          <p:stCondLst>
                                            <p:cond delay="0"/>
                                          </p:stCondLst>
                                        </p:cTn>
                                        <p:tgtEl>
                                          <p:spTgt spid="48"/>
                                        </p:tgtEl>
                                        <p:attrNameLst>
                                          <p:attrName>style.visibility</p:attrName>
                                        </p:attrNameLst>
                                      </p:cBhvr>
                                      <p:to>
                                        <p:strVal val="visible"/>
                                      </p:to>
                                    </p:set>
                                    <p:anim calcmode="lin" valueType="num">
                                      <p:cBhvr additive="base">
                                        <p:cTn id="242" dur="500" fill="hold"/>
                                        <p:tgtEl>
                                          <p:spTgt spid="48"/>
                                        </p:tgtEl>
                                        <p:attrNameLst>
                                          <p:attrName>ppt_x</p:attrName>
                                        </p:attrNameLst>
                                      </p:cBhvr>
                                      <p:tavLst>
                                        <p:tav tm="0">
                                          <p:val>
                                            <p:strVal val="#ppt_x"/>
                                          </p:val>
                                        </p:tav>
                                        <p:tav tm="100000">
                                          <p:val>
                                            <p:strVal val="#ppt_x"/>
                                          </p:val>
                                        </p:tav>
                                      </p:tavLst>
                                    </p:anim>
                                    <p:anim calcmode="lin" valueType="num">
                                      <p:cBhvr additive="base">
                                        <p:cTn id="243"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44" fill="hold">
                      <p:stCondLst>
                        <p:cond delay="indefinite"/>
                      </p:stCondLst>
                      <p:childTnLst>
                        <p:par>
                          <p:cTn id="245" fill="hold">
                            <p:stCondLst>
                              <p:cond delay="0"/>
                            </p:stCondLst>
                            <p:childTnLst>
                              <p:par>
                                <p:cTn id="246" presetID="2" presetClass="entr" presetSubtype="4" fill="hold" grpId="0" nodeType="clickEffect">
                                  <p:stCondLst>
                                    <p:cond delay="0"/>
                                  </p:stCondLst>
                                  <p:childTnLst>
                                    <p:set>
                                      <p:cBhvr>
                                        <p:cTn id="247" dur="1" fill="hold">
                                          <p:stCondLst>
                                            <p:cond delay="0"/>
                                          </p:stCondLst>
                                        </p:cTn>
                                        <p:tgtEl>
                                          <p:spTgt spid="47"/>
                                        </p:tgtEl>
                                        <p:attrNameLst>
                                          <p:attrName>style.visibility</p:attrName>
                                        </p:attrNameLst>
                                      </p:cBhvr>
                                      <p:to>
                                        <p:strVal val="visible"/>
                                      </p:to>
                                    </p:set>
                                    <p:anim calcmode="lin" valueType="num">
                                      <p:cBhvr additive="base">
                                        <p:cTn id="248" dur="500" fill="hold"/>
                                        <p:tgtEl>
                                          <p:spTgt spid="47"/>
                                        </p:tgtEl>
                                        <p:attrNameLst>
                                          <p:attrName>ppt_x</p:attrName>
                                        </p:attrNameLst>
                                      </p:cBhvr>
                                      <p:tavLst>
                                        <p:tav tm="0">
                                          <p:val>
                                            <p:strVal val="#ppt_x"/>
                                          </p:val>
                                        </p:tav>
                                        <p:tav tm="100000">
                                          <p:val>
                                            <p:strVal val="#ppt_x"/>
                                          </p:val>
                                        </p:tav>
                                      </p:tavLst>
                                    </p:anim>
                                    <p:anim calcmode="lin" valueType="num">
                                      <p:cBhvr additive="base">
                                        <p:cTn id="249"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50" fill="hold">
                      <p:stCondLst>
                        <p:cond delay="indefinite"/>
                      </p:stCondLst>
                      <p:childTnLst>
                        <p:par>
                          <p:cTn id="251" fill="hold">
                            <p:stCondLst>
                              <p:cond delay="0"/>
                            </p:stCondLst>
                            <p:childTnLst>
                              <p:par>
                                <p:cTn id="252" presetID="2" presetClass="entr" presetSubtype="4" fill="hold" grpId="0" nodeType="clickEffect">
                                  <p:stCondLst>
                                    <p:cond delay="0"/>
                                  </p:stCondLst>
                                  <p:childTnLst>
                                    <p:set>
                                      <p:cBhvr>
                                        <p:cTn id="253" dur="1" fill="hold">
                                          <p:stCondLst>
                                            <p:cond delay="0"/>
                                          </p:stCondLst>
                                        </p:cTn>
                                        <p:tgtEl>
                                          <p:spTgt spid="46"/>
                                        </p:tgtEl>
                                        <p:attrNameLst>
                                          <p:attrName>style.visibility</p:attrName>
                                        </p:attrNameLst>
                                      </p:cBhvr>
                                      <p:to>
                                        <p:strVal val="visible"/>
                                      </p:to>
                                    </p:set>
                                    <p:anim calcmode="lin" valueType="num">
                                      <p:cBhvr additive="base">
                                        <p:cTn id="254" dur="500" fill="hold"/>
                                        <p:tgtEl>
                                          <p:spTgt spid="46"/>
                                        </p:tgtEl>
                                        <p:attrNameLst>
                                          <p:attrName>ppt_x</p:attrName>
                                        </p:attrNameLst>
                                      </p:cBhvr>
                                      <p:tavLst>
                                        <p:tav tm="0">
                                          <p:val>
                                            <p:strVal val="#ppt_x"/>
                                          </p:val>
                                        </p:tav>
                                        <p:tav tm="100000">
                                          <p:val>
                                            <p:strVal val="#ppt_x"/>
                                          </p:val>
                                        </p:tav>
                                      </p:tavLst>
                                    </p:anim>
                                    <p:anim calcmode="lin" valueType="num">
                                      <p:cBhvr additive="base">
                                        <p:cTn id="255"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56" fill="hold">
                      <p:stCondLst>
                        <p:cond delay="indefinite"/>
                      </p:stCondLst>
                      <p:childTnLst>
                        <p:par>
                          <p:cTn id="257" fill="hold">
                            <p:stCondLst>
                              <p:cond delay="0"/>
                            </p:stCondLst>
                            <p:childTnLst>
                              <p:par>
                                <p:cTn id="258" presetID="2" presetClass="entr" presetSubtype="4" fill="hold" grpId="0" nodeType="clickEffect">
                                  <p:stCondLst>
                                    <p:cond delay="0"/>
                                  </p:stCondLst>
                                  <p:childTnLst>
                                    <p:set>
                                      <p:cBhvr>
                                        <p:cTn id="259" dur="1" fill="hold">
                                          <p:stCondLst>
                                            <p:cond delay="0"/>
                                          </p:stCondLst>
                                        </p:cTn>
                                        <p:tgtEl>
                                          <p:spTgt spid="45"/>
                                        </p:tgtEl>
                                        <p:attrNameLst>
                                          <p:attrName>style.visibility</p:attrName>
                                        </p:attrNameLst>
                                      </p:cBhvr>
                                      <p:to>
                                        <p:strVal val="visible"/>
                                      </p:to>
                                    </p:set>
                                    <p:anim calcmode="lin" valueType="num">
                                      <p:cBhvr additive="base">
                                        <p:cTn id="260" dur="500" fill="hold"/>
                                        <p:tgtEl>
                                          <p:spTgt spid="45"/>
                                        </p:tgtEl>
                                        <p:attrNameLst>
                                          <p:attrName>ppt_x</p:attrName>
                                        </p:attrNameLst>
                                      </p:cBhvr>
                                      <p:tavLst>
                                        <p:tav tm="0">
                                          <p:val>
                                            <p:strVal val="#ppt_x"/>
                                          </p:val>
                                        </p:tav>
                                        <p:tav tm="100000">
                                          <p:val>
                                            <p:strVal val="#ppt_x"/>
                                          </p:val>
                                        </p:tav>
                                      </p:tavLst>
                                    </p:anim>
                                    <p:anim calcmode="lin" valueType="num">
                                      <p:cBhvr additive="base">
                                        <p:cTn id="261"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62" fill="hold">
                      <p:stCondLst>
                        <p:cond delay="indefinite"/>
                      </p:stCondLst>
                      <p:childTnLst>
                        <p:par>
                          <p:cTn id="263" fill="hold">
                            <p:stCondLst>
                              <p:cond delay="0"/>
                            </p:stCondLst>
                            <p:childTnLst>
                              <p:par>
                                <p:cTn id="264" presetID="2" presetClass="entr" presetSubtype="4" fill="hold" grpId="0" nodeType="clickEffect">
                                  <p:stCondLst>
                                    <p:cond delay="0"/>
                                  </p:stCondLst>
                                  <p:childTnLst>
                                    <p:set>
                                      <p:cBhvr>
                                        <p:cTn id="265" dur="1" fill="hold">
                                          <p:stCondLst>
                                            <p:cond delay="0"/>
                                          </p:stCondLst>
                                        </p:cTn>
                                        <p:tgtEl>
                                          <p:spTgt spid="37"/>
                                        </p:tgtEl>
                                        <p:attrNameLst>
                                          <p:attrName>style.visibility</p:attrName>
                                        </p:attrNameLst>
                                      </p:cBhvr>
                                      <p:to>
                                        <p:strVal val="visible"/>
                                      </p:to>
                                    </p:set>
                                    <p:anim calcmode="lin" valueType="num">
                                      <p:cBhvr additive="base">
                                        <p:cTn id="266" dur="500" fill="hold"/>
                                        <p:tgtEl>
                                          <p:spTgt spid="37"/>
                                        </p:tgtEl>
                                        <p:attrNameLst>
                                          <p:attrName>ppt_x</p:attrName>
                                        </p:attrNameLst>
                                      </p:cBhvr>
                                      <p:tavLst>
                                        <p:tav tm="0">
                                          <p:val>
                                            <p:strVal val="#ppt_x"/>
                                          </p:val>
                                        </p:tav>
                                        <p:tav tm="100000">
                                          <p:val>
                                            <p:strVal val="#ppt_x"/>
                                          </p:val>
                                        </p:tav>
                                      </p:tavLst>
                                    </p:anim>
                                    <p:anim calcmode="lin" valueType="num">
                                      <p:cBhvr additive="base">
                                        <p:cTn id="267"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268" fill="hold">
                      <p:stCondLst>
                        <p:cond delay="indefinite"/>
                      </p:stCondLst>
                      <p:childTnLst>
                        <p:par>
                          <p:cTn id="269" fill="hold">
                            <p:stCondLst>
                              <p:cond delay="0"/>
                            </p:stCondLst>
                            <p:childTnLst>
                              <p:par>
                                <p:cTn id="270" presetID="2" presetClass="entr" presetSubtype="4" fill="hold" grpId="0" nodeType="clickEffect">
                                  <p:stCondLst>
                                    <p:cond delay="0"/>
                                  </p:stCondLst>
                                  <p:childTnLst>
                                    <p:set>
                                      <p:cBhvr>
                                        <p:cTn id="271" dur="1" fill="hold">
                                          <p:stCondLst>
                                            <p:cond delay="0"/>
                                          </p:stCondLst>
                                        </p:cTn>
                                        <p:tgtEl>
                                          <p:spTgt spid="35"/>
                                        </p:tgtEl>
                                        <p:attrNameLst>
                                          <p:attrName>style.visibility</p:attrName>
                                        </p:attrNameLst>
                                      </p:cBhvr>
                                      <p:to>
                                        <p:strVal val="visible"/>
                                      </p:to>
                                    </p:set>
                                    <p:anim calcmode="lin" valueType="num">
                                      <p:cBhvr additive="base">
                                        <p:cTn id="272" dur="500" fill="hold"/>
                                        <p:tgtEl>
                                          <p:spTgt spid="35"/>
                                        </p:tgtEl>
                                        <p:attrNameLst>
                                          <p:attrName>ppt_x</p:attrName>
                                        </p:attrNameLst>
                                      </p:cBhvr>
                                      <p:tavLst>
                                        <p:tav tm="0">
                                          <p:val>
                                            <p:strVal val="#ppt_x"/>
                                          </p:val>
                                        </p:tav>
                                        <p:tav tm="100000">
                                          <p:val>
                                            <p:strVal val="#ppt_x"/>
                                          </p:val>
                                        </p:tav>
                                      </p:tavLst>
                                    </p:anim>
                                    <p:anim calcmode="lin" valueType="num">
                                      <p:cBhvr additive="base">
                                        <p:cTn id="273"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4" fill="hold">
                      <p:stCondLst>
                        <p:cond delay="indefinite"/>
                      </p:stCondLst>
                      <p:childTnLst>
                        <p:par>
                          <p:cTn id="275" fill="hold">
                            <p:stCondLst>
                              <p:cond delay="0"/>
                            </p:stCondLst>
                            <p:childTnLst>
                              <p:par>
                                <p:cTn id="276" presetID="2" presetClass="entr" presetSubtype="4" fill="hold" grpId="0" nodeType="clickEffect">
                                  <p:stCondLst>
                                    <p:cond delay="0"/>
                                  </p:stCondLst>
                                  <p:childTnLst>
                                    <p:set>
                                      <p:cBhvr>
                                        <p:cTn id="277" dur="1" fill="hold">
                                          <p:stCondLst>
                                            <p:cond delay="0"/>
                                          </p:stCondLst>
                                        </p:cTn>
                                        <p:tgtEl>
                                          <p:spTgt spid="51"/>
                                        </p:tgtEl>
                                        <p:attrNameLst>
                                          <p:attrName>style.visibility</p:attrName>
                                        </p:attrNameLst>
                                      </p:cBhvr>
                                      <p:to>
                                        <p:strVal val="visible"/>
                                      </p:to>
                                    </p:set>
                                    <p:anim calcmode="lin" valueType="num">
                                      <p:cBhvr additive="base">
                                        <p:cTn id="278" dur="500" fill="hold"/>
                                        <p:tgtEl>
                                          <p:spTgt spid="51"/>
                                        </p:tgtEl>
                                        <p:attrNameLst>
                                          <p:attrName>ppt_x</p:attrName>
                                        </p:attrNameLst>
                                      </p:cBhvr>
                                      <p:tavLst>
                                        <p:tav tm="0">
                                          <p:val>
                                            <p:strVal val="#ppt_x"/>
                                          </p:val>
                                        </p:tav>
                                        <p:tav tm="100000">
                                          <p:val>
                                            <p:strVal val="#ppt_x"/>
                                          </p:val>
                                        </p:tav>
                                      </p:tavLst>
                                    </p:anim>
                                    <p:anim calcmode="lin" valueType="num">
                                      <p:cBhvr additive="base">
                                        <p:cTn id="279"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80" fill="hold">
                      <p:stCondLst>
                        <p:cond delay="indefinite"/>
                      </p:stCondLst>
                      <p:childTnLst>
                        <p:par>
                          <p:cTn id="281" fill="hold">
                            <p:stCondLst>
                              <p:cond delay="0"/>
                            </p:stCondLst>
                            <p:childTnLst>
                              <p:par>
                                <p:cTn id="282" presetID="2" presetClass="entr" presetSubtype="4" fill="hold" grpId="0" nodeType="clickEffect">
                                  <p:stCondLst>
                                    <p:cond delay="0"/>
                                  </p:stCondLst>
                                  <p:childTnLst>
                                    <p:set>
                                      <p:cBhvr>
                                        <p:cTn id="283" dur="1" fill="hold">
                                          <p:stCondLst>
                                            <p:cond delay="0"/>
                                          </p:stCondLst>
                                        </p:cTn>
                                        <p:tgtEl>
                                          <p:spTgt spid="49"/>
                                        </p:tgtEl>
                                        <p:attrNameLst>
                                          <p:attrName>style.visibility</p:attrName>
                                        </p:attrNameLst>
                                      </p:cBhvr>
                                      <p:to>
                                        <p:strVal val="visible"/>
                                      </p:to>
                                    </p:set>
                                    <p:anim calcmode="lin" valueType="num">
                                      <p:cBhvr additive="base">
                                        <p:cTn id="284" dur="500" fill="hold"/>
                                        <p:tgtEl>
                                          <p:spTgt spid="49"/>
                                        </p:tgtEl>
                                        <p:attrNameLst>
                                          <p:attrName>ppt_x</p:attrName>
                                        </p:attrNameLst>
                                      </p:cBhvr>
                                      <p:tavLst>
                                        <p:tav tm="0">
                                          <p:val>
                                            <p:strVal val="#ppt_x"/>
                                          </p:val>
                                        </p:tav>
                                        <p:tav tm="100000">
                                          <p:val>
                                            <p:strVal val="#ppt_x"/>
                                          </p:val>
                                        </p:tav>
                                      </p:tavLst>
                                    </p:anim>
                                    <p:anim calcmode="lin" valueType="num">
                                      <p:cBhvr additive="base">
                                        <p:cTn id="285"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86" fill="hold">
                      <p:stCondLst>
                        <p:cond delay="indefinite"/>
                      </p:stCondLst>
                      <p:childTnLst>
                        <p:par>
                          <p:cTn id="287" fill="hold">
                            <p:stCondLst>
                              <p:cond delay="0"/>
                            </p:stCondLst>
                            <p:childTnLst>
                              <p:par>
                                <p:cTn id="288" presetID="2" presetClass="entr" presetSubtype="4" fill="hold" grpId="0" nodeType="clickEffect">
                                  <p:stCondLst>
                                    <p:cond delay="0"/>
                                  </p:stCondLst>
                                  <p:childTnLst>
                                    <p:set>
                                      <p:cBhvr>
                                        <p:cTn id="289" dur="1" fill="hold">
                                          <p:stCondLst>
                                            <p:cond delay="0"/>
                                          </p:stCondLst>
                                        </p:cTn>
                                        <p:tgtEl>
                                          <p:spTgt spid="50"/>
                                        </p:tgtEl>
                                        <p:attrNameLst>
                                          <p:attrName>style.visibility</p:attrName>
                                        </p:attrNameLst>
                                      </p:cBhvr>
                                      <p:to>
                                        <p:strVal val="visible"/>
                                      </p:to>
                                    </p:set>
                                    <p:anim calcmode="lin" valueType="num">
                                      <p:cBhvr additive="base">
                                        <p:cTn id="290" dur="500" fill="hold"/>
                                        <p:tgtEl>
                                          <p:spTgt spid="50"/>
                                        </p:tgtEl>
                                        <p:attrNameLst>
                                          <p:attrName>ppt_x</p:attrName>
                                        </p:attrNameLst>
                                      </p:cBhvr>
                                      <p:tavLst>
                                        <p:tav tm="0">
                                          <p:val>
                                            <p:strVal val="#ppt_x"/>
                                          </p:val>
                                        </p:tav>
                                        <p:tav tm="100000">
                                          <p:val>
                                            <p:strVal val="#ppt_x"/>
                                          </p:val>
                                        </p:tav>
                                      </p:tavLst>
                                    </p:anim>
                                    <p:anim calcmode="lin" valueType="num">
                                      <p:cBhvr additive="base">
                                        <p:cTn id="291"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92" fill="hold">
                      <p:stCondLst>
                        <p:cond delay="indefinite"/>
                      </p:stCondLst>
                      <p:childTnLst>
                        <p:par>
                          <p:cTn id="293" fill="hold">
                            <p:stCondLst>
                              <p:cond delay="0"/>
                            </p:stCondLst>
                            <p:childTnLst>
                              <p:par>
                                <p:cTn id="294" presetID="2" presetClass="entr" presetSubtype="4" fill="hold" grpId="0" nodeType="clickEffect">
                                  <p:stCondLst>
                                    <p:cond delay="0"/>
                                  </p:stCondLst>
                                  <p:childTnLst>
                                    <p:set>
                                      <p:cBhvr>
                                        <p:cTn id="295" dur="1" fill="hold">
                                          <p:stCondLst>
                                            <p:cond delay="0"/>
                                          </p:stCondLst>
                                        </p:cTn>
                                        <p:tgtEl>
                                          <p:spTgt spid="53"/>
                                        </p:tgtEl>
                                        <p:attrNameLst>
                                          <p:attrName>style.visibility</p:attrName>
                                        </p:attrNameLst>
                                      </p:cBhvr>
                                      <p:to>
                                        <p:strVal val="visible"/>
                                      </p:to>
                                    </p:set>
                                    <p:anim calcmode="lin" valueType="num">
                                      <p:cBhvr additive="base">
                                        <p:cTn id="296" dur="500" fill="hold"/>
                                        <p:tgtEl>
                                          <p:spTgt spid="53"/>
                                        </p:tgtEl>
                                        <p:attrNameLst>
                                          <p:attrName>ppt_x</p:attrName>
                                        </p:attrNameLst>
                                      </p:cBhvr>
                                      <p:tavLst>
                                        <p:tav tm="0">
                                          <p:val>
                                            <p:strVal val="#ppt_x"/>
                                          </p:val>
                                        </p:tav>
                                        <p:tav tm="100000">
                                          <p:val>
                                            <p:strVal val="#ppt_x"/>
                                          </p:val>
                                        </p:tav>
                                      </p:tavLst>
                                    </p:anim>
                                    <p:anim calcmode="lin" valueType="num">
                                      <p:cBhvr additive="base">
                                        <p:cTn id="297"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298" fill="hold">
                      <p:stCondLst>
                        <p:cond delay="indefinite"/>
                      </p:stCondLst>
                      <p:childTnLst>
                        <p:par>
                          <p:cTn id="299" fill="hold">
                            <p:stCondLst>
                              <p:cond delay="0"/>
                            </p:stCondLst>
                            <p:childTnLst>
                              <p:par>
                                <p:cTn id="300" presetID="2" presetClass="entr" presetSubtype="4" fill="hold" grpId="0" nodeType="clickEffect">
                                  <p:stCondLst>
                                    <p:cond delay="0"/>
                                  </p:stCondLst>
                                  <p:childTnLst>
                                    <p:set>
                                      <p:cBhvr>
                                        <p:cTn id="301" dur="1" fill="hold">
                                          <p:stCondLst>
                                            <p:cond delay="0"/>
                                          </p:stCondLst>
                                        </p:cTn>
                                        <p:tgtEl>
                                          <p:spTgt spid="54"/>
                                        </p:tgtEl>
                                        <p:attrNameLst>
                                          <p:attrName>style.visibility</p:attrName>
                                        </p:attrNameLst>
                                      </p:cBhvr>
                                      <p:to>
                                        <p:strVal val="visible"/>
                                      </p:to>
                                    </p:set>
                                    <p:anim calcmode="lin" valueType="num">
                                      <p:cBhvr additive="base">
                                        <p:cTn id="302" dur="500" fill="hold"/>
                                        <p:tgtEl>
                                          <p:spTgt spid="54"/>
                                        </p:tgtEl>
                                        <p:attrNameLst>
                                          <p:attrName>ppt_x</p:attrName>
                                        </p:attrNameLst>
                                      </p:cBhvr>
                                      <p:tavLst>
                                        <p:tav tm="0">
                                          <p:val>
                                            <p:strVal val="#ppt_x"/>
                                          </p:val>
                                        </p:tav>
                                        <p:tav tm="100000">
                                          <p:val>
                                            <p:strVal val="#ppt_x"/>
                                          </p:val>
                                        </p:tav>
                                      </p:tavLst>
                                    </p:anim>
                                    <p:anim calcmode="lin" valueType="num">
                                      <p:cBhvr additive="base">
                                        <p:cTn id="303"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304" fill="hold">
                      <p:stCondLst>
                        <p:cond delay="indefinite"/>
                      </p:stCondLst>
                      <p:childTnLst>
                        <p:par>
                          <p:cTn id="305" fill="hold">
                            <p:stCondLst>
                              <p:cond delay="0"/>
                            </p:stCondLst>
                            <p:childTnLst>
                              <p:par>
                                <p:cTn id="306" presetID="2" presetClass="entr" presetSubtype="4" fill="hold" grpId="0" nodeType="clickEffect">
                                  <p:stCondLst>
                                    <p:cond delay="0"/>
                                  </p:stCondLst>
                                  <p:childTnLst>
                                    <p:set>
                                      <p:cBhvr>
                                        <p:cTn id="307" dur="1" fill="hold">
                                          <p:stCondLst>
                                            <p:cond delay="0"/>
                                          </p:stCondLst>
                                        </p:cTn>
                                        <p:tgtEl>
                                          <p:spTgt spid="55"/>
                                        </p:tgtEl>
                                        <p:attrNameLst>
                                          <p:attrName>style.visibility</p:attrName>
                                        </p:attrNameLst>
                                      </p:cBhvr>
                                      <p:to>
                                        <p:strVal val="visible"/>
                                      </p:to>
                                    </p:set>
                                    <p:anim calcmode="lin" valueType="num">
                                      <p:cBhvr additive="base">
                                        <p:cTn id="308" dur="500" fill="hold"/>
                                        <p:tgtEl>
                                          <p:spTgt spid="55"/>
                                        </p:tgtEl>
                                        <p:attrNameLst>
                                          <p:attrName>ppt_x</p:attrName>
                                        </p:attrNameLst>
                                      </p:cBhvr>
                                      <p:tavLst>
                                        <p:tav tm="0">
                                          <p:val>
                                            <p:strVal val="#ppt_x"/>
                                          </p:val>
                                        </p:tav>
                                        <p:tav tm="100000">
                                          <p:val>
                                            <p:strVal val="#ppt_x"/>
                                          </p:val>
                                        </p:tav>
                                      </p:tavLst>
                                    </p:anim>
                                    <p:anim calcmode="lin" valueType="num">
                                      <p:cBhvr additive="base">
                                        <p:cTn id="309"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310" fill="hold">
                      <p:stCondLst>
                        <p:cond delay="indefinite"/>
                      </p:stCondLst>
                      <p:childTnLst>
                        <p:par>
                          <p:cTn id="311" fill="hold">
                            <p:stCondLst>
                              <p:cond delay="0"/>
                            </p:stCondLst>
                            <p:childTnLst>
                              <p:par>
                                <p:cTn id="312" presetID="2" presetClass="entr" presetSubtype="4" fill="hold" grpId="0" nodeType="clickEffect">
                                  <p:stCondLst>
                                    <p:cond delay="0"/>
                                  </p:stCondLst>
                                  <p:childTnLst>
                                    <p:set>
                                      <p:cBhvr>
                                        <p:cTn id="313" dur="1" fill="hold">
                                          <p:stCondLst>
                                            <p:cond delay="0"/>
                                          </p:stCondLst>
                                        </p:cTn>
                                        <p:tgtEl>
                                          <p:spTgt spid="56"/>
                                        </p:tgtEl>
                                        <p:attrNameLst>
                                          <p:attrName>style.visibility</p:attrName>
                                        </p:attrNameLst>
                                      </p:cBhvr>
                                      <p:to>
                                        <p:strVal val="visible"/>
                                      </p:to>
                                    </p:set>
                                    <p:anim calcmode="lin" valueType="num">
                                      <p:cBhvr additive="base">
                                        <p:cTn id="314" dur="500" fill="hold"/>
                                        <p:tgtEl>
                                          <p:spTgt spid="56"/>
                                        </p:tgtEl>
                                        <p:attrNameLst>
                                          <p:attrName>ppt_x</p:attrName>
                                        </p:attrNameLst>
                                      </p:cBhvr>
                                      <p:tavLst>
                                        <p:tav tm="0">
                                          <p:val>
                                            <p:strVal val="#ppt_x"/>
                                          </p:val>
                                        </p:tav>
                                        <p:tav tm="100000">
                                          <p:val>
                                            <p:strVal val="#ppt_x"/>
                                          </p:val>
                                        </p:tav>
                                      </p:tavLst>
                                    </p:anim>
                                    <p:anim calcmode="lin" valueType="num">
                                      <p:cBhvr additive="base">
                                        <p:cTn id="315"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316" fill="hold">
                      <p:stCondLst>
                        <p:cond delay="indefinite"/>
                      </p:stCondLst>
                      <p:childTnLst>
                        <p:par>
                          <p:cTn id="317" fill="hold">
                            <p:stCondLst>
                              <p:cond delay="0"/>
                            </p:stCondLst>
                            <p:childTnLst>
                              <p:par>
                                <p:cTn id="318" presetID="2" presetClass="entr" presetSubtype="4" fill="hold" grpId="0" nodeType="clickEffect">
                                  <p:stCondLst>
                                    <p:cond delay="0"/>
                                  </p:stCondLst>
                                  <p:childTnLst>
                                    <p:set>
                                      <p:cBhvr>
                                        <p:cTn id="319" dur="1" fill="hold">
                                          <p:stCondLst>
                                            <p:cond delay="0"/>
                                          </p:stCondLst>
                                        </p:cTn>
                                        <p:tgtEl>
                                          <p:spTgt spid="52"/>
                                        </p:tgtEl>
                                        <p:attrNameLst>
                                          <p:attrName>style.visibility</p:attrName>
                                        </p:attrNameLst>
                                      </p:cBhvr>
                                      <p:to>
                                        <p:strVal val="visible"/>
                                      </p:to>
                                    </p:set>
                                    <p:anim calcmode="lin" valueType="num">
                                      <p:cBhvr additive="base">
                                        <p:cTn id="320" dur="500" fill="hold"/>
                                        <p:tgtEl>
                                          <p:spTgt spid="52"/>
                                        </p:tgtEl>
                                        <p:attrNameLst>
                                          <p:attrName>ppt_x</p:attrName>
                                        </p:attrNameLst>
                                      </p:cBhvr>
                                      <p:tavLst>
                                        <p:tav tm="0">
                                          <p:val>
                                            <p:strVal val="#ppt_x"/>
                                          </p:val>
                                        </p:tav>
                                        <p:tav tm="100000">
                                          <p:val>
                                            <p:strVal val="#ppt_x"/>
                                          </p:val>
                                        </p:tav>
                                      </p:tavLst>
                                    </p:anim>
                                    <p:anim calcmode="lin" valueType="num">
                                      <p:cBhvr additive="base">
                                        <p:cTn id="321"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1000780"/>
            <a:ext cx="1143000" cy="523220"/>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নিশ্চয়ই</a:t>
            </a:r>
            <a:endParaRPr lang="en-US" sz="2800" dirty="0">
              <a:latin typeface="NikoshBAN" panose="02000000000000000000" pitchFamily="2" charset="0"/>
              <a:cs typeface="NikoshBAN" panose="02000000000000000000" pitchFamily="2" charset="0"/>
            </a:endParaRPr>
          </a:p>
        </p:txBody>
      </p:sp>
      <p:sp>
        <p:nvSpPr>
          <p:cNvPr id="5" name="TextBox 4"/>
          <p:cNvSpPr txBox="1"/>
          <p:nvPr/>
        </p:nvSpPr>
        <p:spPr>
          <a:xfrm>
            <a:off x="472044" y="1000825"/>
            <a:ext cx="64027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cs typeface="+mj-cs"/>
              </a:rPr>
              <a:t>إِنَّ </a:t>
            </a:r>
            <a:endParaRPr lang="en-US" sz="2800" dirty="0">
              <a:latin typeface="NikoshBAN" panose="02000000000000000000" pitchFamily="2" charset="0"/>
              <a:cs typeface="+mj-cs"/>
            </a:endParaRPr>
          </a:p>
        </p:txBody>
      </p:sp>
      <p:sp>
        <p:nvSpPr>
          <p:cNvPr id="6" name="TextBox 5"/>
          <p:cNvSpPr txBox="1"/>
          <p:nvPr/>
        </p:nvSpPr>
        <p:spPr>
          <a:xfrm>
            <a:off x="3209925" y="1000825"/>
            <a:ext cx="9525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আল্লাহ</a:t>
            </a:r>
            <a:endParaRPr lang="en-US" sz="2800" dirty="0">
              <a:latin typeface="NikoshBAN" panose="02000000000000000000" pitchFamily="2" charset="0"/>
              <a:cs typeface="NikoshBAN" panose="02000000000000000000" pitchFamily="2" charset="0"/>
            </a:endParaRPr>
          </a:p>
        </p:txBody>
      </p:sp>
      <p:sp>
        <p:nvSpPr>
          <p:cNvPr id="7" name="TextBox 6"/>
          <p:cNvSpPr txBox="1"/>
          <p:nvPr/>
        </p:nvSpPr>
        <p:spPr>
          <a:xfrm>
            <a:off x="2496628" y="967757"/>
            <a:ext cx="609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cs typeface="+mj-cs"/>
              </a:rPr>
              <a:t>اللَّهَ</a:t>
            </a:r>
            <a:endParaRPr lang="en-US" sz="2800" dirty="0">
              <a:latin typeface="NikoshBAN" panose="02000000000000000000" pitchFamily="2" charset="0"/>
              <a:cs typeface="+mj-cs"/>
            </a:endParaRPr>
          </a:p>
        </p:txBody>
      </p:sp>
      <p:sp>
        <p:nvSpPr>
          <p:cNvPr id="8" name="TextBox 7"/>
          <p:cNvSpPr txBox="1"/>
          <p:nvPr/>
        </p:nvSpPr>
        <p:spPr>
          <a:xfrm>
            <a:off x="4648200" y="1610380"/>
            <a:ext cx="17526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কোন দৃষ্টান্ত</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3505200" y="1611944"/>
            <a:ext cx="990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مَثَلاً </a:t>
            </a:r>
            <a:r>
              <a:rPr lang="ar-SA" sz="2800" b="1" dirty="0" smtClean="0">
                <a:latin typeface="NikoshBAN" pitchFamily="2" charset="0"/>
              </a:rPr>
              <a:t>مَّا</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5676900" y="1000780"/>
            <a:ext cx="27432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সংকোচবোধ </a:t>
            </a:r>
            <a:r>
              <a:rPr lang="bn-BD" sz="2800" b="1" dirty="0">
                <a:latin typeface="NikoshBAN" pitchFamily="2" charset="0"/>
                <a:cs typeface="NikoshBAN" pitchFamily="2" charset="0"/>
              </a:rPr>
              <a:t>করেন না</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1905000" y="2219980"/>
            <a:ext cx="3267074"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কিংবা </a:t>
            </a:r>
            <a:r>
              <a:rPr lang="bn-BD" sz="2800" b="1" dirty="0">
                <a:latin typeface="NikoshBAN" pitchFamily="2" charset="0"/>
                <a:cs typeface="NikoshBAN" pitchFamily="2" charset="0"/>
              </a:rPr>
              <a:t>তদূর্ধ্ব তুচ্ছ কোন প্রাণী</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4295774" y="1000825"/>
            <a:ext cx="126682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لاَ </a:t>
            </a:r>
            <a:r>
              <a:rPr lang="ar-SA" sz="2800" b="1" dirty="0" smtClean="0">
                <a:latin typeface="NikoshBAN" pitchFamily="2" charset="0"/>
              </a:rPr>
              <a:t>يَسْتَحْي</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457200" y="2219980"/>
            <a:ext cx="13335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فَمَا </a:t>
            </a:r>
            <a:r>
              <a:rPr lang="ar-SA" sz="2800" b="1" dirty="0" smtClean="0">
                <a:latin typeface="NikoshBAN" pitchFamily="2" charset="0"/>
              </a:rPr>
              <a:t>فَوْقَهَا</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7696200" y="1610380"/>
            <a:ext cx="7620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মশা</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6515595" y="1611944"/>
            <a:ext cx="10519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بَعُوضَةً</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5327073" y="2239030"/>
            <a:ext cx="1302327"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فَأَمَّا </a:t>
            </a:r>
            <a:r>
              <a:rPr lang="ar-SA" sz="2800" b="1" dirty="0" smtClean="0">
                <a:latin typeface="NikoshBAN" pitchFamily="2" charset="0"/>
              </a:rPr>
              <a:t>الَّذِينَ</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6705601" y="2219980"/>
            <a:ext cx="17145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সুতরাং </a:t>
            </a:r>
            <a:r>
              <a:rPr lang="bn-BD" sz="2800" b="1" dirty="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472044" y="3463747"/>
            <a:ext cx="12043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مِن </a:t>
            </a:r>
            <a:r>
              <a:rPr lang="ar-SA" sz="2800" b="1" dirty="0" smtClean="0">
                <a:latin typeface="NikoshBAN" pitchFamily="2" charset="0"/>
              </a:rPr>
              <a:t>رَّبِّهِمْ</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5715000" y="3442055"/>
            <a:ext cx="1371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وَأَمَّا </a:t>
            </a:r>
            <a:r>
              <a:rPr lang="ar-SA" sz="2800" b="1" dirty="0" smtClean="0">
                <a:latin typeface="NikoshBAN" pitchFamily="2" charset="0"/>
              </a:rPr>
              <a:t>الَّذِينَ</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7086600" y="2830365"/>
            <a:ext cx="1447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তা সত্য</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1873827" y="3459308"/>
            <a:ext cx="361257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তাদের </a:t>
            </a:r>
            <a:r>
              <a:rPr lang="bn-BD" sz="2800" b="1" dirty="0">
                <a:latin typeface="NikoshBAN" pitchFamily="2" charset="0"/>
                <a:cs typeface="NikoshBAN" pitchFamily="2" charset="0"/>
              </a:rPr>
              <a:t>প্রতিপালকের পক্ষ থেকে</a:t>
            </a:r>
            <a:endParaRPr lang="en-US" sz="2800" dirty="0">
              <a:latin typeface="NikoshBAN" panose="02000000000000000000" pitchFamily="2" charset="0"/>
              <a:cs typeface="NikoshBAN" panose="02000000000000000000" pitchFamily="2" charset="0"/>
            </a:endParaRPr>
          </a:p>
        </p:txBody>
      </p:sp>
      <p:sp>
        <p:nvSpPr>
          <p:cNvPr id="26" name="TextBox 25"/>
          <p:cNvSpPr txBox="1"/>
          <p:nvPr/>
        </p:nvSpPr>
        <p:spPr>
          <a:xfrm>
            <a:off x="1387415" y="4048780"/>
            <a:ext cx="196538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অস্বীকার </a:t>
            </a:r>
            <a:r>
              <a:rPr lang="bn-BD" sz="2800" b="1" dirty="0">
                <a:latin typeface="NikoshBAN" pitchFamily="2" charset="0"/>
                <a:cs typeface="NikoshBAN" pitchFamily="2" charset="0"/>
              </a:rPr>
              <a:t>করেছে</a:t>
            </a:r>
            <a:endParaRPr lang="en-US" sz="2800" dirty="0">
              <a:latin typeface="NikoshBAN" panose="02000000000000000000" pitchFamily="2" charset="0"/>
              <a:cs typeface="NikoshBAN" panose="02000000000000000000" pitchFamily="2" charset="0"/>
            </a:endParaRPr>
          </a:p>
        </p:txBody>
      </p:sp>
      <p:sp>
        <p:nvSpPr>
          <p:cNvPr id="27" name="TextBox 26"/>
          <p:cNvSpPr txBox="1"/>
          <p:nvPr/>
        </p:nvSpPr>
        <p:spPr>
          <a:xfrm>
            <a:off x="465117" y="4048780"/>
            <a:ext cx="8753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كَفَرُواْ</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6804462" y="4048780"/>
            <a:ext cx="6927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কি</a:t>
            </a:r>
            <a:r>
              <a:rPr lang="bn-BD" sz="2800" b="1" dirty="0">
                <a:latin typeface="NikoshBAN" pitchFamily="2" charset="0"/>
                <a:cs typeface="NikoshBAN" pitchFamily="2" charset="0"/>
              </a:rPr>
              <a:t>?</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6019800" y="4048780"/>
            <a:ext cx="68580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مَاذَا</a:t>
            </a:r>
            <a:endParaRPr lang="en-US" sz="2800" dirty="0">
              <a:latin typeface="NikoshBAN" panose="02000000000000000000" pitchFamily="2" charset="0"/>
              <a:cs typeface="NikoshBAN" panose="02000000000000000000" pitchFamily="2" charset="0"/>
            </a:endParaRPr>
          </a:p>
        </p:txBody>
      </p:sp>
      <p:sp>
        <p:nvSpPr>
          <p:cNvPr id="30" name="TextBox 29"/>
          <p:cNvSpPr txBox="1"/>
          <p:nvPr/>
        </p:nvSpPr>
        <p:spPr>
          <a:xfrm>
            <a:off x="4648201" y="4048780"/>
            <a:ext cx="12954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তারা </a:t>
            </a:r>
            <a:r>
              <a:rPr lang="bn-BD" sz="2800" b="1" dirty="0">
                <a:latin typeface="NikoshBAN" pitchFamily="2" charset="0"/>
                <a:cs typeface="NikoshBAN" pitchFamily="2" charset="0"/>
              </a:rPr>
              <a:t>বলে</a:t>
            </a:r>
            <a:endParaRPr lang="en-US" sz="2800" dirty="0">
              <a:latin typeface="NikoshBAN" panose="02000000000000000000" pitchFamily="2" charset="0"/>
              <a:cs typeface="NikoshBAN" panose="02000000000000000000" pitchFamily="2" charset="0"/>
            </a:endParaRPr>
          </a:p>
        </p:txBody>
      </p:sp>
      <p:sp>
        <p:nvSpPr>
          <p:cNvPr id="31" name="TextBox 30"/>
          <p:cNvSpPr txBox="1"/>
          <p:nvPr/>
        </p:nvSpPr>
        <p:spPr>
          <a:xfrm>
            <a:off x="3429000" y="4048780"/>
            <a:ext cx="111442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فَيَقُولُونَ</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304800" y="4658380"/>
            <a:ext cx="218032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আল্লাহ </a:t>
            </a:r>
            <a:r>
              <a:rPr lang="bn-BD" sz="2800" b="1" dirty="0">
                <a:latin typeface="NikoshBAN" pitchFamily="2" charset="0"/>
                <a:cs typeface="NikoshBAN" pitchFamily="2" charset="0"/>
              </a:rPr>
              <a:t>ইচ্ছা করেন</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7603854" y="4048780"/>
            <a:ext cx="108490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أَرَادَ </a:t>
            </a:r>
            <a:r>
              <a:rPr lang="ar-SA" sz="2800" b="1" dirty="0" smtClean="0">
                <a:latin typeface="NikoshBAN" pitchFamily="2" charset="0"/>
              </a:rPr>
              <a:t>اللَّهُ</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3886200" y="4658380"/>
            <a:ext cx="24384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উপমা </a:t>
            </a:r>
            <a:r>
              <a:rPr lang="bn-BD" sz="2800" b="1" dirty="0">
                <a:latin typeface="NikoshBAN" pitchFamily="2" charset="0"/>
                <a:cs typeface="NikoshBAN" pitchFamily="2" charset="0"/>
              </a:rPr>
              <a:t>স্বরুপ এর দ্বারা</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7315200" y="4658380"/>
            <a:ext cx="15690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তিনি </a:t>
            </a:r>
            <a:r>
              <a:rPr lang="bn-BD" sz="2800" b="1" dirty="0">
                <a:latin typeface="NikoshBAN" pitchFamily="2" charset="0"/>
                <a:cs typeface="NikoshBAN" pitchFamily="2" charset="0"/>
              </a:rPr>
              <a:t>পথভ্রষ্ট</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2552700" y="4658380"/>
            <a:ext cx="12573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بِهَـذَا </a:t>
            </a:r>
            <a:r>
              <a:rPr lang="ar-SA" sz="2800" b="1" dirty="0" smtClean="0">
                <a:latin typeface="NikoshBAN" pitchFamily="2" charset="0"/>
              </a:rPr>
              <a:t>مَثَلاً</a:t>
            </a:r>
            <a:endParaRPr lang="en-US" sz="2800" dirty="0">
              <a:latin typeface="NikoshBAN" panose="02000000000000000000" pitchFamily="2" charset="0"/>
              <a:cs typeface="NikoshBAN" panose="02000000000000000000" pitchFamily="2" charset="0"/>
            </a:endParaRPr>
          </a:p>
        </p:txBody>
      </p:sp>
      <p:sp>
        <p:nvSpPr>
          <p:cNvPr id="37" name="TextBox 36"/>
          <p:cNvSpPr txBox="1"/>
          <p:nvPr/>
        </p:nvSpPr>
        <p:spPr>
          <a:xfrm>
            <a:off x="6400800" y="4658380"/>
            <a:ext cx="82983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يُضِلُّ</a:t>
            </a:r>
            <a:endParaRPr lang="en-US" sz="2800" dirty="0">
              <a:latin typeface="NikoshBAN" panose="02000000000000000000" pitchFamily="2" charset="0"/>
              <a:cs typeface="NikoshBAN" panose="02000000000000000000" pitchFamily="2" charset="0"/>
            </a:endParaRPr>
          </a:p>
        </p:txBody>
      </p:sp>
      <p:sp>
        <p:nvSpPr>
          <p:cNvPr id="39" name="TextBox 38"/>
          <p:cNvSpPr txBox="1"/>
          <p:nvPr/>
        </p:nvSpPr>
        <p:spPr>
          <a:xfrm>
            <a:off x="7290040" y="3439180"/>
            <a:ext cx="124436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40" name="TextBox 39"/>
          <p:cNvSpPr txBox="1"/>
          <p:nvPr/>
        </p:nvSpPr>
        <p:spPr>
          <a:xfrm>
            <a:off x="1905000" y="1610380"/>
            <a:ext cx="14478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পেশ </a:t>
            </a:r>
            <a:r>
              <a:rPr lang="bn-BD" sz="2800" b="1" dirty="0">
                <a:latin typeface="NikoshBAN" pitchFamily="2" charset="0"/>
                <a:cs typeface="NikoshBAN" pitchFamily="2" charset="0"/>
              </a:rPr>
              <a:t>করতে</a:t>
            </a:r>
            <a:endParaRPr lang="en-US" sz="2800" dirty="0">
              <a:latin typeface="NikoshBAN" panose="02000000000000000000" pitchFamily="2" charset="0"/>
              <a:cs typeface="NikoshBAN" panose="02000000000000000000" pitchFamily="2" charset="0"/>
            </a:endParaRPr>
          </a:p>
        </p:txBody>
      </p:sp>
      <p:sp>
        <p:nvSpPr>
          <p:cNvPr id="41" name="TextBox 40"/>
          <p:cNvSpPr txBox="1"/>
          <p:nvPr/>
        </p:nvSpPr>
        <p:spPr>
          <a:xfrm>
            <a:off x="452994" y="1610380"/>
            <a:ext cx="13186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أَن </a:t>
            </a:r>
            <a:r>
              <a:rPr lang="ar-SA" sz="2800" b="1" dirty="0" smtClean="0">
                <a:latin typeface="NikoshBAN" pitchFamily="2" charset="0"/>
              </a:rPr>
              <a:t>يَضْرِبَ</a:t>
            </a:r>
            <a:endParaRPr lang="en-US" sz="2800" dirty="0">
              <a:latin typeface="NikoshBAN" panose="02000000000000000000" pitchFamily="2" charset="0"/>
              <a:cs typeface="NikoshBAN" panose="02000000000000000000" pitchFamily="2" charset="0"/>
            </a:endParaRPr>
          </a:p>
        </p:txBody>
      </p:sp>
      <p:sp>
        <p:nvSpPr>
          <p:cNvPr id="42" name="TextBox 41"/>
          <p:cNvSpPr txBox="1"/>
          <p:nvPr/>
        </p:nvSpPr>
        <p:spPr>
          <a:xfrm>
            <a:off x="304800" y="5267980"/>
            <a:ext cx="4873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بِهِ</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899308" y="5267980"/>
            <a:ext cx="109016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44" name="TextBox 43"/>
          <p:cNvSpPr txBox="1"/>
          <p:nvPr/>
        </p:nvSpPr>
        <p:spPr>
          <a:xfrm>
            <a:off x="4402871" y="5267980"/>
            <a:ext cx="100732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وَيَهْدِي</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3010439" y="5272293"/>
            <a:ext cx="128533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অনেককে</a:t>
            </a:r>
            <a:endParaRPr lang="en-US" sz="2800" dirty="0">
              <a:latin typeface="NikoshBAN" panose="02000000000000000000" pitchFamily="2" charset="0"/>
              <a:cs typeface="NikoshBAN" panose="02000000000000000000" pitchFamily="2" charset="0"/>
            </a:endParaRPr>
          </a:p>
        </p:txBody>
      </p:sp>
      <p:sp>
        <p:nvSpPr>
          <p:cNvPr id="46" name="TextBox 45"/>
          <p:cNvSpPr txBox="1"/>
          <p:nvPr/>
        </p:nvSpPr>
        <p:spPr>
          <a:xfrm>
            <a:off x="2109697" y="5267980"/>
            <a:ext cx="78590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كَثِيراً</a:t>
            </a:r>
            <a:endParaRPr lang="en-US" sz="2800" dirty="0">
              <a:latin typeface="NikoshBAN" panose="02000000000000000000" pitchFamily="2" charset="0"/>
              <a:cs typeface="NikoshBAN" panose="02000000000000000000" pitchFamily="2" charset="0"/>
            </a:endParaRPr>
          </a:p>
        </p:txBody>
      </p:sp>
      <p:sp>
        <p:nvSpPr>
          <p:cNvPr id="47" name="TextBox 46"/>
          <p:cNvSpPr txBox="1"/>
          <p:nvPr/>
        </p:nvSpPr>
        <p:spPr>
          <a:xfrm>
            <a:off x="2743200" y="5877580"/>
            <a:ext cx="94297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ব্যতীত</a:t>
            </a:r>
            <a:endParaRPr lang="en-US" sz="2800" dirty="0">
              <a:latin typeface="NikoshBAN" panose="02000000000000000000" pitchFamily="2" charset="0"/>
              <a:cs typeface="NikoshBAN" panose="02000000000000000000" pitchFamily="2" charset="0"/>
            </a:endParaRPr>
          </a:p>
        </p:txBody>
      </p:sp>
      <p:sp>
        <p:nvSpPr>
          <p:cNvPr id="48" name="TextBox 47"/>
          <p:cNvSpPr txBox="1"/>
          <p:nvPr/>
        </p:nvSpPr>
        <p:spPr>
          <a:xfrm>
            <a:off x="2109697" y="5877580"/>
            <a:ext cx="51920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إِلاّ</a:t>
            </a:r>
            <a:endParaRPr lang="en-US" sz="2800" dirty="0">
              <a:latin typeface="NikoshBAN" panose="02000000000000000000" pitchFamily="2" charset="0"/>
              <a:cs typeface="NikoshBAN" panose="02000000000000000000" pitchFamily="2" charset="0"/>
            </a:endParaRPr>
          </a:p>
        </p:txBody>
      </p:sp>
      <p:sp>
        <p:nvSpPr>
          <p:cNvPr id="49" name="TextBox 48"/>
          <p:cNvSpPr txBox="1"/>
          <p:nvPr/>
        </p:nvSpPr>
        <p:spPr>
          <a:xfrm>
            <a:off x="5500553" y="5272293"/>
            <a:ext cx="330054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সঠিক পথ প্রদর্শন করেন</a:t>
            </a:r>
            <a:endParaRPr lang="en-US" sz="2800" dirty="0">
              <a:latin typeface="NikoshBAN" panose="02000000000000000000" pitchFamily="2" charset="0"/>
              <a:cs typeface="NikoshBAN" panose="02000000000000000000" pitchFamily="2" charset="0"/>
            </a:endParaRPr>
          </a:p>
        </p:txBody>
      </p:sp>
      <p:sp>
        <p:nvSpPr>
          <p:cNvPr id="50" name="TextBox 49"/>
          <p:cNvSpPr txBox="1"/>
          <p:nvPr/>
        </p:nvSpPr>
        <p:spPr>
          <a:xfrm>
            <a:off x="890770" y="5877580"/>
            <a:ext cx="109016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51" name="TextBox 50"/>
          <p:cNvSpPr txBox="1"/>
          <p:nvPr/>
        </p:nvSpPr>
        <p:spPr>
          <a:xfrm>
            <a:off x="294997" y="5877580"/>
            <a:ext cx="49718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بِهِ</a:t>
            </a:r>
            <a:endParaRPr lang="en-US" sz="2800" dirty="0">
              <a:latin typeface="NikoshBAN" panose="02000000000000000000" pitchFamily="2" charset="0"/>
              <a:cs typeface="NikoshBAN" panose="02000000000000000000" pitchFamily="2" charset="0"/>
            </a:endParaRPr>
          </a:p>
        </p:txBody>
      </p:sp>
      <p:sp>
        <p:nvSpPr>
          <p:cNvPr id="52" name="TextBox 51"/>
          <p:cNvSpPr txBox="1"/>
          <p:nvPr/>
        </p:nvSpPr>
        <p:spPr>
          <a:xfrm>
            <a:off x="5245850" y="5877580"/>
            <a:ext cx="168835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দুস্কৃতকারীগণ</a:t>
            </a:r>
            <a:endParaRPr lang="en-US" sz="2800" dirty="0">
              <a:latin typeface="NikoshBAN" panose="02000000000000000000" pitchFamily="2" charset="0"/>
              <a:cs typeface="NikoshBAN" panose="02000000000000000000" pitchFamily="2" charset="0"/>
            </a:endParaRPr>
          </a:p>
        </p:txBody>
      </p:sp>
      <p:sp>
        <p:nvSpPr>
          <p:cNvPr id="53" name="TextBox 52"/>
          <p:cNvSpPr txBox="1"/>
          <p:nvPr/>
        </p:nvSpPr>
        <p:spPr>
          <a:xfrm>
            <a:off x="3782569" y="5877580"/>
            <a:ext cx="1276907"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الْفَاسِقِينَ</a:t>
            </a:r>
            <a:endParaRPr lang="en-US" sz="2800" dirty="0">
              <a:latin typeface="NikoshBAN" panose="02000000000000000000" pitchFamily="2" charset="0"/>
              <a:cs typeface="NikoshBAN" panose="02000000000000000000" pitchFamily="2" charset="0"/>
            </a:endParaRPr>
          </a:p>
        </p:txBody>
      </p:sp>
      <p:sp>
        <p:nvSpPr>
          <p:cNvPr id="54" name="TextBox 53"/>
          <p:cNvSpPr txBox="1"/>
          <p:nvPr/>
        </p:nvSpPr>
        <p:spPr>
          <a:xfrm>
            <a:off x="1409700" y="2854806"/>
            <a:ext cx="16383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ঈমান </a:t>
            </a:r>
            <a:r>
              <a:rPr lang="bn-BD" sz="2800" b="1" dirty="0">
                <a:latin typeface="NikoshBAN" pitchFamily="2" charset="0"/>
                <a:cs typeface="NikoshBAN" pitchFamily="2" charset="0"/>
              </a:rPr>
              <a:t>এনেছে</a:t>
            </a:r>
            <a:endParaRPr lang="en-US" sz="2800" dirty="0">
              <a:latin typeface="NikoshBAN" panose="02000000000000000000" pitchFamily="2" charset="0"/>
              <a:cs typeface="NikoshBAN" panose="02000000000000000000" pitchFamily="2" charset="0"/>
            </a:endParaRPr>
          </a:p>
        </p:txBody>
      </p:sp>
      <p:sp>
        <p:nvSpPr>
          <p:cNvPr id="55" name="TextBox 54"/>
          <p:cNvSpPr txBox="1"/>
          <p:nvPr/>
        </p:nvSpPr>
        <p:spPr>
          <a:xfrm>
            <a:off x="472044" y="2842462"/>
            <a:ext cx="86838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آمَنُواْ</a:t>
            </a:r>
            <a:endParaRPr lang="en-US" sz="2800" dirty="0">
              <a:latin typeface="NikoshBAN" panose="02000000000000000000" pitchFamily="2" charset="0"/>
              <a:cs typeface="NikoshBAN" panose="02000000000000000000" pitchFamily="2" charset="0"/>
            </a:endParaRPr>
          </a:p>
        </p:txBody>
      </p:sp>
      <p:sp>
        <p:nvSpPr>
          <p:cNvPr id="56" name="TextBox 55"/>
          <p:cNvSpPr txBox="1"/>
          <p:nvPr/>
        </p:nvSpPr>
        <p:spPr>
          <a:xfrm>
            <a:off x="4326671" y="2856244"/>
            <a:ext cx="138832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তারা </a:t>
            </a:r>
            <a:r>
              <a:rPr lang="bn-BD" sz="2800" b="1" dirty="0">
                <a:latin typeface="NikoshBAN" pitchFamily="2" charset="0"/>
                <a:cs typeface="NikoshBAN" pitchFamily="2" charset="0"/>
              </a:rPr>
              <a:t>জানে</a:t>
            </a:r>
            <a:endParaRPr lang="en-US" sz="2800" dirty="0">
              <a:latin typeface="NikoshBAN" panose="02000000000000000000" pitchFamily="2" charset="0"/>
              <a:cs typeface="NikoshBAN" panose="02000000000000000000" pitchFamily="2" charset="0"/>
            </a:endParaRPr>
          </a:p>
        </p:txBody>
      </p:sp>
      <p:sp>
        <p:nvSpPr>
          <p:cNvPr id="57" name="TextBox 56"/>
          <p:cNvSpPr txBox="1"/>
          <p:nvPr/>
        </p:nvSpPr>
        <p:spPr>
          <a:xfrm>
            <a:off x="3124200" y="2842462"/>
            <a:ext cx="111442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فَيَعْلَمُونَ</a:t>
            </a:r>
            <a:endParaRPr lang="en-US" sz="2800" dirty="0">
              <a:latin typeface="NikoshBAN" panose="02000000000000000000" pitchFamily="2" charset="0"/>
              <a:cs typeface="NikoshBAN" panose="02000000000000000000" pitchFamily="2" charset="0"/>
            </a:endParaRPr>
          </a:p>
        </p:txBody>
      </p:sp>
      <p:sp>
        <p:nvSpPr>
          <p:cNvPr id="58" name="TextBox 57"/>
          <p:cNvSpPr txBox="1"/>
          <p:nvPr/>
        </p:nvSpPr>
        <p:spPr>
          <a:xfrm>
            <a:off x="5791200" y="2829580"/>
            <a:ext cx="12261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أَنَّهُ </a:t>
            </a:r>
            <a:r>
              <a:rPr lang="ar-SA" sz="2800" b="1" dirty="0" smtClean="0">
                <a:latin typeface="NikoshBAN" pitchFamily="2" charset="0"/>
              </a:rPr>
              <a:t>الْحَقُّ</a:t>
            </a:r>
            <a:endParaRPr lang="en-US" sz="2800" dirty="0">
              <a:latin typeface="NikoshBAN" panose="02000000000000000000" pitchFamily="2" charset="0"/>
              <a:cs typeface="NikoshBAN" panose="02000000000000000000" pitchFamily="2" charset="0"/>
            </a:endParaRPr>
          </a:p>
        </p:txBody>
      </p:sp>
      <p:sp>
        <p:nvSpPr>
          <p:cNvPr id="59" name="TextBox 58"/>
          <p:cNvSpPr txBox="1"/>
          <p:nvPr/>
        </p:nvSpPr>
        <p:spPr>
          <a:xfrm>
            <a:off x="3429000" y="152400"/>
            <a:ext cx="2057400" cy="584775"/>
          </a:xfrm>
          <a:prstGeom prst="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r>
              <a:rPr lang="en-US" sz="3200" b="1" dirty="0" err="1" smtClean="0">
                <a:latin typeface="NikoshBAN" pitchFamily="2" charset="0"/>
                <a:cs typeface="NikoshBAN" pitchFamily="2" charset="0"/>
              </a:rPr>
              <a:t>শাব্দিক</a:t>
            </a:r>
            <a:r>
              <a:rPr lang="en-US" sz="3200" b="1" dirty="0" smtClean="0">
                <a:latin typeface="NikoshBAN" pitchFamily="2" charset="0"/>
                <a:cs typeface="NikoshBAN" pitchFamily="2" charset="0"/>
              </a:rPr>
              <a:t> </a:t>
            </a:r>
            <a:r>
              <a:rPr lang="en-US" sz="3200" b="1" dirty="0" err="1" smtClean="0">
                <a:latin typeface="NikoshBAN" pitchFamily="2" charset="0"/>
                <a:cs typeface="NikoshBAN" pitchFamily="2" charset="0"/>
              </a:rPr>
              <a:t>অনুবাদ</a:t>
            </a:r>
            <a:endParaRPr lang="en-US" sz="3200" b="1" dirty="0">
              <a:latin typeface="NikoshBAN" pitchFamily="2" charset="0"/>
              <a:cs typeface="NikoshBAN" pitchFamily="2" charset="0"/>
            </a:endParaRPr>
          </a:p>
        </p:txBody>
      </p:sp>
    </p:spTree>
    <p:extLst>
      <p:ext uri="{BB962C8B-B14F-4D97-AF65-F5344CB8AC3E}">
        <p14:creationId xmlns:p14="http://schemas.microsoft.com/office/powerpoint/2010/main" val="275125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500" fill="hold"/>
                                        <p:tgtEl>
                                          <p:spTgt spid="59"/>
                                        </p:tgtEl>
                                        <p:attrNameLst>
                                          <p:attrName>ppt_x</p:attrName>
                                        </p:attrNameLst>
                                      </p:cBhvr>
                                      <p:tavLst>
                                        <p:tav tm="0">
                                          <p:val>
                                            <p:strVal val="#ppt_x"/>
                                          </p:val>
                                        </p:tav>
                                        <p:tav tm="100000">
                                          <p:val>
                                            <p:strVal val="#ppt_x"/>
                                          </p:val>
                                        </p:tav>
                                      </p:tavLst>
                                    </p:anim>
                                    <p:anim calcmode="lin" valueType="num">
                                      <p:cBhvr additive="base">
                                        <p:cTn id="8"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1000"/>
                                        <p:tgtEl>
                                          <p:spTgt spid="12"/>
                                        </p:tgtEl>
                                      </p:cBhvr>
                                    </p:animEffect>
                                    <p:anim calcmode="lin" valueType="num">
                                      <p:cBhvr>
                                        <p:cTn id="40" dur="1000" fill="hold"/>
                                        <p:tgtEl>
                                          <p:spTgt spid="12"/>
                                        </p:tgtEl>
                                        <p:attrNameLst>
                                          <p:attrName>ppt_x</p:attrName>
                                        </p:attrNameLst>
                                      </p:cBhvr>
                                      <p:tavLst>
                                        <p:tav tm="0">
                                          <p:val>
                                            <p:strVal val="#ppt_x"/>
                                          </p:val>
                                        </p:tav>
                                        <p:tav tm="100000">
                                          <p:val>
                                            <p:strVal val="#ppt_x"/>
                                          </p:val>
                                        </p:tav>
                                      </p:tavLst>
                                    </p:anim>
                                    <p:anim calcmode="lin" valueType="num">
                                      <p:cBhvr>
                                        <p:cTn id="4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fade">
                                      <p:cBhvr>
                                        <p:cTn id="53" dur="1000"/>
                                        <p:tgtEl>
                                          <p:spTgt spid="41"/>
                                        </p:tgtEl>
                                      </p:cBhvr>
                                    </p:animEffect>
                                    <p:anim calcmode="lin" valueType="num">
                                      <p:cBhvr>
                                        <p:cTn id="54" dur="1000" fill="hold"/>
                                        <p:tgtEl>
                                          <p:spTgt spid="41"/>
                                        </p:tgtEl>
                                        <p:attrNameLst>
                                          <p:attrName>ppt_x</p:attrName>
                                        </p:attrNameLst>
                                      </p:cBhvr>
                                      <p:tavLst>
                                        <p:tav tm="0">
                                          <p:val>
                                            <p:strVal val="#ppt_x"/>
                                          </p:val>
                                        </p:tav>
                                        <p:tav tm="100000">
                                          <p:val>
                                            <p:strVal val="#ppt_x"/>
                                          </p:val>
                                        </p:tav>
                                      </p:tavLst>
                                    </p:anim>
                                    <p:anim calcmode="lin" valueType="num">
                                      <p:cBhvr>
                                        <p:cTn id="55"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40"/>
                                        </p:tgtEl>
                                        <p:attrNameLst>
                                          <p:attrName>style.visibility</p:attrName>
                                        </p:attrNameLst>
                                      </p:cBhvr>
                                      <p:to>
                                        <p:strVal val="visible"/>
                                      </p:to>
                                    </p:set>
                                    <p:anim calcmode="lin" valueType="num">
                                      <p:cBhvr additive="base">
                                        <p:cTn id="60" dur="500" fill="hold"/>
                                        <p:tgtEl>
                                          <p:spTgt spid="40"/>
                                        </p:tgtEl>
                                        <p:attrNameLst>
                                          <p:attrName>ppt_x</p:attrName>
                                        </p:attrNameLst>
                                      </p:cBhvr>
                                      <p:tavLst>
                                        <p:tav tm="0">
                                          <p:val>
                                            <p:strVal val="#ppt_x"/>
                                          </p:val>
                                        </p:tav>
                                        <p:tav tm="100000">
                                          <p:val>
                                            <p:strVal val="#ppt_x"/>
                                          </p:val>
                                        </p:tav>
                                      </p:tavLst>
                                    </p:anim>
                                    <p:anim calcmode="lin" valueType="num">
                                      <p:cBhvr additive="base">
                                        <p:cTn id="61"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9"/>
                                        </p:tgtEl>
                                        <p:attrNameLst>
                                          <p:attrName>style.visibility</p:attrName>
                                        </p:attrNameLst>
                                      </p:cBhvr>
                                      <p:to>
                                        <p:strVal val="visible"/>
                                      </p:to>
                                    </p:set>
                                    <p:anim calcmode="lin" valueType="num">
                                      <p:cBhvr additive="base">
                                        <p:cTn id="66" dur="500" fill="hold"/>
                                        <p:tgtEl>
                                          <p:spTgt spid="9"/>
                                        </p:tgtEl>
                                        <p:attrNameLst>
                                          <p:attrName>ppt_x</p:attrName>
                                        </p:attrNameLst>
                                      </p:cBhvr>
                                      <p:tavLst>
                                        <p:tav tm="0">
                                          <p:val>
                                            <p:strVal val="#ppt_x"/>
                                          </p:val>
                                        </p:tav>
                                        <p:tav tm="100000">
                                          <p:val>
                                            <p:strVal val="#ppt_x"/>
                                          </p:val>
                                        </p:tav>
                                      </p:tavLst>
                                    </p:anim>
                                    <p:anim calcmode="lin" valueType="num">
                                      <p:cBhvr additive="base">
                                        <p:cTn id="6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 calcmode="lin" valueType="num">
                                      <p:cBhvr additive="base">
                                        <p:cTn id="72" dur="500" fill="hold"/>
                                        <p:tgtEl>
                                          <p:spTgt spid="8"/>
                                        </p:tgtEl>
                                        <p:attrNameLst>
                                          <p:attrName>ppt_x</p:attrName>
                                        </p:attrNameLst>
                                      </p:cBhvr>
                                      <p:tavLst>
                                        <p:tav tm="0">
                                          <p:val>
                                            <p:strVal val="#ppt_x"/>
                                          </p:val>
                                        </p:tav>
                                        <p:tav tm="100000">
                                          <p:val>
                                            <p:strVal val="#ppt_x"/>
                                          </p:val>
                                        </p:tav>
                                      </p:tavLst>
                                    </p:anim>
                                    <p:anim calcmode="lin" valueType="num">
                                      <p:cBhvr additive="base">
                                        <p:cTn id="7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 calcmode="lin" valueType="num">
                                      <p:cBhvr additive="base">
                                        <p:cTn id="78" dur="500" fill="hold"/>
                                        <p:tgtEl>
                                          <p:spTgt spid="15"/>
                                        </p:tgtEl>
                                        <p:attrNameLst>
                                          <p:attrName>ppt_x</p:attrName>
                                        </p:attrNameLst>
                                      </p:cBhvr>
                                      <p:tavLst>
                                        <p:tav tm="0">
                                          <p:val>
                                            <p:strVal val="#ppt_x"/>
                                          </p:val>
                                        </p:tav>
                                        <p:tav tm="100000">
                                          <p:val>
                                            <p:strVal val="#ppt_x"/>
                                          </p:val>
                                        </p:tav>
                                      </p:tavLst>
                                    </p:anim>
                                    <p:anim calcmode="lin" valueType="num">
                                      <p:cBhvr additive="base">
                                        <p:cTn id="7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4"/>
                                        </p:tgtEl>
                                        <p:attrNameLst>
                                          <p:attrName>style.visibility</p:attrName>
                                        </p:attrNameLst>
                                      </p:cBhvr>
                                      <p:to>
                                        <p:strVal val="visible"/>
                                      </p:to>
                                    </p:set>
                                    <p:anim calcmode="lin" valueType="num">
                                      <p:cBhvr additive="base">
                                        <p:cTn id="84" dur="500" fill="hold"/>
                                        <p:tgtEl>
                                          <p:spTgt spid="14"/>
                                        </p:tgtEl>
                                        <p:attrNameLst>
                                          <p:attrName>ppt_x</p:attrName>
                                        </p:attrNameLst>
                                      </p:cBhvr>
                                      <p:tavLst>
                                        <p:tav tm="0">
                                          <p:val>
                                            <p:strVal val="#ppt_x"/>
                                          </p:val>
                                        </p:tav>
                                        <p:tav tm="100000">
                                          <p:val>
                                            <p:strVal val="#ppt_x"/>
                                          </p:val>
                                        </p:tav>
                                      </p:tavLst>
                                    </p:anim>
                                    <p:anim calcmode="lin" valueType="num">
                                      <p:cBhvr additive="base">
                                        <p:cTn id="8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13"/>
                                        </p:tgtEl>
                                        <p:attrNameLst>
                                          <p:attrName>style.visibility</p:attrName>
                                        </p:attrNameLst>
                                      </p:cBhvr>
                                      <p:to>
                                        <p:strVal val="visible"/>
                                      </p:to>
                                    </p:set>
                                    <p:anim calcmode="lin" valueType="num">
                                      <p:cBhvr additive="base">
                                        <p:cTn id="90" dur="500" fill="hold"/>
                                        <p:tgtEl>
                                          <p:spTgt spid="13"/>
                                        </p:tgtEl>
                                        <p:attrNameLst>
                                          <p:attrName>ppt_x</p:attrName>
                                        </p:attrNameLst>
                                      </p:cBhvr>
                                      <p:tavLst>
                                        <p:tav tm="0">
                                          <p:val>
                                            <p:strVal val="#ppt_x"/>
                                          </p:val>
                                        </p:tav>
                                        <p:tav tm="100000">
                                          <p:val>
                                            <p:strVal val="#ppt_x"/>
                                          </p:val>
                                        </p:tav>
                                      </p:tavLst>
                                    </p:anim>
                                    <p:anim calcmode="lin" valueType="num">
                                      <p:cBhvr additive="base">
                                        <p:cTn id="9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11"/>
                                        </p:tgtEl>
                                        <p:attrNameLst>
                                          <p:attrName>style.visibility</p:attrName>
                                        </p:attrNameLst>
                                      </p:cBhvr>
                                      <p:to>
                                        <p:strVal val="visible"/>
                                      </p:to>
                                    </p:set>
                                    <p:anim calcmode="lin" valueType="num">
                                      <p:cBhvr additive="base">
                                        <p:cTn id="96" dur="500" fill="hold"/>
                                        <p:tgtEl>
                                          <p:spTgt spid="11"/>
                                        </p:tgtEl>
                                        <p:attrNameLst>
                                          <p:attrName>ppt_x</p:attrName>
                                        </p:attrNameLst>
                                      </p:cBhvr>
                                      <p:tavLst>
                                        <p:tav tm="0">
                                          <p:val>
                                            <p:strVal val="#ppt_x"/>
                                          </p:val>
                                        </p:tav>
                                        <p:tav tm="100000">
                                          <p:val>
                                            <p:strVal val="#ppt_x"/>
                                          </p:val>
                                        </p:tav>
                                      </p:tavLst>
                                    </p:anim>
                                    <p:anim calcmode="lin" valueType="num">
                                      <p:cBhvr additive="base">
                                        <p:cTn id="9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8"/>
                                        </p:tgtEl>
                                        <p:attrNameLst>
                                          <p:attrName>style.visibility</p:attrName>
                                        </p:attrNameLst>
                                      </p:cBhvr>
                                      <p:to>
                                        <p:strVal val="visible"/>
                                      </p:to>
                                    </p:set>
                                    <p:anim calcmode="lin" valueType="num">
                                      <p:cBhvr additive="base">
                                        <p:cTn id="102" dur="500" fill="hold"/>
                                        <p:tgtEl>
                                          <p:spTgt spid="18"/>
                                        </p:tgtEl>
                                        <p:attrNameLst>
                                          <p:attrName>ppt_x</p:attrName>
                                        </p:attrNameLst>
                                      </p:cBhvr>
                                      <p:tavLst>
                                        <p:tav tm="0">
                                          <p:val>
                                            <p:strVal val="#ppt_x"/>
                                          </p:val>
                                        </p:tav>
                                        <p:tav tm="100000">
                                          <p:val>
                                            <p:strVal val="#ppt_x"/>
                                          </p:val>
                                        </p:tav>
                                      </p:tavLst>
                                    </p:anim>
                                    <p:anim calcmode="lin" valueType="num">
                                      <p:cBhvr additive="base">
                                        <p:cTn id="10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9"/>
                                        </p:tgtEl>
                                        <p:attrNameLst>
                                          <p:attrName>style.visibility</p:attrName>
                                        </p:attrNameLst>
                                      </p:cBhvr>
                                      <p:to>
                                        <p:strVal val="visible"/>
                                      </p:to>
                                    </p:set>
                                    <p:anim calcmode="lin" valueType="num">
                                      <p:cBhvr additive="base">
                                        <p:cTn id="108" dur="500" fill="hold"/>
                                        <p:tgtEl>
                                          <p:spTgt spid="19"/>
                                        </p:tgtEl>
                                        <p:attrNameLst>
                                          <p:attrName>ppt_x</p:attrName>
                                        </p:attrNameLst>
                                      </p:cBhvr>
                                      <p:tavLst>
                                        <p:tav tm="0">
                                          <p:val>
                                            <p:strVal val="#ppt_x"/>
                                          </p:val>
                                        </p:tav>
                                        <p:tav tm="100000">
                                          <p:val>
                                            <p:strVal val="#ppt_x"/>
                                          </p:val>
                                        </p:tav>
                                      </p:tavLst>
                                    </p:anim>
                                    <p:anim calcmode="lin" valueType="num">
                                      <p:cBhvr additive="base">
                                        <p:cTn id="10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grpId="0" nodeType="clickEffect">
                                  <p:stCondLst>
                                    <p:cond delay="0"/>
                                  </p:stCondLst>
                                  <p:childTnLst>
                                    <p:set>
                                      <p:cBhvr>
                                        <p:cTn id="113" dur="1" fill="hold">
                                          <p:stCondLst>
                                            <p:cond delay="0"/>
                                          </p:stCondLst>
                                        </p:cTn>
                                        <p:tgtEl>
                                          <p:spTgt spid="55"/>
                                        </p:tgtEl>
                                        <p:attrNameLst>
                                          <p:attrName>style.visibility</p:attrName>
                                        </p:attrNameLst>
                                      </p:cBhvr>
                                      <p:to>
                                        <p:strVal val="visible"/>
                                      </p:to>
                                    </p:set>
                                    <p:anim calcmode="lin" valueType="num">
                                      <p:cBhvr additive="base">
                                        <p:cTn id="114" dur="500" fill="hold"/>
                                        <p:tgtEl>
                                          <p:spTgt spid="55"/>
                                        </p:tgtEl>
                                        <p:attrNameLst>
                                          <p:attrName>ppt_x</p:attrName>
                                        </p:attrNameLst>
                                      </p:cBhvr>
                                      <p:tavLst>
                                        <p:tav tm="0">
                                          <p:val>
                                            <p:strVal val="#ppt_x"/>
                                          </p:val>
                                        </p:tav>
                                        <p:tav tm="100000">
                                          <p:val>
                                            <p:strVal val="#ppt_x"/>
                                          </p:val>
                                        </p:tav>
                                      </p:tavLst>
                                    </p:anim>
                                    <p:anim calcmode="lin" valueType="num">
                                      <p:cBhvr additive="base">
                                        <p:cTn id="115"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 presetClass="entr" presetSubtype="4" fill="hold" grpId="0" nodeType="clickEffect">
                                  <p:stCondLst>
                                    <p:cond delay="0"/>
                                  </p:stCondLst>
                                  <p:childTnLst>
                                    <p:set>
                                      <p:cBhvr>
                                        <p:cTn id="119" dur="1" fill="hold">
                                          <p:stCondLst>
                                            <p:cond delay="0"/>
                                          </p:stCondLst>
                                        </p:cTn>
                                        <p:tgtEl>
                                          <p:spTgt spid="54"/>
                                        </p:tgtEl>
                                        <p:attrNameLst>
                                          <p:attrName>style.visibility</p:attrName>
                                        </p:attrNameLst>
                                      </p:cBhvr>
                                      <p:to>
                                        <p:strVal val="visible"/>
                                      </p:to>
                                    </p:set>
                                    <p:anim calcmode="lin" valueType="num">
                                      <p:cBhvr additive="base">
                                        <p:cTn id="120" dur="500" fill="hold"/>
                                        <p:tgtEl>
                                          <p:spTgt spid="54"/>
                                        </p:tgtEl>
                                        <p:attrNameLst>
                                          <p:attrName>ppt_x</p:attrName>
                                        </p:attrNameLst>
                                      </p:cBhvr>
                                      <p:tavLst>
                                        <p:tav tm="0">
                                          <p:val>
                                            <p:strVal val="#ppt_x"/>
                                          </p:val>
                                        </p:tav>
                                        <p:tav tm="100000">
                                          <p:val>
                                            <p:strVal val="#ppt_x"/>
                                          </p:val>
                                        </p:tav>
                                      </p:tavLst>
                                    </p:anim>
                                    <p:anim calcmode="lin" valueType="num">
                                      <p:cBhvr additive="base">
                                        <p:cTn id="121"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57"/>
                                        </p:tgtEl>
                                        <p:attrNameLst>
                                          <p:attrName>style.visibility</p:attrName>
                                        </p:attrNameLst>
                                      </p:cBhvr>
                                      <p:to>
                                        <p:strVal val="visible"/>
                                      </p:to>
                                    </p:set>
                                    <p:anim calcmode="lin" valueType="num">
                                      <p:cBhvr additive="base">
                                        <p:cTn id="126" dur="500" fill="hold"/>
                                        <p:tgtEl>
                                          <p:spTgt spid="57"/>
                                        </p:tgtEl>
                                        <p:attrNameLst>
                                          <p:attrName>ppt_x</p:attrName>
                                        </p:attrNameLst>
                                      </p:cBhvr>
                                      <p:tavLst>
                                        <p:tav tm="0">
                                          <p:val>
                                            <p:strVal val="#ppt_x"/>
                                          </p:val>
                                        </p:tav>
                                        <p:tav tm="100000">
                                          <p:val>
                                            <p:strVal val="#ppt_x"/>
                                          </p:val>
                                        </p:tav>
                                      </p:tavLst>
                                    </p:anim>
                                    <p:anim calcmode="lin" valueType="num">
                                      <p:cBhvr additive="base">
                                        <p:cTn id="127"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2" presetClass="entr" presetSubtype="4" fill="hold" grpId="0" nodeType="clickEffect">
                                  <p:stCondLst>
                                    <p:cond delay="0"/>
                                  </p:stCondLst>
                                  <p:childTnLst>
                                    <p:set>
                                      <p:cBhvr>
                                        <p:cTn id="131" dur="1" fill="hold">
                                          <p:stCondLst>
                                            <p:cond delay="0"/>
                                          </p:stCondLst>
                                        </p:cTn>
                                        <p:tgtEl>
                                          <p:spTgt spid="56"/>
                                        </p:tgtEl>
                                        <p:attrNameLst>
                                          <p:attrName>style.visibility</p:attrName>
                                        </p:attrNameLst>
                                      </p:cBhvr>
                                      <p:to>
                                        <p:strVal val="visible"/>
                                      </p:to>
                                    </p:set>
                                    <p:anim calcmode="lin" valueType="num">
                                      <p:cBhvr additive="base">
                                        <p:cTn id="132" dur="500" fill="hold"/>
                                        <p:tgtEl>
                                          <p:spTgt spid="56"/>
                                        </p:tgtEl>
                                        <p:attrNameLst>
                                          <p:attrName>ppt_x</p:attrName>
                                        </p:attrNameLst>
                                      </p:cBhvr>
                                      <p:tavLst>
                                        <p:tav tm="0">
                                          <p:val>
                                            <p:strVal val="#ppt_x"/>
                                          </p:val>
                                        </p:tav>
                                        <p:tav tm="100000">
                                          <p:val>
                                            <p:strVal val="#ppt_x"/>
                                          </p:val>
                                        </p:tav>
                                      </p:tavLst>
                                    </p:anim>
                                    <p:anim calcmode="lin" valueType="num">
                                      <p:cBhvr additive="base">
                                        <p:cTn id="133"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2" presetClass="entr" presetSubtype="4" fill="hold" grpId="0" nodeType="clickEffect">
                                  <p:stCondLst>
                                    <p:cond delay="0"/>
                                  </p:stCondLst>
                                  <p:childTnLst>
                                    <p:set>
                                      <p:cBhvr>
                                        <p:cTn id="137" dur="1" fill="hold">
                                          <p:stCondLst>
                                            <p:cond delay="0"/>
                                          </p:stCondLst>
                                        </p:cTn>
                                        <p:tgtEl>
                                          <p:spTgt spid="58"/>
                                        </p:tgtEl>
                                        <p:attrNameLst>
                                          <p:attrName>style.visibility</p:attrName>
                                        </p:attrNameLst>
                                      </p:cBhvr>
                                      <p:to>
                                        <p:strVal val="visible"/>
                                      </p:to>
                                    </p:set>
                                    <p:anim calcmode="lin" valueType="num">
                                      <p:cBhvr additive="base">
                                        <p:cTn id="138" dur="500" fill="hold"/>
                                        <p:tgtEl>
                                          <p:spTgt spid="58"/>
                                        </p:tgtEl>
                                        <p:attrNameLst>
                                          <p:attrName>ppt_x</p:attrName>
                                        </p:attrNameLst>
                                      </p:cBhvr>
                                      <p:tavLst>
                                        <p:tav tm="0">
                                          <p:val>
                                            <p:strVal val="#ppt_x"/>
                                          </p:val>
                                        </p:tav>
                                        <p:tav tm="100000">
                                          <p:val>
                                            <p:strVal val="#ppt_x"/>
                                          </p:val>
                                        </p:tav>
                                      </p:tavLst>
                                    </p:anim>
                                    <p:anim calcmode="lin" valueType="num">
                                      <p:cBhvr additive="base">
                                        <p:cTn id="139"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grpId="0" nodeType="clickEffect">
                                  <p:stCondLst>
                                    <p:cond delay="0"/>
                                  </p:stCondLst>
                                  <p:childTnLst>
                                    <p:set>
                                      <p:cBhvr>
                                        <p:cTn id="143" dur="1" fill="hold">
                                          <p:stCondLst>
                                            <p:cond delay="0"/>
                                          </p:stCondLst>
                                        </p:cTn>
                                        <p:tgtEl>
                                          <p:spTgt spid="24"/>
                                        </p:tgtEl>
                                        <p:attrNameLst>
                                          <p:attrName>style.visibility</p:attrName>
                                        </p:attrNameLst>
                                      </p:cBhvr>
                                      <p:to>
                                        <p:strVal val="visible"/>
                                      </p:to>
                                    </p:set>
                                    <p:anim calcmode="lin" valueType="num">
                                      <p:cBhvr additive="base">
                                        <p:cTn id="144" dur="500" fill="hold"/>
                                        <p:tgtEl>
                                          <p:spTgt spid="24"/>
                                        </p:tgtEl>
                                        <p:attrNameLst>
                                          <p:attrName>ppt_x</p:attrName>
                                        </p:attrNameLst>
                                      </p:cBhvr>
                                      <p:tavLst>
                                        <p:tav tm="0">
                                          <p:val>
                                            <p:strVal val="#ppt_x"/>
                                          </p:val>
                                        </p:tav>
                                        <p:tav tm="100000">
                                          <p:val>
                                            <p:strVal val="#ppt_x"/>
                                          </p:val>
                                        </p:tav>
                                      </p:tavLst>
                                    </p:anim>
                                    <p:anim calcmode="lin" valueType="num">
                                      <p:cBhvr additive="base">
                                        <p:cTn id="145"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2" presetClass="entr" presetSubtype="4" fill="hold" grpId="0" nodeType="clickEffect">
                                  <p:stCondLst>
                                    <p:cond delay="0"/>
                                  </p:stCondLst>
                                  <p:childTnLst>
                                    <p:set>
                                      <p:cBhvr>
                                        <p:cTn id="149" dur="1" fill="hold">
                                          <p:stCondLst>
                                            <p:cond delay="0"/>
                                          </p:stCondLst>
                                        </p:cTn>
                                        <p:tgtEl>
                                          <p:spTgt spid="22"/>
                                        </p:tgtEl>
                                        <p:attrNameLst>
                                          <p:attrName>style.visibility</p:attrName>
                                        </p:attrNameLst>
                                      </p:cBhvr>
                                      <p:to>
                                        <p:strVal val="visible"/>
                                      </p:to>
                                    </p:set>
                                    <p:anim calcmode="lin" valueType="num">
                                      <p:cBhvr additive="base">
                                        <p:cTn id="150" dur="500" fill="hold"/>
                                        <p:tgtEl>
                                          <p:spTgt spid="22"/>
                                        </p:tgtEl>
                                        <p:attrNameLst>
                                          <p:attrName>ppt_x</p:attrName>
                                        </p:attrNameLst>
                                      </p:cBhvr>
                                      <p:tavLst>
                                        <p:tav tm="0">
                                          <p:val>
                                            <p:strVal val="#ppt_x"/>
                                          </p:val>
                                        </p:tav>
                                        <p:tav tm="100000">
                                          <p:val>
                                            <p:strVal val="#ppt_x"/>
                                          </p:val>
                                        </p:tav>
                                      </p:tavLst>
                                    </p:anim>
                                    <p:anim calcmode="lin" valueType="num">
                                      <p:cBhvr additive="base">
                                        <p:cTn id="1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presetID="2" presetClass="entr" presetSubtype="4" fill="hold" grpId="0" nodeType="clickEffect">
                                  <p:stCondLst>
                                    <p:cond delay="0"/>
                                  </p:stCondLst>
                                  <p:childTnLst>
                                    <p:set>
                                      <p:cBhvr>
                                        <p:cTn id="155" dur="1" fill="hold">
                                          <p:stCondLst>
                                            <p:cond delay="0"/>
                                          </p:stCondLst>
                                        </p:cTn>
                                        <p:tgtEl>
                                          <p:spTgt spid="25"/>
                                        </p:tgtEl>
                                        <p:attrNameLst>
                                          <p:attrName>style.visibility</p:attrName>
                                        </p:attrNameLst>
                                      </p:cBhvr>
                                      <p:to>
                                        <p:strVal val="visible"/>
                                      </p:to>
                                    </p:set>
                                    <p:anim calcmode="lin" valueType="num">
                                      <p:cBhvr additive="base">
                                        <p:cTn id="156" dur="500" fill="hold"/>
                                        <p:tgtEl>
                                          <p:spTgt spid="25"/>
                                        </p:tgtEl>
                                        <p:attrNameLst>
                                          <p:attrName>ppt_x</p:attrName>
                                        </p:attrNameLst>
                                      </p:cBhvr>
                                      <p:tavLst>
                                        <p:tav tm="0">
                                          <p:val>
                                            <p:strVal val="#ppt_x"/>
                                          </p:val>
                                        </p:tav>
                                        <p:tav tm="100000">
                                          <p:val>
                                            <p:strVal val="#ppt_x"/>
                                          </p:val>
                                        </p:tav>
                                      </p:tavLst>
                                    </p:anim>
                                    <p:anim calcmode="lin" valueType="num">
                                      <p:cBhvr additive="base">
                                        <p:cTn id="157"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presetID="2" presetClass="entr" presetSubtype="4" fill="hold" grpId="0" nodeType="clickEffect">
                                  <p:stCondLst>
                                    <p:cond delay="0"/>
                                  </p:stCondLst>
                                  <p:childTnLst>
                                    <p:set>
                                      <p:cBhvr>
                                        <p:cTn id="161" dur="1" fill="hold">
                                          <p:stCondLst>
                                            <p:cond delay="0"/>
                                          </p:stCondLst>
                                        </p:cTn>
                                        <p:tgtEl>
                                          <p:spTgt spid="23"/>
                                        </p:tgtEl>
                                        <p:attrNameLst>
                                          <p:attrName>style.visibility</p:attrName>
                                        </p:attrNameLst>
                                      </p:cBhvr>
                                      <p:to>
                                        <p:strVal val="visible"/>
                                      </p:to>
                                    </p:set>
                                    <p:anim calcmode="lin" valueType="num">
                                      <p:cBhvr additive="base">
                                        <p:cTn id="162" dur="500" fill="hold"/>
                                        <p:tgtEl>
                                          <p:spTgt spid="23"/>
                                        </p:tgtEl>
                                        <p:attrNameLst>
                                          <p:attrName>ppt_x</p:attrName>
                                        </p:attrNameLst>
                                      </p:cBhvr>
                                      <p:tavLst>
                                        <p:tav tm="0">
                                          <p:val>
                                            <p:strVal val="#ppt_x"/>
                                          </p:val>
                                        </p:tav>
                                        <p:tav tm="100000">
                                          <p:val>
                                            <p:strVal val="#ppt_x"/>
                                          </p:val>
                                        </p:tav>
                                      </p:tavLst>
                                    </p:anim>
                                    <p:anim calcmode="lin" valueType="num">
                                      <p:cBhvr additive="base">
                                        <p:cTn id="16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2" presetClass="entr" presetSubtype="4" fill="hold" grpId="0" nodeType="clickEffect">
                                  <p:stCondLst>
                                    <p:cond delay="0"/>
                                  </p:stCondLst>
                                  <p:childTnLst>
                                    <p:set>
                                      <p:cBhvr>
                                        <p:cTn id="167" dur="1" fill="hold">
                                          <p:stCondLst>
                                            <p:cond delay="0"/>
                                          </p:stCondLst>
                                        </p:cTn>
                                        <p:tgtEl>
                                          <p:spTgt spid="39"/>
                                        </p:tgtEl>
                                        <p:attrNameLst>
                                          <p:attrName>style.visibility</p:attrName>
                                        </p:attrNameLst>
                                      </p:cBhvr>
                                      <p:to>
                                        <p:strVal val="visible"/>
                                      </p:to>
                                    </p:set>
                                    <p:anim calcmode="lin" valueType="num">
                                      <p:cBhvr additive="base">
                                        <p:cTn id="168" dur="500" fill="hold"/>
                                        <p:tgtEl>
                                          <p:spTgt spid="39"/>
                                        </p:tgtEl>
                                        <p:attrNameLst>
                                          <p:attrName>ppt_x</p:attrName>
                                        </p:attrNameLst>
                                      </p:cBhvr>
                                      <p:tavLst>
                                        <p:tav tm="0">
                                          <p:val>
                                            <p:strVal val="#ppt_x"/>
                                          </p:val>
                                        </p:tav>
                                        <p:tav tm="100000">
                                          <p:val>
                                            <p:strVal val="#ppt_x"/>
                                          </p:val>
                                        </p:tav>
                                      </p:tavLst>
                                    </p:anim>
                                    <p:anim calcmode="lin" valueType="num">
                                      <p:cBhvr additive="base">
                                        <p:cTn id="169"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70" fill="hold">
                      <p:stCondLst>
                        <p:cond delay="indefinite"/>
                      </p:stCondLst>
                      <p:childTnLst>
                        <p:par>
                          <p:cTn id="171" fill="hold">
                            <p:stCondLst>
                              <p:cond delay="0"/>
                            </p:stCondLst>
                            <p:childTnLst>
                              <p:par>
                                <p:cTn id="172" presetID="2" presetClass="entr" presetSubtype="4" fill="hold" grpId="0" nodeType="clickEffect">
                                  <p:stCondLst>
                                    <p:cond delay="0"/>
                                  </p:stCondLst>
                                  <p:childTnLst>
                                    <p:set>
                                      <p:cBhvr>
                                        <p:cTn id="173" dur="1" fill="hold">
                                          <p:stCondLst>
                                            <p:cond delay="0"/>
                                          </p:stCondLst>
                                        </p:cTn>
                                        <p:tgtEl>
                                          <p:spTgt spid="27"/>
                                        </p:tgtEl>
                                        <p:attrNameLst>
                                          <p:attrName>style.visibility</p:attrName>
                                        </p:attrNameLst>
                                      </p:cBhvr>
                                      <p:to>
                                        <p:strVal val="visible"/>
                                      </p:to>
                                    </p:set>
                                    <p:anim calcmode="lin" valueType="num">
                                      <p:cBhvr additive="base">
                                        <p:cTn id="174" dur="500" fill="hold"/>
                                        <p:tgtEl>
                                          <p:spTgt spid="27"/>
                                        </p:tgtEl>
                                        <p:attrNameLst>
                                          <p:attrName>ppt_x</p:attrName>
                                        </p:attrNameLst>
                                      </p:cBhvr>
                                      <p:tavLst>
                                        <p:tav tm="0">
                                          <p:val>
                                            <p:strVal val="#ppt_x"/>
                                          </p:val>
                                        </p:tav>
                                        <p:tav tm="100000">
                                          <p:val>
                                            <p:strVal val="#ppt_x"/>
                                          </p:val>
                                        </p:tav>
                                      </p:tavLst>
                                    </p:anim>
                                    <p:anim calcmode="lin" valueType="num">
                                      <p:cBhvr additive="base">
                                        <p:cTn id="17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76" fill="hold">
                      <p:stCondLst>
                        <p:cond delay="indefinite"/>
                      </p:stCondLst>
                      <p:childTnLst>
                        <p:par>
                          <p:cTn id="177" fill="hold">
                            <p:stCondLst>
                              <p:cond delay="0"/>
                            </p:stCondLst>
                            <p:childTnLst>
                              <p:par>
                                <p:cTn id="178" presetID="2" presetClass="entr" presetSubtype="4" fill="hold" grpId="0" nodeType="clickEffect">
                                  <p:stCondLst>
                                    <p:cond delay="0"/>
                                  </p:stCondLst>
                                  <p:childTnLst>
                                    <p:set>
                                      <p:cBhvr>
                                        <p:cTn id="179" dur="1" fill="hold">
                                          <p:stCondLst>
                                            <p:cond delay="0"/>
                                          </p:stCondLst>
                                        </p:cTn>
                                        <p:tgtEl>
                                          <p:spTgt spid="26"/>
                                        </p:tgtEl>
                                        <p:attrNameLst>
                                          <p:attrName>style.visibility</p:attrName>
                                        </p:attrNameLst>
                                      </p:cBhvr>
                                      <p:to>
                                        <p:strVal val="visible"/>
                                      </p:to>
                                    </p:set>
                                    <p:anim calcmode="lin" valueType="num">
                                      <p:cBhvr additive="base">
                                        <p:cTn id="180" dur="500" fill="hold"/>
                                        <p:tgtEl>
                                          <p:spTgt spid="26"/>
                                        </p:tgtEl>
                                        <p:attrNameLst>
                                          <p:attrName>ppt_x</p:attrName>
                                        </p:attrNameLst>
                                      </p:cBhvr>
                                      <p:tavLst>
                                        <p:tav tm="0">
                                          <p:val>
                                            <p:strVal val="#ppt_x"/>
                                          </p:val>
                                        </p:tav>
                                        <p:tav tm="100000">
                                          <p:val>
                                            <p:strVal val="#ppt_x"/>
                                          </p:val>
                                        </p:tav>
                                      </p:tavLst>
                                    </p:anim>
                                    <p:anim calcmode="lin" valueType="num">
                                      <p:cBhvr additive="base">
                                        <p:cTn id="181"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82" fill="hold">
                      <p:stCondLst>
                        <p:cond delay="indefinite"/>
                      </p:stCondLst>
                      <p:childTnLst>
                        <p:par>
                          <p:cTn id="183" fill="hold">
                            <p:stCondLst>
                              <p:cond delay="0"/>
                            </p:stCondLst>
                            <p:childTnLst>
                              <p:par>
                                <p:cTn id="184" presetID="2" presetClass="entr" presetSubtype="4" fill="hold" grpId="0" nodeType="clickEffect">
                                  <p:stCondLst>
                                    <p:cond delay="0"/>
                                  </p:stCondLst>
                                  <p:childTnLst>
                                    <p:set>
                                      <p:cBhvr>
                                        <p:cTn id="185" dur="1" fill="hold">
                                          <p:stCondLst>
                                            <p:cond delay="0"/>
                                          </p:stCondLst>
                                        </p:cTn>
                                        <p:tgtEl>
                                          <p:spTgt spid="31"/>
                                        </p:tgtEl>
                                        <p:attrNameLst>
                                          <p:attrName>style.visibility</p:attrName>
                                        </p:attrNameLst>
                                      </p:cBhvr>
                                      <p:to>
                                        <p:strVal val="visible"/>
                                      </p:to>
                                    </p:set>
                                    <p:anim calcmode="lin" valueType="num">
                                      <p:cBhvr additive="base">
                                        <p:cTn id="186" dur="500" fill="hold"/>
                                        <p:tgtEl>
                                          <p:spTgt spid="31"/>
                                        </p:tgtEl>
                                        <p:attrNameLst>
                                          <p:attrName>ppt_x</p:attrName>
                                        </p:attrNameLst>
                                      </p:cBhvr>
                                      <p:tavLst>
                                        <p:tav tm="0">
                                          <p:val>
                                            <p:strVal val="#ppt_x"/>
                                          </p:val>
                                        </p:tav>
                                        <p:tav tm="100000">
                                          <p:val>
                                            <p:strVal val="#ppt_x"/>
                                          </p:val>
                                        </p:tav>
                                      </p:tavLst>
                                    </p:anim>
                                    <p:anim calcmode="lin" valueType="num">
                                      <p:cBhvr additive="base">
                                        <p:cTn id="18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88" fill="hold">
                      <p:stCondLst>
                        <p:cond delay="indefinite"/>
                      </p:stCondLst>
                      <p:childTnLst>
                        <p:par>
                          <p:cTn id="189" fill="hold">
                            <p:stCondLst>
                              <p:cond delay="0"/>
                            </p:stCondLst>
                            <p:childTnLst>
                              <p:par>
                                <p:cTn id="190" presetID="2" presetClass="entr" presetSubtype="4" fill="hold" grpId="0" nodeType="clickEffect">
                                  <p:stCondLst>
                                    <p:cond delay="0"/>
                                  </p:stCondLst>
                                  <p:childTnLst>
                                    <p:set>
                                      <p:cBhvr>
                                        <p:cTn id="191" dur="1" fill="hold">
                                          <p:stCondLst>
                                            <p:cond delay="0"/>
                                          </p:stCondLst>
                                        </p:cTn>
                                        <p:tgtEl>
                                          <p:spTgt spid="30"/>
                                        </p:tgtEl>
                                        <p:attrNameLst>
                                          <p:attrName>style.visibility</p:attrName>
                                        </p:attrNameLst>
                                      </p:cBhvr>
                                      <p:to>
                                        <p:strVal val="visible"/>
                                      </p:to>
                                    </p:set>
                                    <p:anim calcmode="lin" valueType="num">
                                      <p:cBhvr additive="base">
                                        <p:cTn id="192" dur="500" fill="hold"/>
                                        <p:tgtEl>
                                          <p:spTgt spid="30"/>
                                        </p:tgtEl>
                                        <p:attrNameLst>
                                          <p:attrName>ppt_x</p:attrName>
                                        </p:attrNameLst>
                                      </p:cBhvr>
                                      <p:tavLst>
                                        <p:tav tm="0">
                                          <p:val>
                                            <p:strVal val="#ppt_x"/>
                                          </p:val>
                                        </p:tav>
                                        <p:tav tm="100000">
                                          <p:val>
                                            <p:strVal val="#ppt_x"/>
                                          </p:val>
                                        </p:tav>
                                      </p:tavLst>
                                    </p:anim>
                                    <p:anim calcmode="lin" valueType="num">
                                      <p:cBhvr additive="base">
                                        <p:cTn id="19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94" fill="hold">
                      <p:stCondLst>
                        <p:cond delay="indefinite"/>
                      </p:stCondLst>
                      <p:childTnLst>
                        <p:par>
                          <p:cTn id="195" fill="hold">
                            <p:stCondLst>
                              <p:cond delay="0"/>
                            </p:stCondLst>
                            <p:childTnLst>
                              <p:par>
                                <p:cTn id="196" presetID="2" presetClass="entr" presetSubtype="4" fill="hold" grpId="0" nodeType="clickEffect">
                                  <p:stCondLst>
                                    <p:cond delay="0"/>
                                  </p:stCondLst>
                                  <p:childTnLst>
                                    <p:set>
                                      <p:cBhvr>
                                        <p:cTn id="197" dur="1" fill="hold">
                                          <p:stCondLst>
                                            <p:cond delay="0"/>
                                          </p:stCondLst>
                                        </p:cTn>
                                        <p:tgtEl>
                                          <p:spTgt spid="29"/>
                                        </p:tgtEl>
                                        <p:attrNameLst>
                                          <p:attrName>style.visibility</p:attrName>
                                        </p:attrNameLst>
                                      </p:cBhvr>
                                      <p:to>
                                        <p:strVal val="visible"/>
                                      </p:to>
                                    </p:set>
                                    <p:anim calcmode="lin" valueType="num">
                                      <p:cBhvr additive="base">
                                        <p:cTn id="198" dur="500" fill="hold"/>
                                        <p:tgtEl>
                                          <p:spTgt spid="29"/>
                                        </p:tgtEl>
                                        <p:attrNameLst>
                                          <p:attrName>ppt_x</p:attrName>
                                        </p:attrNameLst>
                                      </p:cBhvr>
                                      <p:tavLst>
                                        <p:tav tm="0">
                                          <p:val>
                                            <p:strVal val="#ppt_x"/>
                                          </p:val>
                                        </p:tav>
                                        <p:tav tm="100000">
                                          <p:val>
                                            <p:strVal val="#ppt_x"/>
                                          </p:val>
                                        </p:tav>
                                      </p:tavLst>
                                    </p:anim>
                                    <p:anim calcmode="lin" valueType="num">
                                      <p:cBhvr additive="base">
                                        <p:cTn id="199"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00" fill="hold">
                      <p:stCondLst>
                        <p:cond delay="indefinite"/>
                      </p:stCondLst>
                      <p:childTnLst>
                        <p:par>
                          <p:cTn id="201" fill="hold">
                            <p:stCondLst>
                              <p:cond delay="0"/>
                            </p:stCondLst>
                            <p:childTnLst>
                              <p:par>
                                <p:cTn id="202" presetID="2" presetClass="entr" presetSubtype="4" fill="hold" grpId="0" nodeType="clickEffect">
                                  <p:stCondLst>
                                    <p:cond delay="0"/>
                                  </p:stCondLst>
                                  <p:childTnLst>
                                    <p:set>
                                      <p:cBhvr>
                                        <p:cTn id="203" dur="1" fill="hold">
                                          <p:stCondLst>
                                            <p:cond delay="0"/>
                                          </p:stCondLst>
                                        </p:cTn>
                                        <p:tgtEl>
                                          <p:spTgt spid="28"/>
                                        </p:tgtEl>
                                        <p:attrNameLst>
                                          <p:attrName>style.visibility</p:attrName>
                                        </p:attrNameLst>
                                      </p:cBhvr>
                                      <p:to>
                                        <p:strVal val="visible"/>
                                      </p:to>
                                    </p:set>
                                    <p:anim calcmode="lin" valueType="num">
                                      <p:cBhvr additive="base">
                                        <p:cTn id="204" dur="500" fill="hold"/>
                                        <p:tgtEl>
                                          <p:spTgt spid="28"/>
                                        </p:tgtEl>
                                        <p:attrNameLst>
                                          <p:attrName>ppt_x</p:attrName>
                                        </p:attrNameLst>
                                      </p:cBhvr>
                                      <p:tavLst>
                                        <p:tav tm="0">
                                          <p:val>
                                            <p:strVal val="#ppt_x"/>
                                          </p:val>
                                        </p:tav>
                                        <p:tav tm="100000">
                                          <p:val>
                                            <p:strVal val="#ppt_x"/>
                                          </p:val>
                                        </p:tav>
                                      </p:tavLst>
                                    </p:anim>
                                    <p:anim calcmode="lin" valueType="num">
                                      <p:cBhvr additive="base">
                                        <p:cTn id="205"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06" fill="hold">
                      <p:stCondLst>
                        <p:cond delay="indefinite"/>
                      </p:stCondLst>
                      <p:childTnLst>
                        <p:par>
                          <p:cTn id="207" fill="hold">
                            <p:stCondLst>
                              <p:cond delay="0"/>
                            </p:stCondLst>
                            <p:childTnLst>
                              <p:par>
                                <p:cTn id="208" presetID="2" presetClass="entr" presetSubtype="4" fill="hold" grpId="0" nodeType="clickEffect">
                                  <p:stCondLst>
                                    <p:cond delay="0"/>
                                  </p:stCondLst>
                                  <p:childTnLst>
                                    <p:set>
                                      <p:cBhvr>
                                        <p:cTn id="209" dur="1" fill="hold">
                                          <p:stCondLst>
                                            <p:cond delay="0"/>
                                          </p:stCondLst>
                                        </p:cTn>
                                        <p:tgtEl>
                                          <p:spTgt spid="33"/>
                                        </p:tgtEl>
                                        <p:attrNameLst>
                                          <p:attrName>style.visibility</p:attrName>
                                        </p:attrNameLst>
                                      </p:cBhvr>
                                      <p:to>
                                        <p:strVal val="visible"/>
                                      </p:to>
                                    </p:set>
                                    <p:anim calcmode="lin" valueType="num">
                                      <p:cBhvr additive="base">
                                        <p:cTn id="210" dur="500" fill="hold"/>
                                        <p:tgtEl>
                                          <p:spTgt spid="33"/>
                                        </p:tgtEl>
                                        <p:attrNameLst>
                                          <p:attrName>ppt_x</p:attrName>
                                        </p:attrNameLst>
                                      </p:cBhvr>
                                      <p:tavLst>
                                        <p:tav tm="0">
                                          <p:val>
                                            <p:strVal val="#ppt_x"/>
                                          </p:val>
                                        </p:tav>
                                        <p:tav tm="100000">
                                          <p:val>
                                            <p:strVal val="#ppt_x"/>
                                          </p:val>
                                        </p:tav>
                                      </p:tavLst>
                                    </p:anim>
                                    <p:anim calcmode="lin" valueType="num">
                                      <p:cBhvr additive="base">
                                        <p:cTn id="211"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12" fill="hold">
                      <p:stCondLst>
                        <p:cond delay="indefinite"/>
                      </p:stCondLst>
                      <p:childTnLst>
                        <p:par>
                          <p:cTn id="213" fill="hold">
                            <p:stCondLst>
                              <p:cond delay="0"/>
                            </p:stCondLst>
                            <p:childTnLst>
                              <p:par>
                                <p:cTn id="214" presetID="2" presetClass="entr" presetSubtype="4" fill="hold" grpId="0" nodeType="clickEffect">
                                  <p:stCondLst>
                                    <p:cond delay="0"/>
                                  </p:stCondLst>
                                  <p:childTnLst>
                                    <p:set>
                                      <p:cBhvr>
                                        <p:cTn id="215" dur="1" fill="hold">
                                          <p:stCondLst>
                                            <p:cond delay="0"/>
                                          </p:stCondLst>
                                        </p:cTn>
                                        <p:tgtEl>
                                          <p:spTgt spid="32"/>
                                        </p:tgtEl>
                                        <p:attrNameLst>
                                          <p:attrName>style.visibility</p:attrName>
                                        </p:attrNameLst>
                                      </p:cBhvr>
                                      <p:to>
                                        <p:strVal val="visible"/>
                                      </p:to>
                                    </p:set>
                                    <p:anim calcmode="lin" valueType="num">
                                      <p:cBhvr additive="base">
                                        <p:cTn id="216" dur="500" fill="hold"/>
                                        <p:tgtEl>
                                          <p:spTgt spid="32"/>
                                        </p:tgtEl>
                                        <p:attrNameLst>
                                          <p:attrName>ppt_x</p:attrName>
                                        </p:attrNameLst>
                                      </p:cBhvr>
                                      <p:tavLst>
                                        <p:tav tm="0">
                                          <p:val>
                                            <p:strVal val="#ppt_x"/>
                                          </p:val>
                                        </p:tav>
                                        <p:tav tm="100000">
                                          <p:val>
                                            <p:strVal val="#ppt_x"/>
                                          </p:val>
                                        </p:tav>
                                      </p:tavLst>
                                    </p:anim>
                                    <p:anim calcmode="lin" valueType="num">
                                      <p:cBhvr additive="base">
                                        <p:cTn id="217"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18" fill="hold">
                      <p:stCondLst>
                        <p:cond delay="indefinite"/>
                      </p:stCondLst>
                      <p:childTnLst>
                        <p:par>
                          <p:cTn id="219" fill="hold">
                            <p:stCondLst>
                              <p:cond delay="0"/>
                            </p:stCondLst>
                            <p:childTnLst>
                              <p:par>
                                <p:cTn id="220" presetID="2" presetClass="entr" presetSubtype="4" fill="hold" grpId="0" nodeType="clickEffect">
                                  <p:stCondLst>
                                    <p:cond delay="0"/>
                                  </p:stCondLst>
                                  <p:childTnLst>
                                    <p:set>
                                      <p:cBhvr>
                                        <p:cTn id="221" dur="1" fill="hold">
                                          <p:stCondLst>
                                            <p:cond delay="0"/>
                                          </p:stCondLst>
                                        </p:cTn>
                                        <p:tgtEl>
                                          <p:spTgt spid="36"/>
                                        </p:tgtEl>
                                        <p:attrNameLst>
                                          <p:attrName>style.visibility</p:attrName>
                                        </p:attrNameLst>
                                      </p:cBhvr>
                                      <p:to>
                                        <p:strVal val="visible"/>
                                      </p:to>
                                    </p:set>
                                    <p:anim calcmode="lin" valueType="num">
                                      <p:cBhvr additive="base">
                                        <p:cTn id="222" dur="500" fill="hold"/>
                                        <p:tgtEl>
                                          <p:spTgt spid="36"/>
                                        </p:tgtEl>
                                        <p:attrNameLst>
                                          <p:attrName>ppt_x</p:attrName>
                                        </p:attrNameLst>
                                      </p:cBhvr>
                                      <p:tavLst>
                                        <p:tav tm="0">
                                          <p:val>
                                            <p:strVal val="#ppt_x"/>
                                          </p:val>
                                        </p:tav>
                                        <p:tav tm="100000">
                                          <p:val>
                                            <p:strVal val="#ppt_x"/>
                                          </p:val>
                                        </p:tav>
                                      </p:tavLst>
                                    </p:anim>
                                    <p:anim calcmode="lin" valueType="num">
                                      <p:cBhvr additive="base">
                                        <p:cTn id="22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24" fill="hold">
                      <p:stCondLst>
                        <p:cond delay="indefinite"/>
                      </p:stCondLst>
                      <p:childTnLst>
                        <p:par>
                          <p:cTn id="225" fill="hold">
                            <p:stCondLst>
                              <p:cond delay="0"/>
                            </p:stCondLst>
                            <p:childTnLst>
                              <p:par>
                                <p:cTn id="226" presetID="2" presetClass="entr" presetSubtype="4" fill="hold" grpId="0" nodeType="clickEffect">
                                  <p:stCondLst>
                                    <p:cond delay="0"/>
                                  </p:stCondLst>
                                  <p:childTnLst>
                                    <p:set>
                                      <p:cBhvr>
                                        <p:cTn id="227" dur="1" fill="hold">
                                          <p:stCondLst>
                                            <p:cond delay="0"/>
                                          </p:stCondLst>
                                        </p:cTn>
                                        <p:tgtEl>
                                          <p:spTgt spid="34"/>
                                        </p:tgtEl>
                                        <p:attrNameLst>
                                          <p:attrName>style.visibility</p:attrName>
                                        </p:attrNameLst>
                                      </p:cBhvr>
                                      <p:to>
                                        <p:strVal val="visible"/>
                                      </p:to>
                                    </p:set>
                                    <p:anim calcmode="lin" valueType="num">
                                      <p:cBhvr additive="base">
                                        <p:cTn id="228" dur="500" fill="hold"/>
                                        <p:tgtEl>
                                          <p:spTgt spid="34"/>
                                        </p:tgtEl>
                                        <p:attrNameLst>
                                          <p:attrName>ppt_x</p:attrName>
                                        </p:attrNameLst>
                                      </p:cBhvr>
                                      <p:tavLst>
                                        <p:tav tm="0">
                                          <p:val>
                                            <p:strVal val="#ppt_x"/>
                                          </p:val>
                                        </p:tav>
                                        <p:tav tm="100000">
                                          <p:val>
                                            <p:strVal val="#ppt_x"/>
                                          </p:val>
                                        </p:tav>
                                      </p:tavLst>
                                    </p:anim>
                                    <p:anim calcmode="lin" valueType="num">
                                      <p:cBhvr additive="base">
                                        <p:cTn id="229"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30" fill="hold">
                      <p:stCondLst>
                        <p:cond delay="indefinite"/>
                      </p:stCondLst>
                      <p:childTnLst>
                        <p:par>
                          <p:cTn id="231" fill="hold">
                            <p:stCondLst>
                              <p:cond delay="0"/>
                            </p:stCondLst>
                            <p:childTnLst>
                              <p:par>
                                <p:cTn id="232" presetID="2" presetClass="entr" presetSubtype="4" fill="hold" grpId="0" nodeType="clickEffect">
                                  <p:stCondLst>
                                    <p:cond delay="0"/>
                                  </p:stCondLst>
                                  <p:childTnLst>
                                    <p:set>
                                      <p:cBhvr>
                                        <p:cTn id="233" dur="1" fill="hold">
                                          <p:stCondLst>
                                            <p:cond delay="0"/>
                                          </p:stCondLst>
                                        </p:cTn>
                                        <p:tgtEl>
                                          <p:spTgt spid="37"/>
                                        </p:tgtEl>
                                        <p:attrNameLst>
                                          <p:attrName>style.visibility</p:attrName>
                                        </p:attrNameLst>
                                      </p:cBhvr>
                                      <p:to>
                                        <p:strVal val="visible"/>
                                      </p:to>
                                    </p:set>
                                    <p:anim calcmode="lin" valueType="num">
                                      <p:cBhvr additive="base">
                                        <p:cTn id="234" dur="500" fill="hold"/>
                                        <p:tgtEl>
                                          <p:spTgt spid="37"/>
                                        </p:tgtEl>
                                        <p:attrNameLst>
                                          <p:attrName>ppt_x</p:attrName>
                                        </p:attrNameLst>
                                      </p:cBhvr>
                                      <p:tavLst>
                                        <p:tav tm="0">
                                          <p:val>
                                            <p:strVal val="#ppt_x"/>
                                          </p:val>
                                        </p:tav>
                                        <p:tav tm="100000">
                                          <p:val>
                                            <p:strVal val="#ppt_x"/>
                                          </p:val>
                                        </p:tav>
                                      </p:tavLst>
                                    </p:anim>
                                    <p:anim calcmode="lin" valueType="num">
                                      <p:cBhvr additive="base">
                                        <p:cTn id="235"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236" fill="hold">
                      <p:stCondLst>
                        <p:cond delay="indefinite"/>
                      </p:stCondLst>
                      <p:childTnLst>
                        <p:par>
                          <p:cTn id="237" fill="hold">
                            <p:stCondLst>
                              <p:cond delay="0"/>
                            </p:stCondLst>
                            <p:childTnLst>
                              <p:par>
                                <p:cTn id="238" presetID="2" presetClass="entr" presetSubtype="4" fill="hold" grpId="0" nodeType="clickEffect">
                                  <p:stCondLst>
                                    <p:cond delay="0"/>
                                  </p:stCondLst>
                                  <p:childTnLst>
                                    <p:set>
                                      <p:cBhvr>
                                        <p:cTn id="239" dur="1" fill="hold">
                                          <p:stCondLst>
                                            <p:cond delay="0"/>
                                          </p:stCondLst>
                                        </p:cTn>
                                        <p:tgtEl>
                                          <p:spTgt spid="35"/>
                                        </p:tgtEl>
                                        <p:attrNameLst>
                                          <p:attrName>style.visibility</p:attrName>
                                        </p:attrNameLst>
                                      </p:cBhvr>
                                      <p:to>
                                        <p:strVal val="visible"/>
                                      </p:to>
                                    </p:set>
                                    <p:anim calcmode="lin" valueType="num">
                                      <p:cBhvr additive="base">
                                        <p:cTn id="240" dur="500" fill="hold"/>
                                        <p:tgtEl>
                                          <p:spTgt spid="35"/>
                                        </p:tgtEl>
                                        <p:attrNameLst>
                                          <p:attrName>ppt_x</p:attrName>
                                        </p:attrNameLst>
                                      </p:cBhvr>
                                      <p:tavLst>
                                        <p:tav tm="0">
                                          <p:val>
                                            <p:strVal val="#ppt_x"/>
                                          </p:val>
                                        </p:tav>
                                        <p:tav tm="100000">
                                          <p:val>
                                            <p:strVal val="#ppt_x"/>
                                          </p:val>
                                        </p:tav>
                                      </p:tavLst>
                                    </p:anim>
                                    <p:anim calcmode="lin" valueType="num">
                                      <p:cBhvr additive="base">
                                        <p:cTn id="241"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42" fill="hold">
                      <p:stCondLst>
                        <p:cond delay="indefinite"/>
                      </p:stCondLst>
                      <p:childTnLst>
                        <p:par>
                          <p:cTn id="243" fill="hold">
                            <p:stCondLst>
                              <p:cond delay="0"/>
                            </p:stCondLst>
                            <p:childTnLst>
                              <p:par>
                                <p:cTn id="244" presetID="2" presetClass="entr" presetSubtype="4" fill="hold" grpId="0" nodeType="clickEffect">
                                  <p:stCondLst>
                                    <p:cond delay="0"/>
                                  </p:stCondLst>
                                  <p:childTnLst>
                                    <p:set>
                                      <p:cBhvr>
                                        <p:cTn id="245" dur="1" fill="hold">
                                          <p:stCondLst>
                                            <p:cond delay="0"/>
                                          </p:stCondLst>
                                        </p:cTn>
                                        <p:tgtEl>
                                          <p:spTgt spid="42"/>
                                        </p:tgtEl>
                                        <p:attrNameLst>
                                          <p:attrName>style.visibility</p:attrName>
                                        </p:attrNameLst>
                                      </p:cBhvr>
                                      <p:to>
                                        <p:strVal val="visible"/>
                                      </p:to>
                                    </p:set>
                                    <p:anim calcmode="lin" valueType="num">
                                      <p:cBhvr additive="base">
                                        <p:cTn id="246" dur="500" fill="hold"/>
                                        <p:tgtEl>
                                          <p:spTgt spid="42"/>
                                        </p:tgtEl>
                                        <p:attrNameLst>
                                          <p:attrName>ppt_x</p:attrName>
                                        </p:attrNameLst>
                                      </p:cBhvr>
                                      <p:tavLst>
                                        <p:tav tm="0">
                                          <p:val>
                                            <p:strVal val="#ppt_x"/>
                                          </p:val>
                                        </p:tav>
                                        <p:tav tm="100000">
                                          <p:val>
                                            <p:strVal val="#ppt_x"/>
                                          </p:val>
                                        </p:tav>
                                      </p:tavLst>
                                    </p:anim>
                                    <p:anim calcmode="lin" valueType="num">
                                      <p:cBhvr additive="base">
                                        <p:cTn id="247"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48" fill="hold">
                      <p:stCondLst>
                        <p:cond delay="indefinite"/>
                      </p:stCondLst>
                      <p:childTnLst>
                        <p:par>
                          <p:cTn id="249" fill="hold">
                            <p:stCondLst>
                              <p:cond delay="0"/>
                            </p:stCondLst>
                            <p:childTnLst>
                              <p:par>
                                <p:cTn id="250" presetID="2" presetClass="entr" presetSubtype="4" fill="hold" grpId="0" nodeType="clickEffect">
                                  <p:stCondLst>
                                    <p:cond delay="0"/>
                                  </p:stCondLst>
                                  <p:childTnLst>
                                    <p:set>
                                      <p:cBhvr>
                                        <p:cTn id="251" dur="1" fill="hold">
                                          <p:stCondLst>
                                            <p:cond delay="0"/>
                                          </p:stCondLst>
                                        </p:cTn>
                                        <p:tgtEl>
                                          <p:spTgt spid="43"/>
                                        </p:tgtEl>
                                        <p:attrNameLst>
                                          <p:attrName>style.visibility</p:attrName>
                                        </p:attrNameLst>
                                      </p:cBhvr>
                                      <p:to>
                                        <p:strVal val="visible"/>
                                      </p:to>
                                    </p:set>
                                    <p:anim calcmode="lin" valueType="num">
                                      <p:cBhvr additive="base">
                                        <p:cTn id="252" dur="500" fill="hold"/>
                                        <p:tgtEl>
                                          <p:spTgt spid="43"/>
                                        </p:tgtEl>
                                        <p:attrNameLst>
                                          <p:attrName>ppt_x</p:attrName>
                                        </p:attrNameLst>
                                      </p:cBhvr>
                                      <p:tavLst>
                                        <p:tav tm="0">
                                          <p:val>
                                            <p:strVal val="#ppt_x"/>
                                          </p:val>
                                        </p:tav>
                                        <p:tav tm="100000">
                                          <p:val>
                                            <p:strVal val="#ppt_x"/>
                                          </p:val>
                                        </p:tav>
                                      </p:tavLst>
                                    </p:anim>
                                    <p:anim calcmode="lin" valueType="num">
                                      <p:cBhvr additive="base">
                                        <p:cTn id="253"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254" fill="hold">
                      <p:stCondLst>
                        <p:cond delay="indefinite"/>
                      </p:stCondLst>
                      <p:childTnLst>
                        <p:par>
                          <p:cTn id="255" fill="hold">
                            <p:stCondLst>
                              <p:cond delay="0"/>
                            </p:stCondLst>
                            <p:childTnLst>
                              <p:par>
                                <p:cTn id="256" presetID="2" presetClass="entr" presetSubtype="4" fill="hold" grpId="0" nodeType="clickEffect">
                                  <p:stCondLst>
                                    <p:cond delay="0"/>
                                  </p:stCondLst>
                                  <p:childTnLst>
                                    <p:set>
                                      <p:cBhvr>
                                        <p:cTn id="257" dur="1" fill="hold">
                                          <p:stCondLst>
                                            <p:cond delay="0"/>
                                          </p:stCondLst>
                                        </p:cTn>
                                        <p:tgtEl>
                                          <p:spTgt spid="46"/>
                                        </p:tgtEl>
                                        <p:attrNameLst>
                                          <p:attrName>style.visibility</p:attrName>
                                        </p:attrNameLst>
                                      </p:cBhvr>
                                      <p:to>
                                        <p:strVal val="visible"/>
                                      </p:to>
                                    </p:set>
                                    <p:anim calcmode="lin" valueType="num">
                                      <p:cBhvr additive="base">
                                        <p:cTn id="258" dur="500" fill="hold"/>
                                        <p:tgtEl>
                                          <p:spTgt spid="46"/>
                                        </p:tgtEl>
                                        <p:attrNameLst>
                                          <p:attrName>ppt_x</p:attrName>
                                        </p:attrNameLst>
                                      </p:cBhvr>
                                      <p:tavLst>
                                        <p:tav tm="0">
                                          <p:val>
                                            <p:strVal val="#ppt_x"/>
                                          </p:val>
                                        </p:tav>
                                        <p:tav tm="100000">
                                          <p:val>
                                            <p:strVal val="#ppt_x"/>
                                          </p:val>
                                        </p:tav>
                                      </p:tavLst>
                                    </p:anim>
                                    <p:anim calcmode="lin" valueType="num">
                                      <p:cBhvr additive="base">
                                        <p:cTn id="259"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60" fill="hold">
                      <p:stCondLst>
                        <p:cond delay="indefinite"/>
                      </p:stCondLst>
                      <p:childTnLst>
                        <p:par>
                          <p:cTn id="261" fill="hold">
                            <p:stCondLst>
                              <p:cond delay="0"/>
                            </p:stCondLst>
                            <p:childTnLst>
                              <p:par>
                                <p:cTn id="262" presetID="2" presetClass="entr" presetSubtype="4" fill="hold" grpId="0" nodeType="clickEffect">
                                  <p:stCondLst>
                                    <p:cond delay="0"/>
                                  </p:stCondLst>
                                  <p:childTnLst>
                                    <p:set>
                                      <p:cBhvr>
                                        <p:cTn id="263" dur="1" fill="hold">
                                          <p:stCondLst>
                                            <p:cond delay="0"/>
                                          </p:stCondLst>
                                        </p:cTn>
                                        <p:tgtEl>
                                          <p:spTgt spid="45"/>
                                        </p:tgtEl>
                                        <p:attrNameLst>
                                          <p:attrName>style.visibility</p:attrName>
                                        </p:attrNameLst>
                                      </p:cBhvr>
                                      <p:to>
                                        <p:strVal val="visible"/>
                                      </p:to>
                                    </p:set>
                                    <p:anim calcmode="lin" valueType="num">
                                      <p:cBhvr additive="base">
                                        <p:cTn id="264" dur="500" fill="hold"/>
                                        <p:tgtEl>
                                          <p:spTgt spid="45"/>
                                        </p:tgtEl>
                                        <p:attrNameLst>
                                          <p:attrName>ppt_x</p:attrName>
                                        </p:attrNameLst>
                                      </p:cBhvr>
                                      <p:tavLst>
                                        <p:tav tm="0">
                                          <p:val>
                                            <p:strVal val="#ppt_x"/>
                                          </p:val>
                                        </p:tav>
                                        <p:tav tm="100000">
                                          <p:val>
                                            <p:strVal val="#ppt_x"/>
                                          </p:val>
                                        </p:tav>
                                      </p:tavLst>
                                    </p:anim>
                                    <p:anim calcmode="lin" valueType="num">
                                      <p:cBhvr additive="base">
                                        <p:cTn id="265"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66" fill="hold">
                      <p:stCondLst>
                        <p:cond delay="indefinite"/>
                      </p:stCondLst>
                      <p:childTnLst>
                        <p:par>
                          <p:cTn id="267" fill="hold">
                            <p:stCondLst>
                              <p:cond delay="0"/>
                            </p:stCondLst>
                            <p:childTnLst>
                              <p:par>
                                <p:cTn id="268" presetID="2" presetClass="entr" presetSubtype="4" fill="hold" grpId="0" nodeType="clickEffect">
                                  <p:stCondLst>
                                    <p:cond delay="0"/>
                                  </p:stCondLst>
                                  <p:childTnLst>
                                    <p:set>
                                      <p:cBhvr>
                                        <p:cTn id="269" dur="1" fill="hold">
                                          <p:stCondLst>
                                            <p:cond delay="0"/>
                                          </p:stCondLst>
                                        </p:cTn>
                                        <p:tgtEl>
                                          <p:spTgt spid="44"/>
                                        </p:tgtEl>
                                        <p:attrNameLst>
                                          <p:attrName>style.visibility</p:attrName>
                                        </p:attrNameLst>
                                      </p:cBhvr>
                                      <p:to>
                                        <p:strVal val="visible"/>
                                      </p:to>
                                    </p:set>
                                    <p:anim calcmode="lin" valueType="num">
                                      <p:cBhvr additive="base">
                                        <p:cTn id="270" dur="500" fill="hold"/>
                                        <p:tgtEl>
                                          <p:spTgt spid="44"/>
                                        </p:tgtEl>
                                        <p:attrNameLst>
                                          <p:attrName>ppt_x</p:attrName>
                                        </p:attrNameLst>
                                      </p:cBhvr>
                                      <p:tavLst>
                                        <p:tav tm="0">
                                          <p:val>
                                            <p:strVal val="#ppt_x"/>
                                          </p:val>
                                        </p:tav>
                                        <p:tav tm="100000">
                                          <p:val>
                                            <p:strVal val="#ppt_x"/>
                                          </p:val>
                                        </p:tav>
                                      </p:tavLst>
                                    </p:anim>
                                    <p:anim calcmode="lin" valueType="num">
                                      <p:cBhvr additive="base">
                                        <p:cTn id="271"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presetID="2" presetClass="entr" presetSubtype="4" fill="hold" grpId="0" nodeType="clickEffect">
                                  <p:stCondLst>
                                    <p:cond delay="0"/>
                                  </p:stCondLst>
                                  <p:childTnLst>
                                    <p:set>
                                      <p:cBhvr>
                                        <p:cTn id="275" dur="1" fill="hold">
                                          <p:stCondLst>
                                            <p:cond delay="0"/>
                                          </p:stCondLst>
                                        </p:cTn>
                                        <p:tgtEl>
                                          <p:spTgt spid="49"/>
                                        </p:tgtEl>
                                        <p:attrNameLst>
                                          <p:attrName>style.visibility</p:attrName>
                                        </p:attrNameLst>
                                      </p:cBhvr>
                                      <p:to>
                                        <p:strVal val="visible"/>
                                      </p:to>
                                    </p:set>
                                    <p:anim calcmode="lin" valueType="num">
                                      <p:cBhvr additive="base">
                                        <p:cTn id="276" dur="500" fill="hold"/>
                                        <p:tgtEl>
                                          <p:spTgt spid="49"/>
                                        </p:tgtEl>
                                        <p:attrNameLst>
                                          <p:attrName>ppt_x</p:attrName>
                                        </p:attrNameLst>
                                      </p:cBhvr>
                                      <p:tavLst>
                                        <p:tav tm="0">
                                          <p:val>
                                            <p:strVal val="#ppt_x"/>
                                          </p:val>
                                        </p:tav>
                                        <p:tav tm="100000">
                                          <p:val>
                                            <p:strVal val="#ppt_x"/>
                                          </p:val>
                                        </p:tav>
                                      </p:tavLst>
                                    </p:anim>
                                    <p:anim calcmode="lin" valueType="num">
                                      <p:cBhvr additive="base">
                                        <p:cTn id="277"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78" fill="hold">
                      <p:stCondLst>
                        <p:cond delay="indefinite"/>
                      </p:stCondLst>
                      <p:childTnLst>
                        <p:par>
                          <p:cTn id="279" fill="hold">
                            <p:stCondLst>
                              <p:cond delay="0"/>
                            </p:stCondLst>
                            <p:childTnLst>
                              <p:par>
                                <p:cTn id="280" presetID="2" presetClass="entr" presetSubtype="4" fill="hold" grpId="0" nodeType="clickEffect">
                                  <p:stCondLst>
                                    <p:cond delay="0"/>
                                  </p:stCondLst>
                                  <p:childTnLst>
                                    <p:set>
                                      <p:cBhvr>
                                        <p:cTn id="281" dur="1" fill="hold">
                                          <p:stCondLst>
                                            <p:cond delay="0"/>
                                          </p:stCondLst>
                                        </p:cTn>
                                        <p:tgtEl>
                                          <p:spTgt spid="51"/>
                                        </p:tgtEl>
                                        <p:attrNameLst>
                                          <p:attrName>style.visibility</p:attrName>
                                        </p:attrNameLst>
                                      </p:cBhvr>
                                      <p:to>
                                        <p:strVal val="visible"/>
                                      </p:to>
                                    </p:set>
                                    <p:anim calcmode="lin" valueType="num">
                                      <p:cBhvr additive="base">
                                        <p:cTn id="282" dur="500" fill="hold"/>
                                        <p:tgtEl>
                                          <p:spTgt spid="51"/>
                                        </p:tgtEl>
                                        <p:attrNameLst>
                                          <p:attrName>ppt_x</p:attrName>
                                        </p:attrNameLst>
                                      </p:cBhvr>
                                      <p:tavLst>
                                        <p:tav tm="0">
                                          <p:val>
                                            <p:strVal val="#ppt_x"/>
                                          </p:val>
                                        </p:tav>
                                        <p:tav tm="100000">
                                          <p:val>
                                            <p:strVal val="#ppt_x"/>
                                          </p:val>
                                        </p:tav>
                                      </p:tavLst>
                                    </p:anim>
                                    <p:anim calcmode="lin" valueType="num">
                                      <p:cBhvr additive="base">
                                        <p:cTn id="283"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84" fill="hold">
                      <p:stCondLst>
                        <p:cond delay="indefinite"/>
                      </p:stCondLst>
                      <p:childTnLst>
                        <p:par>
                          <p:cTn id="285" fill="hold">
                            <p:stCondLst>
                              <p:cond delay="0"/>
                            </p:stCondLst>
                            <p:childTnLst>
                              <p:par>
                                <p:cTn id="286" presetID="2" presetClass="entr" presetSubtype="4" fill="hold" grpId="0" nodeType="clickEffect">
                                  <p:stCondLst>
                                    <p:cond delay="0"/>
                                  </p:stCondLst>
                                  <p:childTnLst>
                                    <p:set>
                                      <p:cBhvr>
                                        <p:cTn id="287" dur="1" fill="hold">
                                          <p:stCondLst>
                                            <p:cond delay="0"/>
                                          </p:stCondLst>
                                        </p:cTn>
                                        <p:tgtEl>
                                          <p:spTgt spid="50"/>
                                        </p:tgtEl>
                                        <p:attrNameLst>
                                          <p:attrName>style.visibility</p:attrName>
                                        </p:attrNameLst>
                                      </p:cBhvr>
                                      <p:to>
                                        <p:strVal val="visible"/>
                                      </p:to>
                                    </p:set>
                                    <p:anim calcmode="lin" valueType="num">
                                      <p:cBhvr additive="base">
                                        <p:cTn id="288" dur="500" fill="hold"/>
                                        <p:tgtEl>
                                          <p:spTgt spid="50"/>
                                        </p:tgtEl>
                                        <p:attrNameLst>
                                          <p:attrName>ppt_x</p:attrName>
                                        </p:attrNameLst>
                                      </p:cBhvr>
                                      <p:tavLst>
                                        <p:tav tm="0">
                                          <p:val>
                                            <p:strVal val="#ppt_x"/>
                                          </p:val>
                                        </p:tav>
                                        <p:tav tm="100000">
                                          <p:val>
                                            <p:strVal val="#ppt_x"/>
                                          </p:val>
                                        </p:tav>
                                      </p:tavLst>
                                    </p:anim>
                                    <p:anim calcmode="lin" valueType="num">
                                      <p:cBhvr additive="base">
                                        <p:cTn id="289"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90" fill="hold">
                      <p:stCondLst>
                        <p:cond delay="indefinite"/>
                      </p:stCondLst>
                      <p:childTnLst>
                        <p:par>
                          <p:cTn id="291" fill="hold">
                            <p:stCondLst>
                              <p:cond delay="0"/>
                            </p:stCondLst>
                            <p:childTnLst>
                              <p:par>
                                <p:cTn id="292" presetID="2" presetClass="entr" presetSubtype="4" fill="hold" grpId="0" nodeType="clickEffect">
                                  <p:stCondLst>
                                    <p:cond delay="0"/>
                                  </p:stCondLst>
                                  <p:childTnLst>
                                    <p:set>
                                      <p:cBhvr>
                                        <p:cTn id="293" dur="1" fill="hold">
                                          <p:stCondLst>
                                            <p:cond delay="0"/>
                                          </p:stCondLst>
                                        </p:cTn>
                                        <p:tgtEl>
                                          <p:spTgt spid="48"/>
                                        </p:tgtEl>
                                        <p:attrNameLst>
                                          <p:attrName>style.visibility</p:attrName>
                                        </p:attrNameLst>
                                      </p:cBhvr>
                                      <p:to>
                                        <p:strVal val="visible"/>
                                      </p:to>
                                    </p:set>
                                    <p:anim calcmode="lin" valueType="num">
                                      <p:cBhvr additive="base">
                                        <p:cTn id="294" dur="500" fill="hold"/>
                                        <p:tgtEl>
                                          <p:spTgt spid="48"/>
                                        </p:tgtEl>
                                        <p:attrNameLst>
                                          <p:attrName>ppt_x</p:attrName>
                                        </p:attrNameLst>
                                      </p:cBhvr>
                                      <p:tavLst>
                                        <p:tav tm="0">
                                          <p:val>
                                            <p:strVal val="#ppt_x"/>
                                          </p:val>
                                        </p:tav>
                                        <p:tav tm="100000">
                                          <p:val>
                                            <p:strVal val="#ppt_x"/>
                                          </p:val>
                                        </p:tav>
                                      </p:tavLst>
                                    </p:anim>
                                    <p:anim calcmode="lin" valueType="num">
                                      <p:cBhvr additive="base">
                                        <p:cTn id="295"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96" fill="hold">
                      <p:stCondLst>
                        <p:cond delay="indefinite"/>
                      </p:stCondLst>
                      <p:childTnLst>
                        <p:par>
                          <p:cTn id="297" fill="hold">
                            <p:stCondLst>
                              <p:cond delay="0"/>
                            </p:stCondLst>
                            <p:childTnLst>
                              <p:par>
                                <p:cTn id="298" presetID="2" presetClass="entr" presetSubtype="4" fill="hold" grpId="0" nodeType="clickEffect">
                                  <p:stCondLst>
                                    <p:cond delay="0"/>
                                  </p:stCondLst>
                                  <p:childTnLst>
                                    <p:set>
                                      <p:cBhvr>
                                        <p:cTn id="299" dur="1" fill="hold">
                                          <p:stCondLst>
                                            <p:cond delay="0"/>
                                          </p:stCondLst>
                                        </p:cTn>
                                        <p:tgtEl>
                                          <p:spTgt spid="47"/>
                                        </p:tgtEl>
                                        <p:attrNameLst>
                                          <p:attrName>style.visibility</p:attrName>
                                        </p:attrNameLst>
                                      </p:cBhvr>
                                      <p:to>
                                        <p:strVal val="visible"/>
                                      </p:to>
                                    </p:set>
                                    <p:anim calcmode="lin" valueType="num">
                                      <p:cBhvr additive="base">
                                        <p:cTn id="300" dur="500" fill="hold"/>
                                        <p:tgtEl>
                                          <p:spTgt spid="47"/>
                                        </p:tgtEl>
                                        <p:attrNameLst>
                                          <p:attrName>ppt_x</p:attrName>
                                        </p:attrNameLst>
                                      </p:cBhvr>
                                      <p:tavLst>
                                        <p:tav tm="0">
                                          <p:val>
                                            <p:strVal val="#ppt_x"/>
                                          </p:val>
                                        </p:tav>
                                        <p:tav tm="100000">
                                          <p:val>
                                            <p:strVal val="#ppt_x"/>
                                          </p:val>
                                        </p:tav>
                                      </p:tavLst>
                                    </p:anim>
                                    <p:anim calcmode="lin" valueType="num">
                                      <p:cBhvr additive="base">
                                        <p:cTn id="301"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302" fill="hold">
                      <p:stCondLst>
                        <p:cond delay="indefinite"/>
                      </p:stCondLst>
                      <p:childTnLst>
                        <p:par>
                          <p:cTn id="303" fill="hold">
                            <p:stCondLst>
                              <p:cond delay="0"/>
                            </p:stCondLst>
                            <p:childTnLst>
                              <p:par>
                                <p:cTn id="304" presetID="2" presetClass="entr" presetSubtype="4" fill="hold" grpId="0" nodeType="clickEffect">
                                  <p:stCondLst>
                                    <p:cond delay="0"/>
                                  </p:stCondLst>
                                  <p:childTnLst>
                                    <p:set>
                                      <p:cBhvr>
                                        <p:cTn id="305" dur="1" fill="hold">
                                          <p:stCondLst>
                                            <p:cond delay="0"/>
                                          </p:stCondLst>
                                        </p:cTn>
                                        <p:tgtEl>
                                          <p:spTgt spid="53"/>
                                        </p:tgtEl>
                                        <p:attrNameLst>
                                          <p:attrName>style.visibility</p:attrName>
                                        </p:attrNameLst>
                                      </p:cBhvr>
                                      <p:to>
                                        <p:strVal val="visible"/>
                                      </p:to>
                                    </p:set>
                                    <p:anim calcmode="lin" valueType="num">
                                      <p:cBhvr additive="base">
                                        <p:cTn id="306" dur="500" fill="hold"/>
                                        <p:tgtEl>
                                          <p:spTgt spid="53"/>
                                        </p:tgtEl>
                                        <p:attrNameLst>
                                          <p:attrName>ppt_x</p:attrName>
                                        </p:attrNameLst>
                                      </p:cBhvr>
                                      <p:tavLst>
                                        <p:tav tm="0">
                                          <p:val>
                                            <p:strVal val="#ppt_x"/>
                                          </p:val>
                                        </p:tav>
                                        <p:tav tm="100000">
                                          <p:val>
                                            <p:strVal val="#ppt_x"/>
                                          </p:val>
                                        </p:tav>
                                      </p:tavLst>
                                    </p:anim>
                                    <p:anim calcmode="lin" valueType="num">
                                      <p:cBhvr additive="base">
                                        <p:cTn id="307"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308" fill="hold">
                      <p:stCondLst>
                        <p:cond delay="indefinite"/>
                      </p:stCondLst>
                      <p:childTnLst>
                        <p:par>
                          <p:cTn id="309" fill="hold">
                            <p:stCondLst>
                              <p:cond delay="0"/>
                            </p:stCondLst>
                            <p:childTnLst>
                              <p:par>
                                <p:cTn id="310" presetID="2" presetClass="entr" presetSubtype="4" fill="hold" grpId="0" nodeType="clickEffect">
                                  <p:stCondLst>
                                    <p:cond delay="0"/>
                                  </p:stCondLst>
                                  <p:childTnLst>
                                    <p:set>
                                      <p:cBhvr>
                                        <p:cTn id="311" dur="1" fill="hold">
                                          <p:stCondLst>
                                            <p:cond delay="0"/>
                                          </p:stCondLst>
                                        </p:cTn>
                                        <p:tgtEl>
                                          <p:spTgt spid="52"/>
                                        </p:tgtEl>
                                        <p:attrNameLst>
                                          <p:attrName>style.visibility</p:attrName>
                                        </p:attrNameLst>
                                      </p:cBhvr>
                                      <p:to>
                                        <p:strVal val="visible"/>
                                      </p:to>
                                    </p:set>
                                    <p:anim calcmode="lin" valueType="num">
                                      <p:cBhvr additive="base">
                                        <p:cTn id="312" dur="500" fill="hold"/>
                                        <p:tgtEl>
                                          <p:spTgt spid="52"/>
                                        </p:tgtEl>
                                        <p:attrNameLst>
                                          <p:attrName>ppt_x</p:attrName>
                                        </p:attrNameLst>
                                      </p:cBhvr>
                                      <p:tavLst>
                                        <p:tav tm="0">
                                          <p:val>
                                            <p:strVal val="#ppt_x"/>
                                          </p:val>
                                        </p:tav>
                                        <p:tav tm="100000">
                                          <p:val>
                                            <p:strVal val="#ppt_x"/>
                                          </p:val>
                                        </p:tav>
                                      </p:tavLst>
                                    </p:anim>
                                    <p:anim calcmode="lin" valueType="num">
                                      <p:cBhvr additive="base">
                                        <p:cTn id="313"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8" grpId="0" animBg="1"/>
      <p:bldP spid="19"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4695" y="554779"/>
            <a:ext cx="618226"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যারা</a:t>
            </a:r>
            <a:endParaRPr lang="en-US" sz="2400" dirty="0">
              <a:latin typeface="NikoshBAN" panose="02000000000000000000" pitchFamily="2" charset="0"/>
              <a:cs typeface="NikoshBAN" panose="02000000000000000000" pitchFamily="2" charset="0"/>
            </a:endParaRPr>
          </a:p>
        </p:txBody>
      </p:sp>
      <p:sp>
        <p:nvSpPr>
          <p:cNvPr id="5" name="TextBox 4"/>
          <p:cNvSpPr txBox="1"/>
          <p:nvPr/>
        </p:nvSpPr>
        <p:spPr>
          <a:xfrm>
            <a:off x="332977" y="570633"/>
            <a:ext cx="774798"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cs typeface="+mj-cs"/>
              </a:rPr>
              <a:t>الَّذِينَ </a:t>
            </a:r>
            <a:endParaRPr lang="en-US" sz="2400" dirty="0">
              <a:latin typeface="NikoshBAN" panose="02000000000000000000" pitchFamily="2" charset="0"/>
              <a:cs typeface="+mj-cs"/>
            </a:endParaRPr>
          </a:p>
        </p:txBody>
      </p:sp>
      <p:sp>
        <p:nvSpPr>
          <p:cNvPr id="6" name="TextBox 5"/>
          <p:cNvSpPr txBox="1"/>
          <p:nvPr/>
        </p:nvSpPr>
        <p:spPr>
          <a:xfrm>
            <a:off x="2971800" y="557655"/>
            <a:ext cx="1066800"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ভঙ্গ </a:t>
            </a:r>
            <a:r>
              <a:rPr lang="bn-IN" sz="2400" b="1" dirty="0">
                <a:latin typeface="NikoshBAN" pitchFamily="2" charset="0"/>
                <a:cs typeface="NikoshBAN" pitchFamily="2" charset="0"/>
              </a:rPr>
              <a:t>করে</a:t>
            </a:r>
            <a:endParaRPr lang="en-US" sz="2400" dirty="0">
              <a:latin typeface="NikoshBAN" panose="02000000000000000000" pitchFamily="2" charset="0"/>
              <a:cs typeface="NikoshBAN" panose="02000000000000000000" pitchFamily="2" charset="0"/>
            </a:endParaRPr>
          </a:p>
        </p:txBody>
      </p:sp>
      <p:sp>
        <p:nvSpPr>
          <p:cNvPr id="7" name="TextBox 6"/>
          <p:cNvSpPr txBox="1"/>
          <p:nvPr/>
        </p:nvSpPr>
        <p:spPr>
          <a:xfrm>
            <a:off x="1883419" y="557655"/>
            <a:ext cx="9935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cs typeface="+mj-cs"/>
              </a:rPr>
              <a:t>يَنقُضُونَ</a:t>
            </a:r>
            <a:endParaRPr lang="en-US" sz="2400" dirty="0">
              <a:latin typeface="NikoshBAN" panose="02000000000000000000" pitchFamily="2" charset="0"/>
              <a:cs typeface="+mj-cs"/>
            </a:endParaRPr>
          </a:p>
        </p:txBody>
      </p:sp>
      <p:sp>
        <p:nvSpPr>
          <p:cNvPr id="8" name="TextBox 7"/>
          <p:cNvSpPr txBox="1"/>
          <p:nvPr/>
        </p:nvSpPr>
        <p:spPr>
          <a:xfrm>
            <a:off x="4116825" y="570634"/>
            <a:ext cx="988575"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cs typeface="+mj-cs"/>
              </a:rPr>
              <a:t>عَهْدَ اللَّهِ </a:t>
            </a:r>
            <a:endParaRPr lang="en-US" sz="2400" dirty="0">
              <a:latin typeface="NikoshBAN" panose="02000000000000000000" pitchFamily="2" charset="0"/>
              <a:cs typeface="+mj-cs"/>
            </a:endParaRPr>
          </a:p>
        </p:txBody>
      </p:sp>
      <p:sp>
        <p:nvSpPr>
          <p:cNvPr id="9" name="TextBox 8"/>
          <p:cNvSpPr txBox="1"/>
          <p:nvPr/>
        </p:nvSpPr>
        <p:spPr>
          <a:xfrm>
            <a:off x="3353517" y="1138534"/>
            <a:ext cx="1083531"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وَيَقْطَعُونَ</a:t>
            </a:r>
            <a:endParaRPr lang="en-US" sz="2400" dirty="0">
              <a:latin typeface="NikoshBAN" panose="02000000000000000000" pitchFamily="2" charset="0"/>
              <a:cs typeface="NikoshBAN" panose="02000000000000000000" pitchFamily="2" charset="0"/>
            </a:endParaRPr>
          </a:p>
        </p:txBody>
      </p:sp>
      <p:sp>
        <p:nvSpPr>
          <p:cNvPr id="10" name="TextBox 9"/>
          <p:cNvSpPr txBox="1"/>
          <p:nvPr/>
        </p:nvSpPr>
        <p:spPr>
          <a:xfrm>
            <a:off x="332977" y="1138535"/>
            <a:ext cx="2895600"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দৃঢ় </a:t>
            </a:r>
            <a:r>
              <a:rPr lang="bn-IN" sz="2400" b="1" dirty="0">
                <a:latin typeface="NikoshBAN" pitchFamily="2" charset="0"/>
                <a:cs typeface="NikoshBAN" pitchFamily="2" charset="0"/>
              </a:rPr>
              <a:t>অঙীকারাবব্ধ হওয়ার পরে</a:t>
            </a:r>
            <a:endParaRPr lang="en-US" sz="2400" dirty="0">
              <a:latin typeface="NikoshBAN" panose="02000000000000000000" pitchFamily="2" charset="0"/>
              <a:cs typeface="NikoshBAN" panose="02000000000000000000" pitchFamily="2" charset="0"/>
            </a:endParaRPr>
          </a:p>
        </p:txBody>
      </p:sp>
      <p:sp>
        <p:nvSpPr>
          <p:cNvPr id="11" name="TextBox 10"/>
          <p:cNvSpPr txBox="1"/>
          <p:nvPr/>
        </p:nvSpPr>
        <p:spPr>
          <a:xfrm>
            <a:off x="5181600" y="570634"/>
            <a:ext cx="1905000"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আল্লাহর </a:t>
            </a:r>
            <a:r>
              <a:rPr lang="bn-IN" sz="2400" b="1" dirty="0">
                <a:latin typeface="NikoshBAN" pitchFamily="2" charset="0"/>
                <a:cs typeface="NikoshBAN" pitchFamily="2" charset="0"/>
              </a:rPr>
              <a:t>অঙ্গীকার</a:t>
            </a:r>
            <a:endParaRPr lang="en-US" sz="2400" dirty="0">
              <a:latin typeface="NikoshBAN" panose="02000000000000000000" pitchFamily="2" charset="0"/>
              <a:cs typeface="NikoshBAN" panose="02000000000000000000" pitchFamily="2" charset="0"/>
            </a:endParaRPr>
          </a:p>
        </p:txBody>
      </p:sp>
      <p:sp>
        <p:nvSpPr>
          <p:cNvPr id="12" name="TextBox 11"/>
          <p:cNvSpPr txBox="1"/>
          <p:nvPr/>
        </p:nvSpPr>
        <p:spPr>
          <a:xfrm>
            <a:off x="7195017" y="557655"/>
            <a:ext cx="1777273"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cs typeface="+mj-cs"/>
              </a:rPr>
              <a:t>مِن بَعْدِ </a:t>
            </a:r>
            <a:r>
              <a:rPr lang="ar-SA" sz="2400" b="1" dirty="0" smtClean="0">
                <a:latin typeface="NikoshBAN" pitchFamily="2" charset="0"/>
                <a:cs typeface="+mj-cs"/>
              </a:rPr>
              <a:t>مِيثَاقِهِ</a:t>
            </a:r>
            <a:endParaRPr lang="en-US" sz="2400" dirty="0">
              <a:latin typeface="NikoshBAN" panose="02000000000000000000" pitchFamily="2" charset="0"/>
              <a:cs typeface="+mj-cs"/>
            </a:endParaRPr>
          </a:p>
        </p:txBody>
      </p:sp>
      <p:sp>
        <p:nvSpPr>
          <p:cNvPr id="14" name="TextBox 13"/>
          <p:cNvSpPr txBox="1"/>
          <p:nvPr/>
        </p:nvSpPr>
        <p:spPr>
          <a:xfrm>
            <a:off x="332976" y="1748135"/>
            <a:ext cx="3909781" cy="461665"/>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উহা,আল্লাহ </a:t>
            </a:r>
            <a:r>
              <a:rPr lang="bn-IN" sz="2400" b="1" dirty="0">
                <a:latin typeface="NikoshBAN" pitchFamily="2" charset="0"/>
                <a:cs typeface="NikoshBAN" pitchFamily="2" charset="0"/>
              </a:rPr>
              <a:t>যে সম্পর্কে আদেশ করেছেন</a:t>
            </a:r>
            <a:endParaRPr lang="en-US" sz="2400" dirty="0">
              <a:latin typeface="NikoshBAN" panose="02000000000000000000" pitchFamily="2" charset="0"/>
              <a:cs typeface="NikoshBAN" panose="02000000000000000000" pitchFamily="2" charset="0"/>
            </a:endParaRPr>
          </a:p>
        </p:txBody>
      </p:sp>
      <p:sp>
        <p:nvSpPr>
          <p:cNvPr id="15" name="TextBox 14"/>
          <p:cNvSpPr txBox="1"/>
          <p:nvPr/>
        </p:nvSpPr>
        <p:spPr>
          <a:xfrm>
            <a:off x="6236276" y="1138535"/>
            <a:ext cx="1536124"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مَا أَمَرَ اللَّهُ </a:t>
            </a:r>
            <a:r>
              <a:rPr lang="ar-SA" sz="2400" b="1" dirty="0" smtClean="0">
                <a:latin typeface="NikoshBAN" pitchFamily="2" charset="0"/>
              </a:rPr>
              <a:t>بِهِ</a:t>
            </a:r>
            <a:endParaRPr lang="en-US" sz="2400" dirty="0">
              <a:latin typeface="NikoshBAN" panose="02000000000000000000" pitchFamily="2" charset="0"/>
              <a:cs typeface="NikoshBAN" panose="02000000000000000000" pitchFamily="2" charset="0"/>
            </a:endParaRPr>
          </a:p>
        </p:txBody>
      </p:sp>
      <p:sp>
        <p:nvSpPr>
          <p:cNvPr id="16" name="TextBox 15"/>
          <p:cNvSpPr txBox="1"/>
          <p:nvPr/>
        </p:nvSpPr>
        <p:spPr>
          <a:xfrm>
            <a:off x="7302733" y="1752600"/>
            <a:ext cx="1175595"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وَيُفْسِدُونَ</a:t>
            </a:r>
            <a:endParaRPr lang="en-US" sz="2400" dirty="0">
              <a:latin typeface="NikoshBAN" panose="02000000000000000000" pitchFamily="2" charset="0"/>
              <a:cs typeface="NikoshBAN" panose="02000000000000000000" pitchFamily="2" charset="0"/>
            </a:endParaRPr>
          </a:p>
        </p:txBody>
      </p:sp>
      <p:sp>
        <p:nvSpPr>
          <p:cNvPr id="17" name="TextBox 16"/>
          <p:cNvSpPr txBox="1"/>
          <p:nvPr/>
        </p:nvSpPr>
        <p:spPr>
          <a:xfrm>
            <a:off x="5628931" y="1752600"/>
            <a:ext cx="1566086"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সম্পর্ক </a:t>
            </a:r>
            <a:r>
              <a:rPr lang="bn-IN" sz="2400" b="1" dirty="0">
                <a:latin typeface="NikoshBAN" pitchFamily="2" charset="0"/>
                <a:cs typeface="NikoshBAN" pitchFamily="2" charset="0"/>
              </a:rPr>
              <a:t>রাখতে</a:t>
            </a:r>
            <a:endParaRPr lang="en-US" sz="2400" dirty="0">
              <a:latin typeface="NikoshBAN" panose="02000000000000000000" pitchFamily="2" charset="0"/>
              <a:cs typeface="NikoshBAN" panose="02000000000000000000" pitchFamily="2" charset="0"/>
            </a:endParaRPr>
          </a:p>
        </p:txBody>
      </p:sp>
      <p:sp>
        <p:nvSpPr>
          <p:cNvPr id="18" name="TextBox 17"/>
          <p:cNvSpPr txBox="1"/>
          <p:nvPr/>
        </p:nvSpPr>
        <p:spPr>
          <a:xfrm>
            <a:off x="4519113" y="1138533"/>
            <a:ext cx="1575147"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এবং </a:t>
            </a:r>
            <a:r>
              <a:rPr lang="bn-IN" sz="2400" b="1" dirty="0">
                <a:latin typeface="NikoshBAN" pitchFamily="2" charset="0"/>
                <a:cs typeface="NikoshBAN" pitchFamily="2" charset="0"/>
              </a:rPr>
              <a:t>ছিন্ন করে</a:t>
            </a:r>
            <a:endParaRPr lang="en-US" sz="2400" dirty="0">
              <a:latin typeface="NikoshBAN" panose="02000000000000000000" pitchFamily="2" charset="0"/>
              <a:cs typeface="NikoshBAN" panose="02000000000000000000" pitchFamily="2" charset="0"/>
            </a:endParaRPr>
          </a:p>
        </p:txBody>
      </p:sp>
      <p:sp>
        <p:nvSpPr>
          <p:cNvPr id="19" name="TextBox 18"/>
          <p:cNvSpPr txBox="1"/>
          <p:nvPr/>
        </p:nvSpPr>
        <p:spPr>
          <a:xfrm>
            <a:off x="332977" y="2357735"/>
            <a:ext cx="4104071"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আর </a:t>
            </a:r>
            <a:r>
              <a:rPr lang="bn-IN" sz="2400" b="1" dirty="0">
                <a:latin typeface="NikoshBAN" pitchFamily="2" charset="0"/>
                <a:cs typeface="NikoshBAN" pitchFamily="2" charset="0"/>
              </a:rPr>
              <a:t>তারা ফেতনা ফাসাদ সৃষ্টি করে বেড়ায়</a:t>
            </a:r>
            <a:endParaRPr lang="en-US" sz="2400" dirty="0">
              <a:latin typeface="NikoshBAN" panose="02000000000000000000" pitchFamily="2" charset="0"/>
              <a:cs typeface="NikoshBAN" panose="02000000000000000000" pitchFamily="2" charset="0"/>
            </a:endParaRPr>
          </a:p>
        </p:txBody>
      </p:sp>
      <p:sp>
        <p:nvSpPr>
          <p:cNvPr id="20" name="TextBox 19"/>
          <p:cNvSpPr txBox="1"/>
          <p:nvPr/>
        </p:nvSpPr>
        <p:spPr>
          <a:xfrm>
            <a:off x="4324709" y="1752600"/>
            <a:ext cx="1186492"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أَن </a:t>
            </a:r>
            <a:r>
              <a:rPr lang="ar-SA" sz="2400" b="1" dirty="0" smtClean="0">
                <a:latin typeface="NikoshBAN" pitchFamily="2" charset="0"/>
              </a:rPr>
              <a:t>يُوصَلَ</a:t>
            </a:r>
            <a:endParaRPr lang="en-US" sz="2400" dirty="0">
              <a:latin typeface="NikoshBAN" panose="02000000000000000000" pitchFamily="2" charset="0"/>
              <a:cs typeface="NikoshBAN" panose="02000000000000000000" pitchFamily="2" charset="0"/>
            </a:endParaRPr>
          </a:p>
        </p:txBody>
      </p:sp>
      <p:sp>
        <p:nvSpPr>
          <p:cNvPr id="21" name="TextBox 20"/>
          <p:cNvSpPr txBox="1"/>
          <p:nvPr/>
        </p:nvSpPr>
        <p:spPr>
          <a:xfrm>
            <a:off x="7543801" y="2357735"/>
            <a:ext cx="116205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أُولَـئِكَ </a:t>
            </a:r>
            <a:r>
              <a:rPr lang="ar-SA" sz="2400" b="1" dirty="0" smtClean="0">
                <a:latin typeface="NikoshBAN" pitchFamily="2" charset="0"/>
              </a:rPr>
              <a:t>هُمُ</a:t>
            </a:r>
            <a:endParaRPr lang="en-US" sz="2400" dirty="0">
              <a:latin typeface="NikoshBAN" panose="02000000000000000000" pitchFamily="2" charset="0"/>
              <a:cs typeface="NikoshBAN" panose="02000000000000000000" pitchFamily="2" charset="0"/>
            </a:endParaRPr>
          </a:p>
        </p:txBody>
      </p:sp>
      <p:sp>
        <p:nvSpPr>
          <p:cNvPr id="22" name="TextBox 21"/>
          <p:cNvSpPr txBox="1"/>
          <p:nvPr/>
        </p:nvSpPr>
        <p:spPr>
          <a:xfrm>
            <a:off x="5928373" y="2357734"/>
            <a:ext cx="1503644"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পৃথিবীর </a:t>
            </a:r>
            <a:r>
              <a:rPr lang="bn-IN" sz="2400" b="1" dirty="0">
                <a:latin typeface="NikoshBAN" pitchFamily="2" charset="0"/>
                <a:cs typeface="NikoshBAN" pitchFamily="2" charset="0"/>
              </a:rPr>
              <a:t>মধ্যে</a:t>
            </a:r>
            <a:endParaRPr lang="en-US" sz="2400" dirty="0">
              <a:latin typeface="NikoshBAN" panose="02000000000000000000" pitchFamily="2" charset="0"/>
              <a:cs typeface="NikoshBAN" panose="02000000000000000000" pitchFamily="2" charset="0"/>
            </a:endParaRPr>
          </a:p>
        </p:txBody>
      </p:sp>
      <p:sp>
        <p:nvSpPr>
          <p:cNvPr id="24" name="TextBox 23"/>
          <p:cNvSpPr txBox="1"/>
          <p:nvPr/>
        </p:nvSpPr>
        <p:spPr>
          <a:xfrm>
            <a:off x="4503723" y="2357735"/>
            <a:ext cx="1287477"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فِي </a:t>
            </a:r>
            <a:r>
              <a:rPr lang="ar-SA" sz="2400" b="1" dirty="0" smtClean="0">
                <a:latin typeface="NikoshBAN" pitchFamily="2" charset="0"/>
              </a:rPr>
              <a:t>الأَرْضِ</a:t>
            </a:r>
            <a:endParaRPr lang="en-US" sz="2400" dirty="0">
              <a:latin typeface="NikoshBAN" panose="02000000000000000000" pitchFamily="2" charset="0"/>
              <a:cs typeface="NikoshBAN" panose="02000000000000000000" pitchFamily="2" charset="0"/>
            </a:endParaRPr>
          </a:p>
        </p:txBody>
      </p:sp>
      <p:sp>
        <p:nvSpPr>
          <p:cNvPr id="25" name="TextBox 24"/>
          <p:cNvSpPr txBox="1"/>
          <p:nvPr/>
        </p:nvSpPr>
        <p:spPr>
          <a:xfrm>
            <a:off x="6400800" y="2971800"/>
            <a:ext cx="1943918"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তোমরা </a:t>
            </a:r>
            <a:r>
              <a:rPr lang="bn-IN" sz="2400" b="1" dirty="0">
                <a:latin typeface="NikoshBAN" pitchFamily="2" charset="0"/>
                <a:cs typeface="NikoshBAN" pitchFamily="2" charset="0"/>
              </a:rPr>
              <a:t>কুফুরী কর</a:t>
            </a:r>
            <a:endParaRPr lang="en-US" sz="2400" dirty="0">
              <a:latin typeface="NikoshBAN" panose="02000000000000000000" pitchFamily="2" charset="0"/>
              <a:cs typeface="NikoshBAN" panose="02000000000000000000" pitchFamily="2" charset="0"/>
            </a:endParaRPr>
          </a:p>
        </p:txBody>
      </p:sp>
      <p:sp>
        <p:nvSpPr>
          <p:cNvPr id="26" name="TextBox 25"/>
          <p:cNvSpPr txBox="1"/>
          <p:nvPr/>
        </p:nvSpPr>
        <p:spPr>
          <a:xfrm>
            <a:off x="4267200" y="2971800"/>
            <a:ext cx="962728"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কিভাবে</a:t>
            </a:r>
            <a:endParaRPr lang="en-US" sz="2400" dirty="0">
              <a:latin typeface="NikoshBAN" panose="02000000000000000000" pitchFamily="2" charset="0"/>
              <a:cs typeface="NikoshBAN" panose="02000000000000000000" pitchFamily="2" charset="0"/>
            </a:endParaRPr>
          </a:p>
        </p:txBody>
      </p:sp>
      <p:sp>
        <p:nvSpPr>
          <p:cNvPr id="27" name="TextBox 26"/>
          <p:cNvSpPr txBox="1"/>
          <p:nvPr/>
        </p:nvSpPr>
        <p:spPr>
          <a:xfrm>
            <a:off x="2519772" y="2967335"/>
            <a:ext cx="985428"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ক্ষতিগ্রস্ত</a:t>
            </a:r>
            <a:endParaRPr lang="en-US" sz="2400" dirty="0">
              <a:latin typeface="NikoshBAN" panose="02000000000000000000" pitchFamily="2" charset="0"/>
              <a:cs typeface="NikoshBAN" panose="02000000000000000000" pitchFamily="2" charset="0"/>
            </a:endParaRPr>
          </a:p>
        </p:txBody>
      </p:sp>
      <p:sp>
        <p:nvSpPr>
          <p:cNvPr id="28" name="TextBox 27"/>
          <p:cNvSpPr txBox="1"/>
          <p:nvPr/>
        </p:nvSpPr>
        <p:spPr>
          <a:xfrm>
            <a:off x="5334000" y="2971800"/>
            <a:ext cx="953318"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cs typeface="+mj-cs"/>
              </a:rPr>
              <a:t>تَكْفُرُونَ</a:t>
            </a:r>
            <a:endParaRPr lang="en-US" sz="2400" dirty="0">
              <a:latin typeface="NikoshBAN" panose="02000000000000000000" pitchFamily="2" charset="0"/>
              <a:cs typeface="+mj-cs"/>
            </a:endParaRPr>
          </a:p>
        </p:txBody>
      </p:sp>
      <p:sp>
        <p:nvSpPr>
          <p:cNvPr id="29" name="TextBox 28"/>
          <p:cNvSpPr txBox="1"/>
          <p:nvPr/>
        </p:nvSpPr>
        <p:spPr>
          <a:xfrm>
            <a:off x="3581400" y="2971800"/>
            <a:ext cx="612998"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كَيْفَ</a:t>
            </a:r>
            <a:endParaRPr lang="en-US" sz="2400" dirty="0">
              <a:latin typeface="NikoshBAN" panose="02000000000000000000" pitchFamily="2" charset="0"/>
              <a:cs typeface="NikoshBAN" panose="02000000000000000000" pitchFamily="2" charset="0"/>
            </a:endParaRPr>
          </a:p>
        </p:txBody>
      </p:sp>
      <p:sp>
        <p:nvSpPr>
          <p:cNvPr id="30" name="TextBox 29"/>
          <p:cNvSpPr txBox="1"/>
          <p:nvPr/>
        </p:nvSpPr>
        <p:spPr>
          <a:xfrm>
            <a:off x="332976" y="2971800"/>
            <a:ext cx="774799"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তারাই</a:t>
            </a:r>
            <a:r>
              <a:rPr lang="en-US" sz="2400" b="1" dirty="0" smtClean="0">
                <a:latin typeface="NikoshBAN" pitchFamily="2" charset="0"/>
                <a:cs typeface="NikoshBAN" pitchFamily="2" charset="0"/>
              </a:rPr>
              <a:t> </a:t>
            </a:r>
            <a:endParaRPr lang="en-US" sz="2400" dirty="0">
              <a:latin typeface="NikoshBAN" panose="02000000000000000000" pitchFamily="2" charset="0"/>
              <a:cs typeface="NikoshBAN" panose="02000000000000000000" pitchFamily="2" charset="0"/>
            </a:endParaRPr>
          </a:p>
        </p:txBody>
      </p:sp>
      <p:sp>
        <p:nvSpPr>
          <p:cNvPr id="31" name="TextBox 30"/>
          <p:cNvSpPr txBox="1"/>
          <p:nvPr/>
        </p:nvSpPr>
        <p:spPr>
          <a:xfrm>
            <a:off x="5373891" y="3576935"/>
            <a:ext cx="85927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أَمْوَاتاً</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6400800" y="3576935"/>
            <a:ext cx="609600"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মৃত</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5474440" y="4186533"/>
            <a:ext cx="45393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ثُمَّ</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334819" y="4186535"/>
            <a:ext cx="4971867" cy="523220"/>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তারপর </a:t>
            </a:r>
            <a:r>
              <a:rPr lang="bn-IN" sz="2800" b="1" dirty="0">
                <a:latin typeface="NikoshBAN" pitchFamily="2" charset="0"/>
                <a:cs typeface="NikoshBAN" pitchFamily="2" charset="0"/>
              </a:rPr>
              <a:t>তিনি তোমাদের জীবন দান করেছেন</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6011085" y="4185944"/>
            <a:ext cx="1183932"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অতঃপর</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332976" y="3576935"/>
            <a:ext cx="1643331"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আল্লাহর </a:t>
            </a:r>
            <a:r>
              <a:rPr lang="bn-IN" sz="2800" b="1" dirty="0">
                <a:latin typeface="NikoshBAN" pitchFamily="2" charset="0"/>
                <a:cs typeface="NikoshBAN" pitchFamily="2" charset="0"/>
              </a:rPr>
              <a:t>সাথে</a:t>
            </a:r>
            <a:endParaRPr lang="en-US" sz="2800" dirty="0">
              <a:latin typeface="NikoshBAN" panose="02000000000000000000" pitchFamily="2" charset="0"/>
              <a:cs typeface="NikoshBAN" panose="02000000000000000000" pitchFamily="2" charset="0"/>
            </a:endParaRPr>
          </a:p>
        </p:txBody>
      </p:sp>
      <p:sp>
        <p:nvSpPr>
          <p:cNvPr id="37" name="TextBox 36"/>
          <p:cNvSpPr txBox="1"/>
          <p:nvPr/>
        </p:nvSpPr>
        <p:spPr>
          <a:xfrm>
            <a:off x="7349854" y="4186533"/>
            <a:ext cx="97195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cs typeface="+mj-cs"/>
              </a:rPr>
              <a:t>يُمِيتُكُمْ</a:t>
            </a:r>
            <a:endParaRPr lang="en-US" sz="2800" dirty="0">
              <a:latin typeface="NikoshBAN" panose="02000000000000000000" pitchFamily="2" charset="0"/>
              <a:cs typeface="+mj-cs"/>
            </a:endParaRPr>
          </a:p>
        </p:txBody>
      </p:sp>
      <p:sp>
        <p:nvSpPr>
          <p:cNvPr id="38" name="TextBox 37"/>
          <p:cNvSpPr txBox="1"/>
          <p:nvPr/>
        </p:nvSpPr>
        <p:spPr>
          <a:xfrm>
            <a:off x="332976" y="4800600"/>
            <a:ext cx="4031915"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তিনি </a:t>
            </a:r>
            <a:r>
              <a:rPr lang="bn-IN" sz="2800" b="1" dirty="0">
                <a:latin typeface="NikoshBAN" pitchFamily="2" charset="0"/>
                <a:cs typeface="NikoshBAN" pitchFamily="2" charset="0"/>
              </a:rPr>
              <a:t>তোমাদেরকে মৃত্যু দান করেন</a:t>
            </a:r>
            <a:endParaRPr lang="en-US" sz="2800" dirty="0">
              <a:latin typeface="NikoshBAN" panose="02000000000000000000" pitchFamily="2" charset="0"/>
              <a:cs typeface="NikoshBAN" panose="02000000000000000000" pitchFamily="2" charset="0"/>
            </a:endParaRPr>
          </a:p>
        </p:txBody>
      </p:sp>
      <p:sp>
        <p:nvSpPr>
          <p:cNvPr id="39" name="TextBox 38"/>
          <p:cNvSpPr txBox="1"/>
          <p:nvPr/>
        </p:nvSpPr>
        <p:spPr>
          <a:xfrm>
            <a:off x="7195017" y="3576935"/>
            <a:ext cx="10345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cs typeface="+mj-cs"/>
              </a:rPr>
              <a:t>فَأَحْيَاكُمْ</a:t>
            </a:r>
            <a:endParaRPr lang="en-US" sz="2800" dirty="0">
              <a:latin typeface="NikoshBAN" panose="02000000000000000000" pitchFamily="2" charset="0"/>
              <a:cs typeface="+mj-cs"/>
            </a:endParaRPr>
          </a:p>
        </p:txBody>
      </p:sp>
      <p:sp>
        <p:nvSpPr>
          <p:cNvPr id="40" name="TextBox 39"/>
          <p:cNvSpPr txBox="1"/>
          <p:nvPr/>
        </p:nvSpPr>
        <p:spPr>
          <a:xfrm>
            <a:off x="1190316" y="2971800"/>
            <a:ext cx="1194696"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الْخَاسِرُونَ</a:t>
            </a:r>
            <a:endParaRPr lang="en-US" sz="2400" dirty="0">
              <a:latin typeface="NikoshBAN" panose="02000000000000000000" pitchFamily="2" charset="0"/>
              <a:cs typeface="NikoshBAN" panose="02000000000000000000" pitchFamily="2" charset="0"/>
            </a:endParaRPr>
          </a:p>
        </p:txBody>
      </p:sp>
      <p:sp>
        <p:nvSpPr>
          <p:cNvPr id="41" name="TextBox 40"/>
          <p:cNvSpPr txBox="1"/>
          <p:nvPr/>
        </p:nvSpPr>
        <p:spPr>
          <a:xfrm>
            <a:off x="8405005" y="2971800"/>
            <a:ext cx="586596"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cs typeface="+mj-cs"/>
              </a:rPr>
              <a:t>بِاللَّهِ</a:t>
            </a:r>
            <a:endParaRPr lang="en-US" sz="2400" dirty="0">
              <a:latin typeface="NikoshBAN" panose="02000000000000000000" pitchFamily="2" charset="0"/>
              <a:cs typeface="+mj-cs"/>
            </a:endParaRPr>
          </a:p>
        </p:txBody>
      </p:sp>
      <p:sp>
        <p:nvSpPr>
          <p:cNvPr id="42" name="TextBox 41"/>
          <p:cNvSpPr txBox="1"/>
          <p:nvPr/>
        </p:nvSpPr>
        <p:spPr>
          <a:xfrm>
            <a:off x="4494719" y="4800600"/>
            <a:ext cx="45828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ثُمَّ</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5105400" y="4800600"/>
            <a:ext cx="997933"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পুনরায়</a:t>
            </a:r>
            <a:endParaRPr lang="en-US" sz="2800" dirty="0">
              <a:latin typeface="NikoshBAN" panose="02000000000000000000" pitchFamily="2" charset="0"/>
              <a:cs typeface="NikoshBAN" panose="02000000000000000000" pitchFamily="2" charset="0"/>
            </a:endParaRPr>
          </a:p>
        </p:txBody>
      </p:sp>
      <p:sp>
        <p:nvSpPr>
          <p:cNvPr id="44" name="TextBox 43"/>
          <p:cNvSpPr txBox="1"/>
          <p:nvPr/>
        </p:nvSpPr>
        <p:spPr>
          <a:xfrm>
            <a:off x="3052144" y="3576935"/>
            <a:ext cx="2254542"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অথচ </a:t>
            </a:r>
            <a:r>
              <a:rPr lang="bn-IN" sz="2800" b="1" dirty="0">
                <a:latin typeface="NikoshBAN" pitchFamily="2" charset="0"/>
                <a:cs typeface="NikoshBAN" pitchFamily="2" charset="0"/>
              </a:rPr>
              <a:t>তোমরা ছিলে</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2058251" y="3576935"/>
            <a:ext cx="868807"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وَكُنتُمْ</a:t>
            </a:r>
            <a:endParaRPr lang="en-US" sz="2800" dirty="0">
              <a:latin typeface="NikoshBAN" panose="02000000000000000000" pitchFamily="2" charset="0"/>
              <a:cs typeface="NikoshBAN" panose="02000000000000000000" pitchFamily="2" charset="0"/>
            </a:endParaRPr>
          </a:p>
        </p:txBody>
      </p:sp>
      <p:sp>
        <p:nvSpPr>
          <p:cNvPr id="47" name="Rectangle 46"/>
          <p:cNvSpPr/>
          <p:nvPr/>
        </p:nvSpPr>
        <p:spPr>
          <a:xfrm>
            <a:off x="377772" y="6106180"/>
            <a:ext cx="111603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تُرْجَعُونَ</a:t>
            </a:r>
            <a:endParaRPr lang="en-US" sz="2800" b="1" dirty="0">
              <a:latin typeface="NikoshBAN" pitchFamily="2" charset="0"/>
              <a:cs typeface="NikoshBAN" pitchFamily="2" charset="0"/>
            </a:endParaRPr>
          </a:p>
        </p:txBody>
      </p:sp>
      <p:sp>
        <p:nvSpPr>
          <p:cNvPr id="48" name="Rectangle 47"/>
          <p:cNvSpPr/>
          <p:nvPr/>
        </p:nvSpPr>
        <p:spPr>
          <a:xfrm>
            <a:off x="6287318" y="4800600"/>
            <a:ext cx="101541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يُحْيِيكُمْ</a:t>
            </a:r>
            <a:endParaRPr lang="en-US" sz="2800" b="1" dirty="0">
              <a:latin typeface="NikoshBAN" pitchFamily="2" charset="0"/>
              <a:cs typeface="NikoshBAN" pitchFamily="2" charset="0"/>
            </a:endParaRPr>
          </a:p>
        </p:txBody>
      </p:sp>
      <p:sp>
        <p:nvSpPr>
          <p:cNvPr id="49" name="Rectangle 48"/>
          <p:cNvSpPr/>
          <p:nvPr/>
        </p:nvSpPr>
        <p:spPr>
          <a:xfrm>
            <a:off x="332976" y="5420380"/>
            <a:ext cx="3909781" cy="523220"/>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তিনি </a:t>
            </a:r>
            <a:r>
              <a:rPr lang="bn-IN" sz="2800" b="1" dirty="0">
                <a:latin typeface="NikoshBAN" pitchFamily="2" charset="0"/>
                <a:cs typeface="NikoshBAN" pitchFamily="2" charset="0"/>
              </a:rPr>
              <a:t>তোমাদেরকে জীবিত </a:t>
            </a:r>
            <a:r>
              <a:rPr lang="bn-IN" sz="2800" b="1" dirty="0" smtClean="0">
                <a:latin typeface="NikoshBAN" pitchFamily="2" charset="0"/>
                <a:cs typeface="NikoshBAN" pitchFamily="2" charset="0"/>
              </a:rPr>
              <a:t>করবেন</a:t>
            </a:r>
            <a:endParaRPr lang="en-US" sz="2800" b="1" dirty="0">
              <a:latin typeface="NikoshBAN" pitchFamily="2" charset="0"/>
              <a:cs typeface="NikoshBAN" pitchFamily="2" charset="0"/>
            </a:endParaRPr>
          </a:p>
        </p:txBody>
      </p:sp>
      <p:sp>
        <p:nvSpPr>
          <p:cNvPr id="50" name="Rectangle 49"/>
          <p:cNvSpPr/>
          <p:nvPr/>
        </p:nvSpPr>
        <p:spPr>
          <a:xfrm>
            <a:off x="4401464" y="5420261"/>
            <a:ext cx="46871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cs typeface="+mj-cs"/>
              </a:rPr>
              <a:t>ثُمَّ</a:t>
            </a:r>
            <a:endParaRPr lang="en-US" sz="2800" b="1" dirty="0">
              <a:latin typeface="NikoshBAN" pitchFamily="2" charset="0"/>
              <a:cs typeface="+mj-cs"/>
            </a:endParaRPr>
          </a:p>
        </p:txBody>
      </p:sp>
      <p:sp>
        <p:nvSpPr>
          <p:cNvPr id="51" name="Rectangle 50"/>
          <p:cNvSpPr/>
          <p:nvPr/>
        </p:nvSpPr>
        <p:spPr>
          <a:xfrm>
            <a:off x="5067391" y="5420380"/>
            <a:ext cx="1123079"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অতঃপর</a:t>
            </a:r>
            <a:endParaRPr lang="en-US" sz="2800" b="1" dirty="0">
              <a:latin typeface="NikoshBAN" pitchFamily="2" charset="0"/>
              <a:cs typeface="NikoshBAN" pitchFamily="2" charset="0"/>
            </a:endParaRPr>
          </a:p>
        </p:txBody>
      </p:sp>
      <p:sp>
        <p:nvSpPr>
          <p:cNvPr id="52" name="Rectangle 51"/>
          <p:cNvSpPr/>
          <p:nvPr/>
        </p:nvSpPr>
        <p:spPr>
          <a:xfrm>
            <a:off x="6330919" y="5410200"/>
            <a:ext cx="86409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cs typeface="+mj-cs"/>
              </a:rPr>
              <a:t>إِلَيْهِ</a:t>
            </a:r>
            <a:endParaRPr lang="en-US" sz="2800" b="1" dirty="0">
              <a:latin typeface="NikoshBAN" pitchFamily="2" charset="0"/>
              <a:cs typeface="+mj-cs"/>
            </a:endParaRPr>
          </a:p>
        </p:txBody>
      </p:sp>
      <p:sp>
        <p:nvSpPr>
          <p:cNvPr id="53" name="Rectangle 52"/>
          <p:cNvSpPr/>
          <p:nvPr/>
        </p:nvSpPr>
        <p:spPr>
          <a:xfrm>
            <a:off x="7277361" y="5456365"/>
            <a:ext cx="1694929"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তাঁর নিকটেই</a:t>
            </a:r>
            <a:endParaRPr lang="en-US" sz="2800" b="1" dirty="0">
              <a:latin typeface="NikoshBAN" pitchFamily="2" charset="0"/>
              <a:cs typeface="NikoshBAN" pitchFamily="2" charset="0"/>
            </a:endParaRPr>
          </a:p>
        </p:txBody>
      </p:sp>
      <p:sp>
        <p:nvSpPr>
          <p:cNvPr id="54" name="Rectangle 53"/>
          <p:cNvSpPr/>
          <p:nvPr/>
        </p:nvSpPr>
        <p:spPr>
          <a:xfrm>
            <a:off x="1702041" y="6106180"/>
            <a:ext cx="2945265"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তোমরা </a:t>
            </a:r>
            <a:r>
              <a:rPr lang="bn-IN" sz="2800" b="1" dirty="0">
                <a:latin typeface="NikoshBAN" pitchFamily="2" charset="0"/>
                <a:cs typeface="NikoshBAN" pitchFamily="2" charset="0"/>
              </a:rPr>
              <a:t>প্রত্যাবর্তিত </a:t>
            </a:r>
            <a:r>
              <a:rPr lang="bn-IN" sz="2800" b="1" dirty="0" smtClean="0">
                <a:latin typeface="NikoshBAN" pitchFamily="2" charset="0"/>
                <a:cs typeface="NikoshBAN" pitchFamily="2" charset="0"/>
              </a:rPr>
              <a:t>হবে</a:t>
            </a:r>
            <a:endParaRPr lang="en-US" sz="2800" b="1" dirty="0">
              <a:latin typeface="NikoshBAN" pitchFamily="2" charset="0"/>
              <a:cs typeface="NikoshBAN" pitchFamily="2" charset="0"/>
            </a:endParaRPr>
          </a:p>
        </p:txBody>
      </p:sp>
      <p:sp>
        <p:nvSpPr>
          <p:cNvPr id="2" name="TextBox 1"/>
          <p:cNvSpPr txBox="1"/>
          <p:nvPr/>
        </p:nvSpPr>
        <p:spPr>
          <a:xfrm>
            <a:off x="3583266" y="76200"/>
            <a:ext cx="1369734" cy="400110"/>
          </a:xfrm>
          <a:prstGeom prst="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r>
              <a:rPr lang="en-US" sz="2000" b="1" dirty="0" err="1" smtClean="0">
                <a:latin typeface="NikoshBAN" pitchFamily="2" charset="0"/>
                <a:cs typeface="NikoshBAN" pitchFamily="2" charset="0"/>
              </a:rPr>
              <a:t>শাব্দিক</a:t>
            </a:r>
            <a:r>
              <a:rPr lang="en-US" sz="2000" b="1" dirty="0" smtClean="0">
                <a:latin typeface="NikoshBAN" pitchFamily="2" charset="0"/>
                <a:cs typeface="NikoshBAN" pitchFamily="2" charset="0"/>
              </a:rPr>
              <a:t> </a:t>
            </a:r>
            <a:r>
              <a:rPr lang="en-US" sz="2000" b="1" dirty="0" err="1" smtClean="0">
                <a:latin typeface="NikoshBAN" pitchFamily="2" charset="0"/>
                <a:cs typeface="NikoshBAN" pitchFamily="2" charset="0"/>
              </a:rPr>
              <a:t>অনুবাদ</a:t>
            </a:r>
            <a:endParaRPr lang="en-US" sz="2000" b="1" dirty="0">
              <a:latin typeface="NikoshBAN" pitchFamily="2" charset="0"/>
              <a:cs typeface="NikoshBAN" pitchFamily="2" charset="0"/>
            </a:endParaRPr>
          </a:p>
        </p:txBody>
      </p:sp>
    </p:spTree>
    <p:extLst>
      <p:ext uri="{BB962C8B-B14F-4D97-AF65-F5344CB8AC3E}">
        <p14:creationId xmlns:p14="http://schemas.microsoft.com/office/powerpoint/2010/main" val="139508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 calcmode="lin" valueType="num">
                                      <p:cBhvr additive="base">
                                        <p:cTn id="79" dur="500" fill="hold"/>
                                        <p:tgtEl>
                                          <p:spTgt spid="14"/>
                                        </p:tgtEl>
                                        <p:attrNameLst>
                                          <p:attrName>ppt_x</p:attrName>
                                        </p:attrNameLst>
                                      </p:cBhvr>
                                      <p:tavLst>
                                        <p:tav tm="0">
                                          <p:val>
                                            <p:strVal val="#ppt_x"/>
                                          </p:val>
                                        </p:tav>
                                        <p:tav tm="100000">
                                          <p:val>
                                            <p:strVal val="#ppt_x"/>
                                          </p:val>
                                        </p:tav>
                                      </p:tavLst>
                                    </p:anim>
                                    <p:anim calcmode="lin" valueType="num">
                                      <p:cBhvr additive="base">
                                        <p:cTn id="8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 calcmode="lin" valueType="num">
                                      <p:cBhvr additive="base">
                                        <p:cTn id="97" dur="500" fill="hold"/>
                                        <p:tgtEl>
                                          <p:spTgt spid="16"/>
                                        </p:tgtEl>
                                        <p:attrNameLst>
                                          <p:attrName>ppt_x</p:attrName>
                                        </p:attrNameLst>
                                      </p:cBhvr>
                                      <p:tavLst>
                                        <p:tav tm="0">
                                          <p:val>
                                            <p:strVal val="#ppt_x"/>
                                          </p:val>
                                        </p:tav>
                                        <p:tav tm="100000">
                                          <p:val>
                                            <p:strVal val="#ppt_x"/>
                                          </p:val>
                                        </p:tav>
                                      </p:tavLst>
                                    </p:anim>
                                    <p:anim calcmode="lin" valueType="num">
                                      <p:cBhvr additive="base">
                                        <p:cTn id="9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9"/>
                                        </p:tgtEl>
                                        <p:attrNameLst>
                                          <p:attrName>style.visibility</p:attrName>
                                        </p:attrNameLst>
                                      </p:cBhvr>
                                      <p:to>
                                        <p:strVal val="visible"/>
                                      </p:to>
                                    </p:set>
                                    <p:anim calcmode="lin" valueType="num">
                                      <p:cBhvr additive="base">
                                        <p:cTn id="103" dur="500" fill="hold"/>
                                        <p:tgtEl>
                                          <p:spTgt spid="19"/>
                                        </p:tgtEl>
                                        <p:attrNameLst>
                                          <p:attrName>ppt_x</p:attrName>
                                        </p:attrNameLst>
                                      </p:cBhvr>
                                      <p:tavLst>
                                        <p:tav tm="0">
                                          <p:val>
                                            <p:strVal val="#ppt_x"/>
                                          </p:val>
                                        </p:tav>
                                        <p:tav tm="100000">
                                          <p:val>
                                            <p:strVal val="#ppt_x"/>
                                          </p:val>
                                        </p:tav>
                                      </p:tavLst>
                                    </p:anim>
                                    <p:anim calcmode="lin" valueType="num">
                                      <p:cBhvr additive="base">
                                        <p:cTn id="10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4"/>
                                        </p:tgtEl>
                                        <p:attrNameLst>
                                          <p:attrName>style.visibility</p:attrName>
                                        </p:attrNameLst>
                                      </p:cBhvr>
                                      <p:to>
                                        <p:strVal val="visible"/>
                                      </p:to>
                                    </p:set>
                                    <p:anim calcmode="lin" valueType="num">
                                      <p:cBhvr additive="base">
                                        <p:cTn id="109" dur="500" fill="hold"/>
                                        <p:tgtEl>
                                          <p:spTgt spid="24"/>
                                        </p:tgtEl>
                                        <p:attrNameLst>
                                          <p:attrName>ppt_x</p:attrName>
                                        </p:attrNameLst>
                                      </p:cBhvr>
                                      <p:tavLst>
                                        <p:tav tm="0">
                                          <p:val>
                                            <p:strVal val="#ppt_x"/>
                                          </p:val>
                                        </p:tav>
                                        <p:tav tm="100000">
                                          <p:val>
                                            <p:strVal val="#ppt_x"/>
                                          </p:val>
                                        </p:tav>
                                      </p:tavLst>
                                    </p:anim>
                                    <p:anim calcmode="lin" valueType="num">
                                      <p:cBhvr additive="base">
                                        <p:cTn id="11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1"/>
                                        </p:tgtEl>
                                        <p:attrNameLst>
                                          <p:attrName>style.visibility</p:attrName>
                                        </p:attrNameLst>
                                      </p:cBhvr>
                                      <p:to>
                                        <p:strVal val="visible"/>
                                      </p:to>
                                    </p:set>
                                    <p:anim calcmode="lin" valueType="num">
                                      <p:cBhvr additive="base">
                                        <p:cTn id="121" dur="500" fill="hold"/>
                                        <p:tgtEl>
                                          <p:spTgt spid="21"/>
                                        </p:tgtEl>
                                        <p:attrNameLst>
                                          <p:attrName>ppt_x</p:attrName>
                                        </p:attrNameLst>
                                      </p:cBhvr>
                                      <p:tavLst>
                                        <p:tav tm="0">
                                          <p:val>
                                            <p:strVal val="#ppt_x"/>
                                          </p:val>
                                        </p:tav>
                                        <p:tav tm="100000">
                                          <p:val>
                                            <p:strVal val="#ppt_x"/>
                                          </p:val>
                                        </p:tav>
                                      </p:tavLst>
                                    </p:anim>
                                    <p:anim calcmode="lin" valueType="num">
                                      <p:cBhvr additive="base">
                                        <p:cTn id="12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30"/>
                                        </p:tgtEl>
                                        <p:attrNameLst>
                                          <p:attrName>style.visibility</p:attrName>
                                        </p:attrNameLst>
                                      </p:cBhvr>
                                      <p:to>
                                        <p:strVal val="visible"/>
                                      </p:to>
                                    </p:set>
                                    <p:anim calcmode="lin" valueType="num">
                                      <p:cBhvr additive="base">
                                        <p:cTn id="127" dur="500" fill="hold"/>
                                        <p:tgtEl>
                                          <p:spTgt spid="30"/>
                                        </p:tgtEl>
                                        <p:attrNameLst>
                                          <p:attrName>ppt_x</p:attrName>
                                        </p:attrNameLst>
                                      </p:cBhvr>
                                      <p:tavLst>
                                        <p:tav tm="0">
                                          <p:val>
                                            <p:strVal val="#ppt_x"/>
                                          </p:val>
                                        </p:tav>
                                        <p:tav tm="100000">
                                          <p:val>
                                            <p:strVal val="#ppt_x"/>
                                          </p:val>
                                        </p:tav>
                                      </p:tavLst>
                                    </p:anim>
                                    <p:anim calcmode="lin" valueType="num">
                                      <p:cBhvr additive="base">
                                        <p:cTn id="12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40"/>
                                        </p:tgtEl>
                                        <p:attrNameLst>
                                          <p:attrName>style.visibility</p:attrName>
                                        </p:attrNameLst>
                                      </p:cBhvr>
                                      <p:to>
                                        <p:strVal val="visible"/>
                                      </p:to>
                                    </p:set>
                                    <p:anim calcmode="lin" valueType="num">
                                      <p:cBhvr additive="base">
                                        <p:cTn id="133" dur="500" fill="hold"/>
                                        <p:tgtEl>
                                          <p:spTgt spid="40"/>
                                        </p:tgtEl>
                                        <p:attrNameLst>
                                          <p:attrName>ppt_x</p:attrName>
                                        </p:attrNameLst>
                                      </p:cBhvr>
                                      <p:tavLst>
                                        <p:tav tm="0">
                                          <p:val>
                                            <p:strVal val="#ppt_x"/>
                                          </p:val>
                                        </p:tav>
                                        <p:tav tm="100000">
                                          <p:val>
                                            <p:strVal val="#ppt_x"/>
                                          </p:val>
                                        </p:tav>
                                      </p:tavLst>
                                    </p:anim>
                                    <p:anim calcmode="lin" valueType="num">
                                      <p:cBhvr additive="base">
                                        <p:cTn id="13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7"/>
                                        </p:tgtEl>
                                        <p:attrNameLst>
                                          <p:attrName>style.visibility</p:attrName>
                                        </p:attrNameLst>
                                      </p:cBhvr>
                                      <p:to>
                                        <p:strVal val="visible"/>
                                      </p:to>
                                    </p:set>
                                    <p:anim calcmode="lin" valueType="num">
                                      <p:cBhvr additive="base">
                                        <p:cTn id="139" dur="500" fill="hold"/>
                                        <p:tgtEl>
                                          <p:spTgt spid="27"/>
                                        </p:tgtEl>
                                        <p:attrNameLst>
                                          <p:attrName>ppt_x</p:attrName>
                                        </p:attrNameLst>
                                      </p:cBhvr>
                                      <p:tavLst>
                                        <p:tav tm="0">
                                          <p:val>
                                            <p:strVal val="#ppt_x"/>
                                          </p:val>
                                        </p:tav>
                                        <p:tav tm="100000">
                                          <p:val>
                                            <p:strVal val="#ppt_x"/>
                                          </p:val>
                                        </p:tav>
                                      </p:tavLst>
                                    </p:anim>
                                    <p:anim calcmode="lin" valueType="num">
                                      <p:cBhvr additive="base">
                                        <p:cTn id="1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9"/>
                                        </p:tgtEl>
                                        <p:attrNameLst>
                                          <p:attrName>style.visibility</p:attrName>
                                        </p:attrNameLst>
                                      </p:cBhvr>
                                      <p:to>
                                        <p:strVal val="visible"/>
                                      </p:to>
                                    </p:set>
                                    <p:anim calcmode="lin" valueType="num">
                                      <p:cBhvr additive="base">
                                        <p:cTn id="145" dur="500" fill="hold"/>
                                        <p:tgtEl>
                                          <p:spTgt spid="29"/>
                                        </p:tgtEl>
                                        <p:attrNameLst>
                                          <p:attrName>ppt_x</p:attrName>
                                        </p:attrNameLst>
                                      </p:cBhvr>
                                      <p:tavLst>
                                        <p:tav tm="0">
                                          <p:val>
                                            <p:strVal val="#ppt_x"/>
                                          </p:val>
                                        </p:tav>
                                        <p:tav tm="100000">
                                          <p:val>
                                            <p:strVal val="#ppt_x"/>
                                          </p:val>
                                        </p:tav>
                                      </p:tavLst>
                                    </p:anim>
                                    <p:anim calcmode="lin" valueType="num">
                                      <p:cBhvr additive="base">
                                        <p:cTn id="14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26"/>
                                        </p:tgtEl>
                                        <p:attrNameLst>
                                          <p:attrName>style.visibility</p:attrName>
                                        </p:attrNameLst>
                                      </p:cBhvr>
                                      <p:to>
                                        <p:strVal val="visible"/>
                                      </p:to>
                                    </p:set>
                                    <p:anim calcmode="lin" valueType="num">
                                      <p:cBhvr additive="base">
                                        <p:cTn id="151" dur="500" fill="hold"/>
                                        <p:tgtEl>
                                          <p:spTgt spid="26"/>
                                        </p:tgtEl>
                                        <p:attrNameLst>
                                          <p:attrName>ppt_x</p:attrName>
                                        </p:attrNameLst>
                                      </p:cBhvr>
                                      <p:tavLst>
                                        <p:tav tm="0">
                                          <p:val>
                                            <p:strVal val="#ppt_x"/>
                                          </p:val>
                                        </p:tav>
                                        <p:tav tm="100000">
                                          <p:val>
                                            <p:strVal val="#ppt_x"/>
                                          </p:val>
                                        </p:tav>
                                      </p:tavLst>
                                    </p:anim>
                                    <p:anim calcmode="lin" valueType="num">
                                      <p:cBhvr additive="base">
                                        <p:cTn id="15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28"/>
                                        </p:tgtEl>
                                        <p:attrNameLst>
                                          <p:attrName>style.visibility</p:attrName>
                                        </p:attrNameLst>
                                      </p:cBhvr>
                                      <p:to>
                                        <p:strVal val="visible"/>
                                      </p:to>
                                    </p:set>
                                    <p:anim calcmode="lin" valueType="num">
                                      <p:cBhvr additive="base">
                                        <p:cTn id="157" dur="500" fill="hold"/>
                                        <p:tgtEl>
                                          <p:spTgt spid="28"/>
                                        </p:tgtEl>
                                        <p:attrNameLst>
                                          <p:attrName>ppt_x</p:attrName>
                                        </p:attrNameLst>
                                      </p:cBhvr>
                                      <p:tavLst>
                                        <p:tav tm="0">
                                          <p:val>
                                            <p:strVal val="#ppt_x"/>
                                          </p:val>
                                        </p:tav>
                                        <p:tav tm="100000">
                                          <p:val>
                                            <p:strVal val="#ppt_x"/>
                                          </p:val>
                                        </p:tav>
                                      </p:tavLst>
                                    </p:anim>
                                    <p:anim calcmode="lin" valueType="num">
                                      <p:cBhvr additive="base">
                                        <p:cTn id="15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25"/>
                                        </p:tgtEl>
                                        <p:attrNameLst>
                                          <p:attrName>style.visibility</p:attrName>
                                        </p:attrNameLst>
                                      </p:cBhvr>
                                      <p:to>
                                        <p:strVal val="visible"/>
                                      </p:to>
                                    </p:set>
                                    <p:anim calcmode="lin" valueType="num">
                                      <p:cBhvr additive="base">
                                        <p:cTn id="163" dur="500" fill="hold"/>
                                        <p:tgtEl>
                                          <p:spTgt spid="25"/>
                                        </p:tgtEl>
                                        <p:attrNameLst>
                                          <p:attrName>ppt_x</p:attrName>
                                        </p:attrNameLst>
                                      </p:cBhvr>
                                      <p:tavLst>
                                        <p:tav tm="0">
                                          <p:val>
                                            <p:strVal val="#ppt_x"/>
                                          </p:val>
                                        </p:tav>
                                        <p:tav tm="100000">
                                          <p:val>
                                            <p:strVal val="#ppt_x"/>
                                          </p:val>
                                        </p:tav>
                                      </p:tavLst>
                                    </p:anim>
                                    <p:anim calcmode="lin" valueType="num">
                                      <p:cBhvr additive="base">
                                        <p:cTn id="16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41"/>
                                        </p:tgtEl>
                                        <p:attrNameLst>
                                          <p:attrName>style.visibility</p:attrName>
                                        </p:attrNameLst>
                                      </p:cBhvr>
                                      <p:to>
                                        <p:strVal val="visible"/>
                                      </p:to>
                                    </p:set>
                                    <p:anim calcmode="lin" valueType="num">
                                      <p:cBhvr additive="base">
                                        <p:cTn id="169" dur="500" fill="hold"/>
                                        <p:tgtEl>
                                          <p:spTgt spid="41"/>
                                        </p:tgtEl>
                                        <p:attrNameLst>
                                          <p:attrName>ppt_x</p:attrName>
                                        </p:attrNameLst>
                                      </p:cBhvr>
                                      <p:tavLst>
                                        <p:tav tm="0">
                                          <p:val>
                                            <p:strVal val="#ppt_x"/>
                                          </p:val>
                                        </p:tav>
                                        <p:tav tm="100000">
                                          <p:val>
                                            <p:strVal val="#ppt_x"/>
                                          </p:val>
                                        </p:tav>
                                      </p:tavLst>
                                    </p:anim>
                                    <p:anim calcmode="lin" valueType="num">
                                      <p:cBhvr additive="base">
                                        <p:cTn id="17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36"/>
                                        </p:tgtEl>
                                        <p:attrNameLst>
                                          <p:attrName>style.visibility</p:attrName>
                                        </p:attrNameLst>
                                      </p:cBhvr>
                                      <p:to>
                                        <p:strVal val="visible"/>
                                      </p:to>
                                    </p:set>
                                    <p:anim calcmode="lin" valueType="num">
                                      <p:cBhvr additive="base">
                                        <p:cTn id="175" dur="500" fill="hold"/>
                                        <p:tgtEl>
                                          <p:spTgt spid="36"/>
                                        </p:tgtEl>
                                        <p:attrNameLst>
                                          <p:attrName>ppt_x</p:attrName>
                                        </p:attrNameLst>
                                      </p:cBhvr>
                                      <p:tavLst>
                                        <p:tav tm="0">
                                          <p:val>
                                            <p:strVal val="#ppt_x"/>
                                          </p:val>
                                        </p:tav>
                                        <p:tav tm="100000">
                                          <p:val>
                                            <p:strVal val="#ppt_x"/>
                                          </p:val>
                                        </p:tav>
                                      </p:tavLst>
                                    </p:anim>
                                    <p:anim calcmode="lin" valueType="num">
                                      <p:cBhvr additive="base">
                                        <p:cTn id="176"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4" fill="hold" grpId="0" nodeType="clickEffect">
                                  <p:stCondLst>
                                    <p:cond delay="0"/>
                                  </p:stCondLst>
                                  <p:childTnLst>
                                    <p:set>
                                      <p:cBhvr>
                                        <p:cTn id="180" dur="1" fill="hold">
                                          <p:stCondLst>
                                            <p:cond delay="0"/>
                                          </p:stCondLst>
                                        </p:cTn>
                                        <p:tgtEl>
                                          <p:spTgt spid="45"/>
                                        </p:tgtEl>
                                        <p:attrNameLst>
                                          <p:attrName>style.visibility</p:attrName>
                                        </p:attrNameLst>
                                      </p:cBhvr>
                                      <p:to>
                                        <p:strVal val="visible"/>
                                      </p:to>
                                    </p:set>
                                    <p:anim calcmode="lin" valueType="num">
                                      <p:cBhvr additive="base">
                                        <p:cTn id="181" dur="500" fill="hold"/>
                                        <p:tgtEl>
                                          <p:spTgt spid="45"/>
                                        </p:tgtEl>
                                        <p:attrNameLst>
                                          <p:attrName>ppt_x</p:attrName>
                                        </p:attrNameLst>
                                      </p:cBhvr>
                                      <p:tavLst>
                                        <p:tav tm="0">
                                          <p:val>
                                            <p:strVal val="#ppt_x"/>
                                          </p:val>
                                        </p:tav>
                                        <p:tav tm="100000">
                                          <p:val>
                                            <p:strVal val="#ppt_x"/>
                                          </p:val>
                                        </p:tav>
                                      </p:tavLst>
                                    </p:anim>
                                    <p:anim calcmode="lin" valueType="num">
                                      <p:cBhvr additive="base">
                                        <p:cTn id="18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grpId="0" nodeType="clickEffect">
                                  <p:stCondLst>
                                    <p:cond delay="0"/>
                                  </p:stCondLst>
                                  <p:childTnLst>
                                    <p:set>
                                      <p:cBhvr>
                                        <p:cTn id="186" dur="1" fill="hold">
                                          <p:stCondLst>
                                            <p:cond delay="0"/>
                                          </p:stCondLst>
                                        </p:cTn>
                                        <p:tgtEl>
                                          <p:spTgt spid="44"/>
                                        </p:tgtEl>
                                        <p:attrNameLst>
                                          <p:attrName>style.visibility</p:attrName>
                                        </p:attrNameLst>
                                      </p:cBhvr>
                                      <p:to>
                                        <p:strVal val="visible"/>
                                      </p:to>
                                    </p:set>
                                    <p:anim calcmode="lin" valueType="num">
                                      <p:cBhvr additive="base">
                                        <p:cTn id="187" dur="500" fill="hold"/>
                                        <p:tgtEl>
                                          <p:spTgt spid="44"/>
                                        </p:tgtEl>
                                        <p:attrNameLst>
                                          <p:attrName>ppt_x</p:attrName>
                                        </p:attrNameLst>
                                      </p:cBhvr>
                                      <p:tavLst>
                                        <p:tav tm="0">
                                          <p:val>
                                            <p:strVal val="#ppt_x"/>
                                          </p:val>
                                        </p:tav>
                                        <p:tav tm="100000">
                                          <p:val>
                                            <p:strVal val="#ppt_x"/>
                                          </p:val>
                                        </p:tav>
                                      </p:tavLst>
                                    </p:anim>
                                    <p:anim calcmode="lin" valueType="num">
                                      <p:cBhvr additive="base">
                                        <p:cTn id="18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4" fill="hold" grpId="0" nodeType="clickEffect">
                                  <p:stCondLst>
                                    <p:cond delay="0"/>
                                  </p:stCondLst>
                                  <p:childTnLst>
                                    <p:set>
                                      <p:cBhvr>
                                        <p:cTn id="192" dur="1" fill="hold">
                                          <p:stCondLst>
                                            <p:cond delay="0"/>
                                          </p:stCondLst>
                                        </p:cTn>
                                        <p:tgtEl>
                                          <p:spTgt spid="31"/>
                                        </p:tgtEl>
                                        <p:attrNameLst>
                                          <p:attrName>style.visibility</p:attrName>
                                        </p:attrNameLst>
                                      </p:cBhvr>
                                      <p:to>
                                        <p:strVal val="visible"/>
                                      </p:to>
                                    </p:set>
                                    <p:anim calcmode="lin" valueType="num">
                                      <p:cBhvr additive="base">
                                        <p:cTn id="193" dur="500" fill="hold"/>
                                        <p:tgtEl>
                                          <p:spTgt spid="31"/>
                                        </p:tgtEl>
                                        <p:attrNameLst>
                                          <p:attrName>ppt_x</p:attrName>
                                        </p:attrNameLst>
                                      </p:cBhvr>
                                      <p:tavLst>
                                        <p:tav tm="0">
                                          <p:val>
                                            <p:strVal val="#ppt_x"/>
                                          </p:val>
                                        </p:tav>
                                        <p:tav tm="100000">
                                          <p:val>
                                            <p:strVal val="#ppt_x"/>
                                          </p:val>
                                        </p:tav>
                                      </p:tavLst>
                                    </p:anim>
                                    <p:anim calcmode="lin" valueType="num">
                                      <p:cBhvr additive="base">
                                        <p:cTn id="19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2" presetClass="entr" presetSubtype="4" fill="hold" grpId="0" nodeType="clickEffect">
                                  <p:stCondLst>
                                    <p:cond delay="0"/>
                                  </p:stCondLst>
                                  <p:childTnLst>
                                    <p:set>
                                      <p:cBhvr>
                                        <p:cTn id="198" dur="1" fill="hold">
                                          <p:stCondLst>
                                            <p:cond delay="0"/>
                                          </p:stCondLst>
                                        </p:cTn>
                                        <p:tgtEl>
                                          <p:spTgt spid="32"/>
                                        </p:tgtEl>
                                        <p:attrNameLst>
                                          <p:attrName>style.visibility</p:attrName>
                                        </p:attrNameLst>
                                      </p:cBhvr>
                                      <p:to>
                                        <p:strVal val="visible"/>
                                      </p:to>
                                    </p:set>
                                    <p:anim calcmode="lin" valueType="num">
                                      <p:cBhvr additive="base">
                                        <p:cTn id="199" dur="500" fill="hold"/>
                                        <p:tgtEl>
                                          <p:spTgt spid="32"/>
                                        </p:tgtEl>
                                        <p:attrNameLst>
                                          <p:attrName>ppt_x</p:attrName>
                                        </p:attrNameLst>
                                      </p:cBhvr>
                                      <p:tavLst>
                                        <p:tav tm="0">
                                          <p:val>
                                            <p:strVal val="#ppt_x"/>
                                          </p:val>
                                        </p:tav>
                                        <p:tav tm="100000">
                                          <p:val>
                                            <p:strVal val="#ppt_x"/>
                                          </p:val>
                                        </p:tav>
                                      </p:tavLst>
                                    </p:anim>
                                    <p:anim calcmode="lin" valueType="num">
                                      <p:cBhvr additive="base">
                                        <p:cTn id="20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01" fill="hold">
                      <p:stCondLst>
                        <p:cond delay="indefinite"/>
                      </p:stCondLst>
                      <p:childTnLst>
                        <p:par>
                          <p:cTn id="202" fill="hold">
                            <p:stCondLst>
                              <p:cond delay="0"/>
                            </p:stCondLst>
                            <p:childTnLst>
                              <p:par>
                                <p:cTn id="203" presetID="2" presetClass="entr" presetSubtype="4" fill="hold" grpId="0" nodeType="clickEffect">
                                  <p:stCondLst>
                                    <p:cond delay="0"/>
                                  </p:stCondLst>
                                  <p:childTnLst>
                                    <p:set>
                                      <p:cBhvr>
                                        <p:cTn id="204" dur="1" fill="hold">
                                          <p:stCondLst>
                                            <p:cond delay="0"/>
                                          </p:stCondLst>
                                        </p:cTn>
                                        <p:tgtEl>
                                          <p:spTgt spid="39"/>
                                        </p:tgtEl>
                                        <p:attrNameLst>
                                          <p:attrName>style.visibility</p:attrName>
                                        </p:attrNameLst>
                                      </p:cBhvr>
                                      <p:to>
                                        <p:strVal val="visible"/>
                                      </p:to>
                                    </p:set>
                                    <p:anim calcmode="lin" valueType="num">
                                      <p:cBhvr additive="base">
                                        <p:cTn id="205" dur="500" fill="hold"/>
                                        <p:tgtEl>
                                          <p:spTgt spid="39"/>
                                        </p:tgtEl>
                                        <p:attrNameLst>
                                          <p:attrName>ppt_x</p:attrName>
                                        </p:attrNameLst>
                                      </p:cBhvr>
                                      <p:tavLst>
                                        <p:tav tm="0">
                                          <p:val>
                                            <p:strVal val="#ppt_x"/>
                                          </p:val>
                                        </p:tav>
                                        <p:tav tm="100000">
                                          <p:val>
                                            <p:strVal val="#ppt_x"/>
                                          </p:val>
                                        </p:tav>
                                      </p:tavLst>
                                    </p:anim>
                                    <p:anim calcmode="lin" valueType="num">
                                      <p:cBhvr additive="base">
                                        <p:cTn id="206"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207" fill="hold">
                      <p:stCondLst>
                        <p:cond delay="indefinite"/>
                      </p:stCondLst>
                      <p:childTnLst>
                        <p:par>
                          <p:cTn id="208" fill="hold">
                            <p:stCondLst>
                              <p:cond delay="0"/>
                            </p:stCondLst>
                            <p:childTnLst>
                              <p:par>
                                <p:cTn id="209" presetID="2" presetClass="entr" presetSubtype="4" fill="hold" grpId="0" nodeType="clickEffect">
                                  <p:stCondLst>
                                    <p:cond delay="0"/>
                                  </p:stCondLst>
                                  <p:childTnLst>
                                    <p:set>
                                      <p:cBhvr>
                                        <p:cTn id="210" dur="1" fill="hold">
                                          <p:stCondLst>
                                            <p:cond delay="0"/>
                                          </p:stCondLst>
                                        </p:cTn>
                                        <p:tgtEl>
                                          <p:spTgt spid="34"/>
                                        </p:tgtEl>
                                        <p:attrNameLst>
                                          <p:attrName>style.visibility</p:attrName>
                                        </p:attrNameLst>
                                      </p:cBhvr>
                                      <p:to>
                                        <p:strVal val="visible"/>
                                      </p:to>
                                    </p:set>
                                    <p:anim calcmode="lin" valueType="num">
                                      <p:cBhvr additive="base">
                                        <p:cTn id="211" dur="500" fill="hold"/>
                                        <p:tgtEl>
                                          <p:spTgt spid="34"/>
                                        </p:tgtEl>
                                        <p:attrNameLst>
                                          <p:attrName>ppt_x</p:attrName>
                                        </p:attrNameLst>
                                      </p:cBhvr>
                                      <p:tavLst>
                                        <p:tav tm="0">
                                          <p:val>
                                            <p:strVal val="#ppt_x"/>
                                          </p:val>
                                        </p:tav>
                                        <p:tav tm="100000">
                                          <p:val>
                                            <p:strVal val="#ppt_x"/>
                                          </p:val>
                                        </p:tav>
                                      </p:tavLst>
                                    </p:anim>
                                    <p:anim calcmode="lin" valueType="num">
                                      <p:cBhvr additive="base">
                                        <p:cTn id="21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2" presetClass="entr" presetSubtype="4" fill="hold" grpId="0" nodeType="clickEffect">
                                  <p:stCondLst>
                                    <p:cond delay="0"/>
                                  </p:stCondLst>
                                  <p:childTnLst>
                                    <p:set>
                                      <p:cBhvr>
                                        <p:cTn id="216" dur="1" fill="hold">
                                          <p:stCondLst>
                                            <p:cond delay="0"/>
                                          </p:stCondLst>
                                        </p:cTn>
                                        <p:tgtEl>
                                          <p:spTgt spid="33"/>
                                        </p:tgtEl>
                                        <p:attrNameLst>
                                          <p:attrName>style.visibility</p:attrName>
                                        </p:attrNameLst>
                                      </p:cBhvr>
                                      <p:to>
                                        <p:strVal val="visible"/>
                                      </p:to>
                                    </p:set>
                                    <p:anim calcmode="lin" valueType="num">
                                      <p:cBhvr additive="base">
                                        <p:cTn id="217" dur="500" fill="hold"/>
                                        <p:tgtEl>
                                          <p:spTgt spid="33"/>
                                        </p:tgtEl>
                                        <p:attrNameLst>
                                          <p:attrName>ppt_x</p:attrName>
                                        </p:attrNameLst>
                                      </p:cBhvr>
                                      <p:tavLst>
                                        <p:tav tm="0">
                                          <p:val>
                                            <p:strVal val="#ppt_x"/>
                                          </p:val>
                                        </p:tav>
                                        <p:tav tm="100000">
                                          <p:val>
                                            <p:strVal val="#ppt_x"/>
                                          </p:val>
                                        </p:tav>
                                      </p:tavLst>
                                    </p:anim>
                                    <p:anim calcmode="lin" valueType="num">
                                      <p:cBhvr additive="base">
                                        <p:cTn id="21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19" fill="hold">
                      <p:stCondLst>
                        <p:cond delay="indefinite"/>
                      </p:stCondLst>
                      <p:childTnLst>
                        <p:par>
                          <p:cTn id="220" fill="hold">
                            <p:stCondLst>
                              <p:cond delay="0"/>
                            </p:stCondLst>
                            <p:childTnLst>
                              <p:par>
                                <p:cTn id="221" presetID="2" presetClass="entr" presetSubtype="4" fill="hold" grpId="0" nodeType="clickEffect">
                                  <p:stCondLst>
                                    <p:cond delay="0"/>
                                  </p:stCondLst>
                                  <p:childTnLst>
                                    <p:set>
                                      <p:cBhvr>
                                        <p:cTn id="222" dur="1" fill="hold">
                                          <p:stCondLst>
                                            <p:cond delay="0"/>
                                          </p:stCondLst>
                                        </p:cTn>
                                        <p:tgtEl>
                                          <p:spTgt spid="35"/>
                                        </p:tgtEl>
                                        <p:attrNameLst>
                                          <p:attrName>style.visibility</p:attrName>
                                        </p:attrNameLst>
                                      </p:cBhvr>
                                      <p:to>
                                        <p:strVal val="visible"/>
                                      </p:to>
                                    </p:set>
                                    <p:anim calcmode="lin" valueType="num">
                                      <p:cBhvr additive="base">
                                        <p:cTn id="223" dur="500" fill="hold"/>
                                        <p:tgtEl>
                                          <p:spTgt spid="35"/>
                                        </p:tgtEl>
                                        <p:attrNameLst>
                                          <p:attrName>ppt_x</p:attrName>
                                        </p:attrNameLst>
                                      </p:cBhvr>
                                      <p:tavLst>
                                        <p:tav tm="0">
                                          <p:val>
                                            <p:strVal val="#ppt_x"/>
                                          </p:val>
                                        </p:tav>
                                        <p:tav tm="100000">
                                          <p:val>
                                            <p:strVal val="#ppt_x"/>
                                          </p:val>
                                        </p:tav>
                                      </p:tavLst>
                                    </p:anim>
                                    <p:anim calcmode="lin" valueType="num">
                                      <p:cBhvr additive="base">
                                        <p:cTn id="224"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25" fill="hold">
                      <p:stCondLst>
                        <p:cond delay="indefinite"/>
                      </p:stCondLst>
                      <p:childTnLst>
                        <p:par>
                          <p:cTn id="226" fill="hold">
                            <p:stCondLst>
                              <p:cond delay="0"/>
                            </p:stCondLst>
                            <p:childTnLst>
                              <p:par>
                                <p:cTn id="227" presetID="2" presetClass="entr" presetSubtype="4" fill="hold" grpId="0" nodeType="clickEffect">
                                  <p:stCondLst>
                                    <p:cond delay="0"/>
                                  </p:stCondLst>
                                  <p:childTnLst>
                                    <p:set>
                                      <p:cBhvr>
                                        <p:cTn id="228" dur="1" fill="hold">
                                          <p:stCondLst>
                                            <p:cond delay="0"/>
                                          </p:stCondLst>
                                        </p:cTn>
                                        <p:tgtEl>
                                          <p:spTgt spid="37"/>
                                        </p:tgtEl>
                                        <p:attrNameLst>
                                          <p:attrName>style.visibility</p:attrName>
                                        </p:attrNameLst>
                                      </p:cBhvr>
                                      <p:to>
                                        <p:strVal val="visible"/>
                                      </p:to>
                                    </p:set>
                                    <p:anim calcmode="lin" valueType="num">
                                      <p:cBhvr additive="base">
                                        <p:cTn id="229" dur="500" fill="hold"/>
                                        <p:tgtEl>
                                          <p:spTgt spid="37"/>
                                        </p:tgtEl>
                                        <p:attrNameLst>
                                          <p:attrName>ppt_x</p:attrName>
                                        </p:attrNameLst>
                                      </p:cBhvr>
                                      <p:tavLst>
                                        <p:tav tm="0">
                                          <p:val>
                                            <p:strVal val="#ppt_x"/>
                                          </p:val>
                                        </p:tav>
                                        <p:tav tm="100000">
                                          <p:val>
                                            <p:strVal val="#ppt_x"/>
                                          </p:val>
                                        </p:tav>
                                      </p:tavLst>
                                    </p:anim>
                                    <p:anim calcmode="lin" valueType="num">
                                      <p:cBhvr additive="base">
                                        <p:cTn id="230"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231" fill="hold">
                      <p:stCondLst>
                        <p:cond delay="indefinite"/>
                      </p:stCondLst>
                      <p:childTnLst>
                        <p:par>
                          <p:cTn id="232" fill="hold">
                            <p:stCondLst>
                              <p:cond delay="0"/>
                            </p:stCondLst>
                            <p:childTnLst>
                              <p:par>
                                <p:cTn id="233" presetID="2" presetClass="entr" presetSubtype="4" fill="hold" grpId="0" nodeType="clickEffect">
                                  <p:stCondLst>
                                    <p:cond delay="0"/>
                                  </p:stCondLst>
                                  <p:childTnLst>
                                    <p:set>
                                      <p:cBhvr>
                                        <p:cTn id="234" dur="1" fill="hold">
                                          <p:stCondLst>
                                            <p:cond delay="0"/>
                                          </p:stCondLst>
                                        </p:cTn>
                                        <p:tgtEl>
                                          <p:spTgt spid="38"/>
                                        </p:tgtEl>
                                        <p:attrNameLst>
                                          <p:attrName>style.visibility</p:attrName>
                                        </p:attrNameLst>
                                      </p:cBhvr>
                                      <p:to>
                                        <p:strVal val="visible"/>
                                      </p:to>
                                    </p:set>
                                    <p:anim calcmode="lin" valueType="num">
                                      <p:cBhvr additive="base">
                                        <p:cTn id="235" dur="500" fill="hold"/>
                                        <p:tgtEl>
                                          <p:spTgt spid="38"/>
                                        </p:tgtEl>
                                        <p:attrNameLst>
                                          <p:attrName>ppt_x</p:attrName>
                                        </p:attrNameLst>
                                      </p:cBhvr>
                                      <p:tavLst>
                                        <p:tav tm="0">
                                          <p:val>
                                            <p:strVal val="#ppt_x"/>
                                          </p:val>
                                        </p:tav>
                                        <p:tav tm="100000">
                                          <p:val>
                                            <p:strVal val="#ppt_x"/>
                                          </p:val>
                                        </p:tav>
                                      </p:tavLst>
                                    </p:anim>
                                    <p:anim calcmode="lin" valueType="num">
                                      <p:cBhvr additive="base">
                                        <p:cTn id="23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37" fill="hold">
                      <p:stCondLst>
                        <p:cond delay="indefinite"/>
                      </p:stCondLst>
                      <p:childTnLst>
                        <p:par>
                          <p:cTn id="238" fill="hold">
                            <p:stCondLst>
                              <p:cond delay="0"/>
                            </p:stCondLst>
                            <p:childTnLst>
                              <p:par>
                                <p:cTn id="239" presetID="2" presetClass="entr" presetSubtype="4" fill="hold" grpId="0" nodeType="clickEffect">
                                  <p:stCondLst>
                                    <p:cond delay="0"/>
                                  </p:stCondLst>
                                  <p:childTnLst>
                                    <p:set>
                                      <p:cBhvr>
                                        <p:cTn id="240" dur="1" fill="hold">
                                          <p:stCondLst>
                                            <p:cond delay="0"/>
                                          </p:stCondLst>
                                        </p:cTn>
                                        <p:tgtEl>
                                          <p:spTgt spid="42"/>
                                        </p:tgtEl>
                                        <p:attrNameLst>
                                          <p:attrName>style.visibility</p:attrName>
                                        </p:attrNameLst>
                                      </p:cBhvr>
                                      <p:to>
                                        <p:strVal val="visible"/>
                                      </p:to>
                                    </p:set>
                                    <p:anim calcmode="lin" valueType="num">
                                      <p:cBhvr additive="base">
                                        <p:cTn id="241" dur="500" fill="hold"/>
                                        <p:tgtEl>
                                          <p:spTgt spid="42"/>
                                        </p:tgtEl>
                                        <p:attrNameLst>
                                          <p:attrName>ppt_x</p:attrName>
                                        </p:attrNameLst>
                                      </p:cBhvr>
                                      <p:tavLst>
                                        <p:tav tm="0">
                                          <p:val>
                                            <p:strVal val="#ppt_x"/>
                                          </p:val>
                                        </p:tav>
                                        <p:tav tm="100000">
                                          <p:val>
                                            <p:strVal val="#ppt_x"/>
                                          </p:val>
                                        </p:tav>
                                      </p:tavLst>
                                    </p:anim>
                                    <p:anim calcmode="lin" valueType="num">
                                      <p:cBhvr additive="base">
                                        <p:cTn id="242"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43" fill="hold">
                      <p:stCondLst>
                        <p:cond delay="indefinite"/>
                      </p:stCondLst>
                      <p:childTnLst>
                        <p:par>
                          <p:cTn id="244" fill="hold">
                            <p:stCondLst>
                              <p:cond delay="0"/>
                            </p:stCondLst>
                            <p:childTnLst>
                              <p:par>
                                <p:cTn id="245" presetID="2" presetClass="entr" presetSubtype="4" fill="hold" grpId="0" nodeType="clickEffect">
                                  <p:stCondLst>
                                    <p:cond delay="0"/>
                                  </p:stCondLst>
                                  <p:childTnLst>
                                    <p:set>
                                      <p:cBhvr>
                                        <p:cTn id="246" dur="1" fill="hold">
                                          <p:stCondLst>
                                            <p:cond delay="0"/>
                                          </p:stCondLst>
                                        </p:cTn>
                                        <p:tgtEl>
                                          <p:spTgt spid="43"/>
                                        </p:tgtEl>
                                        <p:attrNameLst>
                                          <p:attrName>style.visibility</p:attrName>
                                        </p:attrNameLst>
                                      </p:cBhvr>
                                      <p:to>
                                        <p:strVal val="visible"/>
                                      </p:to>
                                    </p:set>
                                    <p:anim calcmode="lin" valueType="num">
                                      <p:cBhvr additive="base">
                                        <p:cTn id="247" dur="500" fill="hold"/>
                                        <p:tgtEl>
                                          <p:spTgt spid="43"/>
                                        </p:tgtEl>
                                        <p:attrNameLst>
                                          <p:attrName>ppt_x</p:attrName>
                                        </p:attrNameLst>
                                      </p:cBhvr>
                                      <p:tavLst>
                                        <p:tav tm="0">
                                          <p:val>
                                            <p:strVal val="#ppt_x"/>
                                          </p:val>
                                        </p:tav>
                                        <p:tav tm="100000">
                                          <p:val>
                                            <p:strVal val="#ppt_x"/>
                                          </p:val>
                                        </p:tav>
                                      </p:tavLst>
                                    </p:anim>
                                    <p:anim calcmode="lin" valueType="num">
                                      <p:cBhvr additive="base">
                                        <p:cTn id="248"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presetID="2" presetClass="entr" presetSubtype="4" fill="hold" grpId="0" nodeType="clickEffect">
                                  <p:stCondLst>
                                    <p:cond delay="0"/>
                                  </p:stCondLst>
                                  <p:childTnLst>
                                    <p:set>
                                      <p:cBhvr>
                                        <p:cTn id="252" dur="1" fill="hold">
                                          <p:stCondLst>
                                            <p:cond delay="0"/>
                                          </p:stCondLst>
                                        </p:cTn>
                                        <p:tgtEl>
                                          <p:spTgt spid="48"/>
                                        </p:tgtEl>
                                        <p:attrNameLst>
                                          <p:attrName>style.visibility</p:attrName>
                                        </p:attrNameLst>
                                      </p:cBhvr>
                                      <p:to>
                                        <p:strVal val="visible"/>
                                      </p:to>
                                    </p:set>
                                    <p:anim calcmode="lin" valueType="num">
                                      <p:cBhvr additive="base">
                                        <p:cTn id="253" dur="500" fill="hold"/>
                                        <p:tgtEl>
                                          <p:spTgt spid="48"/>
                                        </p:tgtEl>
                                        <p:attrNameLst>
                                          <p:attrName>ppt_x</p:attrName>
                                        </p:attrNameLst>
                                      </p:cBhvr>
                                      <p:tavLst>
                                        <p:tav tm="0">
                                          <p:val>
                                            <p:strVal val="#ppt_x"/>
                                          </p:val>
                                        </p:tav>
                                        <p:tav tm="100000">
                                          <p:val>
                                            <p:strVal val="#ppt_x"/>
                                          </p:val>
                                        </p:tav>
                                      </p:tavLst>
                                    </p:anim>
                                    <p:anim calcmode="lin" valueType="num">
                                      <p:cBhvr additive="base">
                                        <p:cTn id="254"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55" fill="hold">
                      <p:stCondLst>
                        <p:cond delay="indefinite"/>
                      </p:stCondLst>
                      <p:childTnLst>
                        <p:par>
                          <p:cTn id="256" fill="hold">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49"/>
                                        </p:tgtEl>
                                        <p:attrNameLst>
                                          <p:attrName>style.visibility</p:attrName>
                                        </p:attrNameLst>
                                      </p:cBhvr>
                                      <p:to>
                                        <p:strVal val="visible"/>
                                      </p:to>
                                    </p:set>
                                    <p:anim calcmode="lin" valueType="num">
                                      <p:cBhvr additive="base">
                                        <p:cTn id="259" dur="500" fill="hold"/>
                                        <p:tgtEl>
                                          <p:spTgt spid="49"/>
                                        </p:tgtEl>
                                        <p:attrNameLst>
                                          <p:attrName>ppt_x</p:attrName>
                                        </p:attrNameLst>
                                      </p:cBhvr>
                                      <p:tavLst>
                                        <p:tav tm="0">
                                          <p:val>
                                            <p:strVal val="#ppt_x"/>
                                          </p:val>
                                        </p:tav>
                                        <p:tav tm="100000">
                                          <p:val>
                                            <p:strVal val="#ppt_x"/>
                                          </p:val>
                                        </p:tav>
                                      </p:tavLst>
                                    </p:anim>
                                    <p:anim calcmode="lin" valueType="num">
                                      <p:cBhvr additive="base">
                                        <p:cTn id="26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61" fill="hold">
                      <p:stCondLst>
                        <p:cond delay="indefinite"/>
                      </p:stCondLst>
                      <p:childTnLst>
                        <p:par>
                          <p:cTn id="262" fill="hold">
                            <p:stCondLst>
                              <p:cond delay="0"/>
                            </p:stCondLst>
                            <p:childTnLst>
                              <p:par>
                                <p:cTn id="263" presetID="2" presetClass="entr" presetSubtype="4" fill="hold" grpId="0" nodeType="clickEffect">
                                  <p:stCondLst>
                                    <p:cond delay="0"/>
                                  </p:stCondLst>
                                  <p:childTnLst>
                                    <p:set>
                                      <p:cBhvr>
                                        <p:cTn id="264" dur="1" fill="hold">
                                          <p:stCondLst>
                                            <p:cond delay="0"/>
                                          </p:stCondLst>
                                        </p:cTn>
                                        <p:tgtEl>
                                          <p:spTgt spid="50"/>
                                        </p:tgtEl>
                                        <p:attrNameLst>
                                          <p:attrName>style.visibility</p:attrName>
                                        </p:attrNameLst>
                                      </p:cBhvr>
                                      <p:to>
                                        <p:strVal val="visible"/>
                                      </p:to>
                                    </p:set>
                                    <p:anim calcmode="lin" valueType="num">
                                      <p:cBhvr additive="base">
                                        <p:cTn id="265" dur="500" fill="hold"/>
                                        <p:tgtEl>
                                          <p:spTgt spid="50"/>
                                        </p:tgtEl>
                                        <p:attrNameLst>
                                          <p:attrName>ppt_x</p:attrName>
                                        </p:attrNameLst>
                                      </p:cBhvr>
                                      <p:tavLst>
                                        <p:tav tm="0">
                                          <p:val>
                                            <p:strVal val="#ppt_x"/>
                                          </p:val>
                                        </p:tav>
                                        <p:tav tm="100000">
                                          <p:val>
                                            <p:strVal val="#ppt_x"/>
                                          </p:val>
                                        </p:tav>
                                      </p:tavLst>
                                    </p:anim>
                                    <p:anim calcmode="lin" valueType="num">
                                      <p:cBhvr additive="base">
                                        <p:cTn id="266"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67" fill="hold">
                      <p:stCondLst>
                        <p:cond delay="indefinite"/>
                      </p:stCondLst>
                      <p:childTnLst>
                        <p:par>
                          <p:cTn id="268" fill="hold">
                            <p:stCondLst>
                              <p:cond delay="0"/>
                            </p:stCondLst>
                            <p:childTnLst>
                              <p:par>
                                <p:cTn id="269" presetID="2" presetClass="entr" presetSubtype="4" fill="hold" grpId="0" nodeType="clickEffect">
                                  <p:stCondLst>
                                    <p:cond delay="0"/>
                                  </p:stCondLst>
                                  <p:childTnLst>
                                    <p:set>
                                      <p:cBhvr>
                                        <p:cTn id="270" dur="1" fill="hold">
                                          <p:stCondLst>
                                            <p:cond delay="0"/>
                                          </p:stCondLst>
                                        </p:cTn>
                                        <p:tgtEl>
                                          <p:spTgt spid="51"/>
                                        </p:tgtEl>
                                        <p:attrNameLst>
                                          <p:attrName>style.visibility</p:attrName>
                                        </p:attrNameLst>
                                      </p:cBhvr>
                                      <p:to>
                                        <p:strVal val="visible"/>
                                      </p:to>
                                    </p:set>
                                    <p:anim calcmode="lin" valueType="num">
                                      <p:cBhvr additive="base">
                                        <p:cTn id="271" dur="500" fill="hold"/>
                                        <p:tgtEl>
                                          <p:spTgt spid="51"/>
                                        </p:tgtEl>
                                        <p:attrNameLst>
                                          <p:attrName>ppt_x</p:attrName>
                                        </p:attrNameLst>
                                      </p:cBhvr>
                                      <p:tavLst>
                                        <p:tav tm="0">
                                          <p:val>
                                            <p:strVal val="#ppt_x"/>
                                          </p:val>
                                        </p:tav>
                                        <p:tav tm="100000">
                                          <p:val>
                                            <p:strVal val="#ppt_x"/>
                                          </p:val>
                                        </p:tav>
                                      </p:tavLst>
                                    </p:anim>
                                    <p:anim calcmode="lin" valueType="num">
                                      <p:cBhvr additive="base">
                                        <p:cTn id="272"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73" fill="hold">
                      <p:stCondLst>
                        <p:cond delay="indefinite"/>
                      </p:stCondLst>
                      <p:childTnLst>
                        <p:par>
                          <p:cTn id="274" fill="hold">
                            <p:stCondLst>
                              <p:cond delay="0"/>
                            </p:stCondLst>
                            <p:childTnLst>
                              <p:par>
                                <p:cTn id="275" presetID="2" presetClass="entr" presetSubtype="4" fill="hold" grpId="0" nodeType="clickEffect">
                                  <p:stCondLst>
                                    <p:cond delay="0"/>
                                  </p:stCondLst>
                                  <p:childTnLst>
                                    <p:set>
                                      <p:cBhvr>
                                        <p:cTn id="276" dur="1" fill="hold">
                                          <p:stCondLst>
                                            <p:cond delay="0"/>
                                          </p:stCondLst>
                                        </p:cTn>
                                        <p:tgtEl>
                                          <p:spTgt spid="52"/>
                                        </p:tgtEl>
                                        <p:attrNameLst>
                                          <p:attrName>style.visibility</p:attrName>
                                        </p:attrNameLst>
                                      </p:cBhvr>
                                      <p:to>
                                        <p:strVal val="visible"/>
                                      </p:to>
                                    </p:set>
                                    <p:anim calcmode="lin" valueType="num">
                                      <p:cBhvr additive="base">
                                        <p:cTn id="277" dur="500" fill="hold"/>
                                        <p:tgtEl>
                                          <p:spTgt spid="52"/>
                                        </p:tgtEl>
                                        <p:attrNameLst>
                                          <p:attrName>ppt_x</p:attrName>
                                        </p:attrNameLst>
                                      </p:cBhvr>
                                      <p:tavLst>
                                        <p:tav tm="0">
                                          <p:val>
                                            <p:strVal val="#ppt_x"/>
                                          </p:val>
                                        </p:tav>
                                        <p:tav tm="100000">
                                          <p:val>
                                            <p:strVal val="#ppt_x"/>
                                          </p:val>
                                        </p:tav>
                                      </p:tavLst>
                                    </p:anim>
                                    <p:anim calcmode="lin" valueType="num">
                                      <p:cBhvr additive="base">
                                        <p:cTn id="278"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279" fill="hold">
                      <p:stCondLst>
                        <p:cond delay="indefinite"/>
                      </p:stCondLst>
                      <p:childTnLst>
                        <p:par>
                          <p:cTn id="280" fill="hold">
                            <p:stCondLst>
                              <p:cond delay="0"/>
                            </p:stCondLst>
                            <p:childTnLst>
                              <p:par>
                                <p:cTn id="281" presetID="2" presetClass="entr" presetSubtype="4" fill="hold" grpId="0" nodeType="clickEffect">
                                  <p:stCondLst>
                                    <p:cond delay="0"/>
                                  </p:stCondLst>
                                  <p:childTnLst>
                                    <p:set>
                                      <p:cBhvr>
                                        <p:cTn id="282" dur="1" fill="hold">
                                          <p:stCondLst>
                                            <p:cond delay="0"/>
                                          </p:stCondLst>
                                        </p:cTn>
                                        <p:tgtEl>
                                          <p:spTgt spid="53"/>
                                        </p:tgtEl>
                                        <p:attrNameLst>
                                          <p:attrName>style.visibility</p:attrName>
                                        </p:attrNameLst>
                                      </p:cBhvr>
                                      <p:to>
                                        <p:strVal val="visible"/>
                                      </p:to>
                                    </p:set>
                                    <p:anim calcmode="lin" valueType="num">
                                      <p:cBhvr additive="base">
                                        <p:cTn id="283" dur="500" fill="hold"/>
                                        <p:tgtEl>
                                          <p:spTgt spid="53"/>
                                        </p:tgtEl>
                                        <p:attrNameLst>
                                          <p:attrName>ppt_x</p:attrName>
                                        </p:attrNameLst>
                                      </p:cBhvr>
                                      <p:tavLst>
                                        <p:tav tm="0">
                                          <p:val>
                                            <p:strVal val="#ppt_x"/>
                                          </p:val>
                                        </p:tav>
                                        <p:tav tm="100000">
                                          <p:val>
                                            <p:strVal val="#ppt_x"/>
                                          </p:val>
                                        </p:tav>
                                      </p:tavLst>
                                    </p:anim>
                                    <p:anim calcmode="lin" valueType="num">
                                      <p:cBhvr additive="base">
                                        <p:cTn id="284"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285" fill="hold">
                      <p:stCondLst>
                        <p:cond delay="indefinite"/>
                      </p:stCondLst>
                      <p:childTnLst>
                        <p:par>
                          <p:cTn id="286" fill="hold">
                            <p:stCondLst>
                              <p:cond delay="0"/>
                            </p:stCondLst>
                            <p:childTnLst>
                              <p:par>
                                <p:cTn id="287" presetID="2" presetClass="entr" presetSubtype="4" fill="hold" grpId="0" nodeType="clickEffect">
                                  <p:stCondLst>
                                    <p:cond delay="0"/>
                                  </p:stCondLst>
                                  <p:childTnLst>
                                    <p:set>
                                      <p:cBhvr>
                                        <p:cTn id="288" dur="1" fill="hold">
                                          <p:stCondLst>
                                            <p:cond delay="0"/>
                                          </p:stCondLst>
                                        </p:cTn>
                                        <p:tgtEl>
                                          <p:spTgt spid="47"/>
                                        </p:tgtEl>
                                        <p:attrNameLst>
                                          <p:attrName>style.visibility</p:attrName>
                                        </p:attrNameLst>
                                      </p:cBhvr>
                                      <p:to>
                                        <p:strVal val="visible"/>
                                      </p:to>
                                    </p:set>
                                    <p:anim calcmode="lin" valueType="num">
                                      <p:cBhvr additive="base">
                                        <p:cTn id="289" dur="500" fill="hold"/>
                                        <p:tgtEl>
                                          <p:spTgt spid="47"/>
                                        </p:tgtEl>
                                        <p:attrNameLst>
                                          <p:attrName>ppt_x</p:attrName>
                                        </p:attrNameLst>
                                      </p:cBhvr>
                                      <p:tavLst>
                                        <p:tav tm="0">
                                          <p:val>
                                            <p:strVal val="#ppt_x"/>
                                          </p:val>
                                        </p:tav>
                                        <p:tav tm="100000">
                                          <p:val>
                                            <p:strVal val="#ppt_x"/>
                                          </p:val>
                                        </p:tav>
                                      </p:tavLst>
                                    </p:anim>
                                    <p:anim calcmode="lin" valueType="num">
                                      <p:cBhvr additive="base">
                                        <p:cTn id="29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91" fill="hold">
                      <p:stCondLst>
                        <p:cond delay="indefinite"/>
                      </p:stCondLst>
                      <p:childTnLst>
                        <p:par>
                          <p:cTn id="292" fill="hold">
                            <p:stCondLst>
                              <p:cond delay="0"/>
                            </p:stCondLst>
                            <p:childTnLst>
                              <p:par>
                                <p:cTn id="293" presetID="2" presetClass="entr" presetSubtype="4" fill="hold" grpId="0" nodeType="clickEffect">
                                  <p:stCondLst>
                                    <p:cond delay="0"/>
                                  </p:stCondLst>
                                  <p:childTnLst>
                                    <p:set>
                                      <p:cBhvr>
                                        <p:cTn id="294" dur="1" fill="hold">
                                          <p:stCondLst>
                                            <p:cond delay="0"/>
                                          </p:stCondLst>
                                        </p:cTn>
                                        <p:tgtEl>
                                          <p:spTgt spid="54"/>
                                        </p:tgtEl>
                                        <p:attrNameLst>
                                          <p:attrName>style.visibility</p:attrName>
                                        </p:attrNameLst>
                                      </p:cBhvr>
                                      <p:to>
                                        <p:strVal val="visible"/>
                                      </p:to>
                                    </p:set>
                                    <p:anim calcmode="lin" valueType="num">
                                      <p:cBhvr additive="base">
                                        <p:cTn id="295" dur="500" fill="hold"/>
                                        <p:tgtEl>
                                          <p:spTgt spid="54"/>
                                        </p:tgtEl>
                                        <p:attrNameLst>
                                          <p:attrName>ppt_x</p:attrName>
                                        </p:attrNameLst>
                                      </p:cBhvr>
                                      <p:tavLst>
                                        <p:tav tm="0">
                                          <p:val>
                                            <p:strVal val="#ppt_x"/>
                                          </p:val>
                                        </p:tav>
                                        <p:tav tm="100000">
                                          <p:val>
                                            <p:strVal val="#ppt_x"/>
                                          </p:val>
                                        </p:tav>
                                      </p:tavLst>
                                    </p:anim>
                                    <p:anim calcmode="lin" valueType="num">
                                      <p:cBhvr additive="base">
                                        <p:cTn id="296"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7" grpId="0" animBg="1"/>
      <p:bldP spid="48" grpId="0" animBg="1"/>
      <p:bldP spid="49" grpId="0" animBg="1"/>
      <p:bldP spid="50" grpId="0" animBg="1"/>
      <p:bldP spid="51" grpId="0" animBg="1"/>
      <p:bldP spid="52" grpId="0" animBg="1"/>
      <p:bldP spid="53" grpId="0" animBg="1"/>
      <p:bldP spid="54" grpId="0" animBg="1"/>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52600" y="1073799"/>
            <a:ext cx="2209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তিনি </a:t>
            </a:r>
            <a:r>
              <a:rPr lang="bn-IN" sz="2800" b="1" dirty="0">
                <a:latin typeface="NikoshBAN" pitchFamily="2" charset="0"/>
                <a:cs typeface="NikoshBAN" pitchFamily="2" charset="0"/>
              </a:rPr>
              <a:t>ঐ সত্তা যিনি</a:t>
            </a:r>
            <a:endParaRPr lang="en-US" sz="2800" b="1" dirty="0">
              <a:latin typeface="NikoshBAN" panose="02000000000000000000" pitchFamily="2" charset="0"/>
              <a:cs typeface="NikoshBAN" panose="02000000000000000000" pitchFamily="2" charset="0"/>
            </a:endParaRPr>
          </a:p>
        </p:txBody>
      </p:sp>
      <p:sp>
        <p:nvSpPr>
          <p:cNvPr id="5" name="TextBox 4"/>
          <p:cNvSpPr txBox="1"/>
          <p:nvPr/>
        </p:nvSpPr>
        <p:spPr>
          <a:xfrm>
            <a:off x="472044" y="1073799"/>
            <a:ext cx="112815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هُوَ </a:t>
            </a:r>
            <a:r>
              <a:rPr lang="ar-SA" sz="2800" b="1" dirty="0" smtClean="0">
                <a:latin typeface="NikoshBAN" pitchFamily="2" charset="0"/>
              </a:rPr>
              <a:t>الَّذِي</a:t>
            </a:r>
            <a:endParaRPr lang="en-US" sz="2800" b="1" dirty="0">
              <a:latin typeface="NikoshBAN" panose="02000000000000000000" pitchFamily="2" charset="0"/>
              <a:cs typeface="NikoshBAN" panose="02000000000000000000" pitchFamily="2" charset="0"/>
            </a:endParaRPr>
          </a:p>
        </p:txBody>
      </p:sp>
      <p:sp>
        <p:nvSpPr>
          <p:cNvPr id="6" name="TextBox 5"/>
          <p:cNvSpPr txBox="1"/>
          <p:nvPr/>
        </p:nvSpPr>
        <p:spPr>
          <a:xfrm>
            <a:off x="5143500" y="1095179"/>
            <a:ext cx="17145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সৃষ্টি </a:t>
            </a:r>
            <a:r>
              <a:rPr lang="bn-IN" sz="2800" b="1" dirty="0">
                <a:latin typeface="NikoshBAN" pitchFamily="2" charset="0"/>
                <a:cs typeface="NikoshBAN" pitchFamily="2" charset="0"/>
              </a:rPr>
              <a:t>করেছেন</a:t>
            </a:r>
            <a:endParaRPr lang="en-US" sz="2800" dirty="0">
              <a:latin typeface="NikoshBAN" panose="02000000000000000000" pitchFamily="2" charset="0"/>
              <a:cs typeface="NikoshBAN" panose="02000000000000000000" pitchFamily="2" charset="0"/>
            </a:endParaRPr>
          </a:p>
        </p:txBody>
      </p:sp>
      <p:sp>
        <p:nvSpPr>
          <p:cNvPr id="7" name="TextBox 6"/>
          <p:cNvSpPr txBox="1"/>
          <p:nvPr/>
        </p:nvSpPr>
        <p:spPr>
          <a:xfrm>
            <a:off x="4191000" y="1100871"/>
            <a:ext cx="7620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خَلَقَ</a:t>
            </a:r>
            <a:endParaRPr lang="en-US" sz="2800" dirty="0">
              <a:latin typeface="NikoshBAN" panose="02000000000000000000" pitchFamily="2" charset="0"/>
              <a:cs typeface="NikoshBAN" panose="02000000000000000000" pitchFamily="2" charset="0"/>
            </a:endParaRPr>
          </a:p>
        </p:txBody>
      </p:sp>
      <p:sp>
        <p:nvSpPr>
          <p:cNvPr id="8" name="TextBox 7"/>
          <p:cNvSpPr txBox="1"/>
          <p:nvPr/>
        </p:nvSpPr>
        <p:spPr>
          <a:xfrm>
            <a:off x="5029200" y="1796775"/>
            <a:ext cx="3962400" cy="523220"/>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ঐ </a:t>
            </a:r>
            <a:r>
              <a:rPr lang="bn-IN" sz="2800" b="1" dirty="0">
                <a:latin typeface="NikoshBAN" pitchFamily="2" charset="0"/>
                <a:cs typeface="NikoshBAN" pitchFamily="2" charset="0"/>
              </a:rPr>
              <a:t>সব যেগুলো যমীনের মধ্যে আছে</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3124200" y="1824055"/>
            <a:ext cx="17526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مَّا فِي </a:t>
            </a:r>
            <a:r>
              <a:rPr lang="ar-SA" sz="2800" b="1" dirty="0" smtClean="0">
                <a:latin typeface="NikoshBAN" pitchFamily="2" charset="0"/>
              </a:rPr>
              <a:t>الأَرْضِ</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457200" y="1824055"/>
            <a:ext cx="2514600" cy="523220"/>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তোমাদের </a:t>
            </a:r>
            <a:r>
              <a:rPr lang="bn-IN" sz="2800" b="1" dirty="0">
                <a:latin typeface="NikoshBAN" pitchFamily="2" charset="0"/>
                <a:cs typeface="NikoshBAN" pitchFamily="2" charset="0"/>
              </a:rPr>
              <a:t>উপকারার্থে</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3390900" y="2487093"/>
            <a:ext cx="11811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অতঃপর</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7041573" y="1100871"/>
            <a:ext cx="57199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لَكُمْ</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2698173" y="2448580"/>
            <a:ext cx="5403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ثُمَّ</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1447800" y="2438400"/>
            <a:ext cx="1143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সবগুলো</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472044" y="2445399"/>
            <a:ext cx="86145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جَمِيعاً</a:t>
            </a:r>
            <a:endParaRPr lang="en-US" sz="2800" dirty="0">
              <a:latin typeface="NikoshBAN" panose="02000000000000000000" pitchFamily="2" charset="0"/>
              <a:cs typeface="NikoshBAN" panose="02000000000000000000" pitchFamily="2" charset="0"/>
            </a:endParaRPr>
          </a:p>
        </p:txBody>
      </p:sp>
      <p:sp>
        <p:nvSpPr>
          <p:cNvPr id="16" name="TextBox 15"/>
          <p:cNvSpPr txBox="1"/>
          <p:nvPr/>
        </p:nvSpPr>
        <p:spPr>
          <a:xfrm>
            <a:off x="5915602" y="2477520"/>
            <a:ext cx="246639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মনোনিবেশ </a:t>
            </a:r>
            <a:r>
              <a:rPr lang="bn-IN" sz="2800" b="1" dirty="0">
                <a:latin typeface="NikoshBAN" pitchFamily="2" charset="0"/>
                <a:cs typeface="NikoshBAN" pitchFamily="2" charset="0"/>
              </a:rPr>
              <a:t>করলেন</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4724400" y="2487093"/>
            <a:ext cx="105888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اسْتَوَى</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2514600" y="3172438"/>
            <a:ext cx="200276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আকাশের </a:t>
            </a:r>
            <a:r>
              <a:rPr lang="bn-IN" sz="2800" b="1" dirty="0">
                <a:latin typeface="NikoshBAN" pitchFamily="2" charset="0"/>
                <a:cs typeface="NikoshBAN" pitchFamily="2" charset="0"/>
              </a:rPr>
              <a:t>দিকে</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426279" y="3172438"/>
            <a:ext cx="1478721"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إِلَى </a:t>
            </a:r>
            <a:r>
              <a:rPr lang="ar-SA" sz="2800" b="1" dirty="0" smtClean="0">
                <a:latin typeface="NikoshBAN" pitchFamily="2" charset="0"/>
              </a:rPr>
              <a:t>السَّمَاء</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426279" y="3886200"/>
            <a:ext cx="4145722" cy="523220"/>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তারপর </a:t>
            </a:r>
            <a:r>
              <a:rPr lang="bn-IN" sz="2800" b="1" dirty="0">
                <a:latin typeface="NikoshBAN" pitchFamily="2" charset="0"/>
                <a:cs typeface="NikoshBAN" pitchFamily="2" charset="0"/>
              </a:rPr>
              <a:t>ঐ গুলোকে সুসংহত করলেন</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3666226" y="469148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প্রত্যেক </a:t>
            </a:r>
            <a:r>
              <a:rPr lang="bn-IN" sz="2800" b="1" dirty="0">
                <a:latin typeface="NikoshBAN" pitchFamily="2" charset="0"/>
                <a:cs typeface="NikoshBAN" pitchFamily="2" charset="0"/>
              </a:rPr>
              <a:t>বিষয়ে</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4953000" y="3177954"/>
            <a:ext cx="11430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فَسَوَّاهُنَّ</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2171028" y="4691480"/>
            <a:ext cx="1372944"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بِكُلِّ </a:t>
            </a:r>
            <a:r>
              <a:rPr lang="ar-SA" sz="2800" b="1" dirty="0" smtClean="0">
                <a:latin typeface="NikoshBAN" pitchFamily="2" charset="0"/>
              </a:rPr>
              <a:t>شَيْءٍ</a:t>
            </a:r>
            <a:endParaRPr lang="en-US" sz="2800" dirty="0">
              <a:latin typeface="NikoshBAN" panose="02000000000000000000" pitchFamily="2" charset="0"/>
              <a:cs typeface="NikoshBAN" panose="02000000000000000000" pitchFamily="2" charset="0"/>
            </a:endParaRPr>
          </a:p>
        </p:txBody>
      </p:sp>
      <p:sp>
        <p:nvSpPr>
          <p:cNvPr id="26" name="TextBox 25"/>
          <p:cNvSpPr txBox="1"/>
          <p:nvPr/>
        </p:nvSpPr>
        <p:spPr>
          <a:xfrm>
            <a:off x="427128" y="4691480"/>
            <a:ext cx="16002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অনন্তর </a:t>
            </a:r>
            <a:r>
              <a:rPr lang="bn-IN" sz="2800" b="1" dirty="0">
                <a:latin typeface="NikoshBAN" pitchFamily="2" charset="0"/>
                <a:cs typeface="NikoshBAN" pitchFamily="2" charset="0"/>
              </a:rPr>
              <a:t>তিনি</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6646653" y="4691480"/>
            <a:ext cx="217556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সবিশেষ </a:t>
            </a:r>
            <a:r>
              <a:rPr lang="bn-IN" sz="2800" b="1" dirty="0">
                <a:latin typeface="NikoshBAN" pitchFamily="2" charset="0"/>
                <a:cs typeface="NikoshBAN" pitchFamily="2" charset="0"/>
              </a:rPr>
              <a:t>অবহিত</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5562600" y="4691480"/>
            <a:ext cx="8763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عَلِيمٌ</a:t>
            </a:r>
            <a:endParaRPr lang="en-US" sz="2800" dirty="0">
              <a:latin typeface="NikoshBAN" panose="02000000000000000000" pitchFamily="2" charset="0"/>
              <a:cs typeface="NikoshBAN" panose="02000000000000000000" pitchFamily="2" charset="0"/>
            </a:endParaRPr>
          </a:p>
        </p:txBody>
      </p:sp>
      <p:sp>
        <p:nvSpPr>
          <p:cNvPr id="30" name="TextBox 29"/>
          <p:cNvSpPr txBox="1"/>
          <p:nvPr/>
        </p:nvSpPr>
        <p:spPr>
          <a:xfrm>
            <a:off x="3124199" y="228600"/>
            <a:ext cx="2129641" cy="5847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3200" b="1" dirty="0" err="1" smtClean="0">
                <a:latin typeface="NikoshBAN" pitchFamily="2" charset="0"/>
                <a:cs typeface="NikoshBAN" pitchFamily="2" charset="0"/>
              </a:rPr>
              <a:t>শাব্দিক</a:t>
            </a:r>
            <a:r>
              <a:rPr lang="en-US" sz="3200" b="1" dirty="0" smtClean="0">
                <a:latin typeface="NikoshBAN" pitchFamily="2" charset="0"/>
                <a:cs typeface="NikoshBAN" pitchFamily="2" charset="0"/>
              </a:rPr>
              <a:t> </a:t>
            </a:r>
            <a:r>
              <a:rPr lang="en-US" sz="3200" b="1" dirty="0" err="1" smtClean="0">
                <a:latin typeface="NikoshBAN" pitchFamily="2" charset="0"/>
                <a:cs typeface="NikoshBAN" pitchFamily="2" charset="0"/>
              </a:rPr>
              <a:t>অনুবাদ</a:t>
            </a:r>
            <a:endParaRPr lang="en-US" sz="3200" b="1" dirty="0">
              <a:latin typeface="NikoshBAN" pitchFamily="2" charset="0"/>
              <a:cs typeface="NikoshBAN" pitchFamily="2" charset="0"/>
            </a:endParaRPr>
          </a:p>
        </p:txBody>
      </p:sp>
      <p:sp>
        <p:nvSpPr>
          <p:cNvPr id="31" name="TextBox 30"/>
          <p:cNvSpPr txBox="1"/>
          <p:nvPr/>
        </p:nvSpPr>
        <p:spPr>
          <a:xfrm>
            <a:off x="6629400" y="3886200"/>
            <a:ext cx="12954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সপ্তাকাশে</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4724400" y="3886200"/>
            <a:ext cx="1745673"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سَبْعَ </a:t>
            </a:r>
            <a:r>
              <a:rPr lang="ar-SA" sz="2800" b="1" dirty="0" smtClean="0">
                <a:latin typeface="NikoshBAN" pitchFamily="2" charset="0"/>
              </a:rPr>
              <a:t>سَمَاوَاتٍ</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8077200" y="3886200"/>
            <a:ext cx="8302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وَهُوَ</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04232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 calcmode="lin" valueType="num">
                                      <p:cBhvr additive="base">
                                        <p:cTn id="79" dur="500" fill="hold"/>
                                        <p:tgtEl>
                                          <p:spTgt spid="11"/>
                                        </p:tgtEl>
                                        <p:attrNameLst>
                                          <p:attrName>ppt_x</p:attrName>
                                        </p:attrNameLst>
                                      </p:cBhvr>
                                      <p:tavLst>
                                        <p:tav tm="0">
                                          <p:val>
                                            <p:strVal val="#ppt_x"/>
                                          </p:val>
                                        </p:tav>
                                        <p:tav tm="100000">
                                          <p:val>
                                            <p:strVal val="#ppt_x"/>
                                          </p:val>
                                        </p:tav>
                                      </p:tavLst>
                                    </p:anim>
                                    <p:anim calcmode="lin" valueType="num">
                                      <p:cBhvr additive="base">
                                        <p:cTn id="8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fade">
                                      <p:cBhvr>
                                        <p:cTn id="97" dur="1000"/>
                                        <p:tgtEl>
                                          <p:spTgt spid="19"/>
                                        </p:tgtEl>
                                      </p:cBhvr>
                                    </p:animEffect>
                                    <p:anim calcmode="lin" valueType="num">
                                      <p:cBhvr>
                                        <p:cTn id="98" dur="1000" fill="hold"/>
                                        <p:tgtEl>
                                          <p:spTgt spid="19"/>
                                        </p:tgtEl>
                                        <p:attrNameLst>
                                          <p:attrName>ppt_x</p:attrName>
                                        </p:attrNameLst>
                                      </p:cBhvr>
                                      <p:tavLst>
                                        <p:tav tm="0">
                                          <p:val>
                                            <p:strVal val="#ppt_x"/>
                                          </p:val>
                                        </p:tav>
                                        <p:tav tm="100000">
                                          <p:val>
                                            <p:strVal val="#ppt_x"/>
                                          </p:val>
                                        </p:tav>
                                      </p:tavLst>
                                    </p:anim>
                                    <p:anim calcmode="lin" valueType="num">
                                      <p:cBhvr>
                                        <p:cTn id="9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18"/>
                                        </p:tgtEl>
                                        <p:attrNameLst>
                                          <p:attrName>style.visibility</p:attrName>
                                        </p:attrNameLst>
                                      </p:cBhvr>
                                      <p:to>
                                        <p:strVal val="visible"/>
                                      </p:to>
                                    </p:set>
                                    <p:animEffect transition="in" filter="fade">
                                      <p:cBhvr>
                                        <p:cTn id="104" dur="1000"/>
                                        <p:tgtEl>
                                          <p:spTgt spid="18"/>
                                        </p:tgtEl>
                                      </p:cBhvr>
                                    </p:animEffect>
                                    <p:anim calcmode="lin" valueType="num">
                                      <p:cBhvr>
                                        <p:cTn id="105" dur="1000" fill="hold"/>
                                        <p:tgtEl>
                                          <p:spTgt spid="18"/>
                                        </p:tgtEl>
                                        <p:attrNameLst>
                                          <p:attrName>ppt_x</p:attrName>
                                        </p:attrNameLst>
                                      </p:cBhvr>
                                      <p:tavLst>
                                        <p:tav tm="0">
                                          <p:val>
                                            <p:strVal val="#ppt_x"/>
                                          </p:val>
                                        </p:tav>
                                        <p:tav tm="100000">
                                          <p:val>
                                            <p:strVal val="#ppt_x"/>
                                          </p:val>
                                        </p:tav>
                                      </p:tavLst>
                                    </p:anim>
                                    <p:anim calcmode="lin" valueType="num">
                                      <p:cBhvr>
                                        <p:cTn id="10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24"/>
                                        </p:tgtEl>
                                        <p:attrNameLst>
                                          <p:attrName>style.visibility</p:attrName>
                                        </p:attrNameLst>
                                      </p:cBhvr>
                                      <p:to>
                                        <p:strVal val="visible"/>
                                      </p:to>
                                    </p:set>
                                    <p:animEffect transition="in" filter="fade">
                                      <p:cBhvr>
                                        <p:cTn id="111" dur="1000"/>
                                        <p:tgtEl>
                                          <p:spTgt spid="24"/>
                                        </p:tgtEl>
                                      </p:cBhvr>
                                    </p:animEffect>
                                    <p:anim calcmode="lin" valueType="num">
                                      <p:cBhvr>
                                        <p:cTn id="112" dur="1000" fill="hold"/>
                                        <p:tgtEl>
                                          <p:spTgt spid="24"/>
                                        </p:tgtEl>
                                        <p:attrNameLst>
                                          <p:attrName>ppt_x</p:attrName>
                                        </p:attrNameLst>
                                      </p:cBhvr>
                                      <p:tavLst>
                                        <p:tav tm="0">
                                          <p:val>
                                            <p:strVal val="#ppt_x"/>
                                          </p:val>
                                        </p:tav>
                                        <p:tav tm="100000">
                                          <p:val>
                                            <p:strVal val="#ppt_x"/>
                                          </p:val>
                                        </p:tav>
                                      </p:tavLst>
                                    </p:anim>
                                    <p:anim calcmode="lin" valueType="num">
                                      <p:cBhvr>
                                        <p:cTn id="11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22"/>
                                        </p:tgtEl>
                                        <p:attrNameLst>
                                          <p:attrName>style.visibility</p:attrName>
                                        </p:attrNameLst>
                                      </p:cBhvr>
                                      <p:to>
                                        <p:strVal val="visible"/>
                                      </p:to>
                                    </p:set>
                                    <p:anim calcmode="lin" valueType="num">
                                      <p:cBhvr additive="base">
                                        <p:cTn id="118" dur="500" fill="hold"/>
                                        <p:tgtEl>
                                          <p:spTgt spid="22"/>
                                        </p:tgtEl>
                                        <p:attrNameLst>
                                          <p:attrName>ppt_x</p:attrName>
                                        </p:attrNameLst>
                                      </p:cBhvr>
                                      <p:tavLst>
                                        <p:tav tm="0">
                                          <p:val>
                                            <p:strVal val="#ppt_x"/>
                                          </p:val>
                                        </p:tav>
                                        <p:tav tm="100000">
                                          <p:val>
                                            <p:strVal val="#ppt_x"/>
                                          </p:val>
                                        </p:tav>
                                      </p:tavLst>
                                    </p:anim>
                                    <p:anim calcmode="lin" valueType="num">
                                      <p:cBhvr additive="base">
                                        <p:cTn id="11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2" presetClass="entr" presetSubtype="4" fill="hold" grpId="0" nodeType="clickEffect">
                                  <p:stCondLst>
                                    <p:cond delay="0"/>
                                  </p:stCondLst>
                                  <p:childTnLst>
                                    <p:set>
                                      <p:cBhvr>
                                        <p:cTn id="123" dur="1" fill="hold">
                                          <p:stCondLst>
                                            <p:cond delay="0"/>
                                          </p:stCondLst>
                                        </p:cTn>
                                        <p:tgtEl>
                                          <p:spTgt spid="32"/>
                                        </p:tgtEl>
                                        <p:attrNameLst>
                                          <p:attrName>style.visibility</p:attrName>
                                        </p:attrNameLst>
                                      </p:cBhvr>
                                      <p:to>
                                        <p:strVal val="visible"/>
                                      </p:to>
                                    </p:set>
                                    <p:anim calcmode="lin" valueType="num">
                                      <p:cBhvr additive="base">
                                        <p:cTn id="124" dur="500" fill="hold"/>
                                        <p:tgtEl>
                                          <p:spTgt spid="32"/>
                                        </p:tgtEl>
                                        <p:attrNameLst>
                                          <p:attrName>ppt_x</p:attrName>
                                        </p:attrNameLst>
                                      </p:cBhvr>
                                      <p:tavLst>
                                        <p:tav tm="0">
                                          <p:val>
                                            <p:strVal val="#ppt_x"/>
                                          </p:val>
                                        </p:tav>
                                        <p:tav tm="100000">
                                          <p:val>
                                            <p:strVal val="#ppt_x"/>
                                          </p:val>
                                        </p:tav>
                                      </p:tavLst>
                                    </p:anim>
                                    <p:anim calcmode="lin" valueType="num">
                                      <p:cBhvr additive="base">
                                        <p:cTn id="125"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2" presetClass="entr" presetSubtype="4" fill="hold" grpId="0" nodeType="clickEffect">
                                  <p:stCondLst>
                                    <p:cond delay="0"/>
                                  </p:stCondLst>
                                  <p:childTnLst>
                                    <p:set>
                                      <p:cBhvr>
                                        <p:cTn id="129" dur="1" fill="hold">
                                          <p:stCondLst>
                                            <p:cond delay="0"/>
                                          </p:stCondLst>
                                        </p:cTn>
                                        <p:tgtEl>
                                          <p:spTgt spid="31"/>
                                        </p:tgtEl>
                                        <p:attrNameLst>
                                          <p:attrName>style.visibility</p:attrName>
                                        </p:attrNameLst>
                                      </p:cBhvr>
                                      <p:to>
                                        <p:strVal val="visible"/>
                                      </p:to>
                                    </p:set>
                                    <p:anim calcmode="lin" valueType="num">
                                      <p:cBhvr additive="base">
                                        <p:cTn id="130" dur="500" fill="hold"/>
                                        <p:tgtEl>
                                          <p:spTgt spid="31"/>
                                        </p:tgtEl>
                                        <p:attrNameLst>
                                          <p:attrName>ppt_x</p:attrName>
                                        </p:attrNameLst>
                                      </p:cBhvr>
                                      <p:tavLst>
                                        <p:tav tm="0">
                                          <p:val>
                                            <p:strVal val="#ppt_x"/>
                                          </p:val>
                                        </p:tav>
                                        <p:tav tm="100000">
                                          <p:val>
                                            <p:strVal val="#ppt_x"/>
                                          </p:val>
                                        </p:tav>
                                      </p:tavLst>
                                    </p:anim>
                                    <p:anim calcmode="lin" valueType="num">
                                      <p:cBhvr additive="base">
                                        <p:cTn id="131"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32" fill="hold">
                      <p:stCondLst>
                        <p:cond delay="indefinite"/>
                      </p:stCondLst>
                      <p:childTnLst>
                        <p:par>
                          <p:cTn id="133" fill="hold">
                            <p:stCondLst>
                              <p:cond delay="0"/>
                            </p:stCondLst>
                            <p:childTnLst>
                              <p:par>
                                <p:cTn id="134" presetID="2" presetClass="entr" presetSubtype="4" fill="hold" grpId="0" nodeType="clickEffect">
                                  <p:stCondLst>
                                    <p:cond delay="0"/>
                                  </p:stCondLst>
                                  <p:childTnLst>
                                    <p:set>
                                      <p:cBhvr>
                                        <p:cTn id="135" dur="1" fill="hold">
                                          <p:stCondLst>
                                            <p:cond delay="0"/>
                                          </p:stCondLst>
                                        </p:cTn>
                                        <p:tgtEl>
                                          <p:spTgt spid="33"/>
                                        </p:tgtEl>
                                        <p:attrNameLst>
                                          <p:attrName>style.visibility</p:attrName>
                                        </p:attrNameLst>
                                      </p:cBhvr>
                                      <p:to>
                                        <p:strVal val="visible"/>
                                      </p:to>
                                    </p:set>
                                    <p:anim calcmode="lin" valueType="num">
                                      <p:cBhvr additive="base">
                                        <p:cTn id="136" dur="500" fill="hold"/>
                                        <p:tgtEl>
                                          <p:spTgt spid="33"/>
                                        </p:tgtEl>
                                        <p:attrNameLst>
                                          <p:attrName>ppt_x</p:attrName>
                                        </p:attrNameLst>
                                      </p:cBhvr>
                                      <p:tavLst>
                                        <p:tav tm="0">
                                          <p:val>
                                            <p:strVal val="#ppt_x"/>
                                          </p:val>
                                        </p:tav>
                                        <p:tav tm="100000">
                                          <p:val>
                                            <p:strVal val="#ppt_x"/>
                                          </p:val>
                                        </p:tav>
                                      </p:tavLst>
                                    </p:anim>
                                    <p:anim calcmode="lin" valueType="num">
                                      <p:cBhvr additive="base">
                                        <p:cTn id="13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2" presetClass="entr" presetSubtype="4" fill="hold" grpId="0" nodeType="clickEffect">
                                  <p:stCondLst>
                                    <p:cond delay="0"/>
                                  </p:stCondLst>
                                  <p:childTnLst>
                                    <p:set>
                                      <p:cBhvr>
                                        <p:cTn id="141" dur="1" fill="hold">
                                          <p:stCondLst>
                                            <p:cond delay="0"/>
                                          </p:stCondLst>
                                        </p:cTn>
                                        <p:tgtEl>
                                          <p:spTgt spid="26"/>
                                        </p:tgtEl>
                                        <p:attrNameLst>
                                          <p:attrName>style.visibility</p:attrName>
                                        </p:attrNameLst>
                                      </p:cBhvr>
                                      <p:to>
                                        <p:strVal val="visible"/>
                                      </p:to>
                                    </p:set>
                                    <p:anim calcmode="lin" valueType="num">
                                      <p:cBhvr additive="base">
                                        <p:cTn id="142" dur="500" fill="hold"/>
                                        <p:tgtEl>
                                          <p:spTgt spid="26"/>
                                        </p:tgtEl>
                                        <p:attrNameLst>
                                          <p:attrName>ppt_x</p:attrName>
                                        </p:attrNameLst>
                                      </p:cBhvr>
                                      <p:tavLst>
                                        <p:tav tm="0">
                                          <p:val>
                                            <p:strVal val="#ppt_x"/>
                                          </p:val>
                                        </p:tav>
                                        <p:tav tm="100000">
                                          <p:val>
                                            <p:strVal val="#ppt_x"/>
                                          </p:val>
                                        </p:tav>
                                      </p:tavLst>
                                    </p:anim>
                                    <p:anim calcmode="lin" valueType="num">
                                      <p:cBhvr additive="base">
                                        <p:cTn id="14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2" presetClass="entr" presetSubtype="4" fill="hold" grpId="0" nodeType="clickEffect">
                                  <p:stCondLst>
                                    <p:cond delay="0"/>
                                  </p:stCondLst>
                                  <p:childTnLst>
                                    <p:set>
                                      <p:cBhvr>
                                        <p:cTn id="147" dur="1" fill="hold">
                                          <p:stCondLst>
                                            <p:cond delay="0"/>
                                          </p:stCondLst>
                                        </p:cTn>
                                        <p:tgtEl>
                                          <p:spTgt spid="25"/>
                                        </p:tgtEl>
                                        <p:attrNameLst>
                                          <p:attrName>style.visibility</p:attrName>
                                        </p:attrNameLst>
                                      </p:cBhvr>
                                      <p:to>
                                        <p:strVal val="visible"/>
                                      </p:to>
                                    </p:set>
                                    <p:anim calcmode="lin" valueType="num">
                                      <p:cBhvr additive="base">
                                        <p:cTn id="148" dur="500" fill="hold"/>
                                        <p:tgtEl>
                                          <p:spTgt spid="25"/>
                                        </p:tgtEl>
                                        <p:attrNameLst>
                                          <p:attrName>ppt_x</p:attrName>
                                        </p:attrNameLst>
                                      </p:cBhvr>
                                      <p:tavLst>
                                        <p:tav tm="0">
                                          <p:val>
                                            <p:strVal val="#ppt_x"/>
                                          </p:val>
                                        </p:tav>
                                        <p:tav tm="100000">
                                          <p:val>
                                            <p:strVal val="#ppt_x"/>
                                          </p:val>
                                        </p:tav>
                                      </p:tavLst>
                                    </p:anim>
                                    <p:anim calcmode="lin" valueType="num">
                                      <p:cBhvr additive="base">
                                        <p:cTn id="14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2" presetClass="entr" presetSubtype="4" fill="hold" grpId="0" nodeType="clickEffect">
                                  <p:stCondLst>
                                    <p:cond delay="0"/>
                                  </p:stCondLst>
                                  <p:childTnLst>
                                    <p:set>
                                      <p:cBhvr>
                                        <p:cTn id="153" dur="1" fill="hold">
                                          <p:stCondLst>
                                            <p:cond delay="0"/>
                                          </p:stCondLst>
                                        </p:cTn>
                                        <p:tgtEl>
                                          <p:spTgt spid="23"/>
                                        </p:tgtEl>
                                        <p:attrNameLst>
                                          <p:attrName>style.visibility</p:attrName>
                                        </p:attrNameLst>
                                      </p:cBhvr>
                                      <p:to>
                                        <p:strVal val="visible"/>
                                      </p:to>
                                    </p:set>
                                    <p:anim calcmode="lin" valueType="num">
                                      <p:cBhvr additive="base">
                                        <p:cTn id="154" dur="500" fill="hold"/>
                                        <p:tgtEl>
                                          <p:spTgt spid="23"/>
                                        </p:tgtEl>
                                        <p:attrNameLst>
                                          <p:attrName>ppt_x</p:attrName>
                                        </p:attrNameLst>
                                      </p:cBhvr>
                                      <p:tavLst>
                                        <p:tav tm="0">
                                          <p:val>
                                            <p:strVal val="#ppt_x"/>
                                          </p:val>
                                        </p:tav>
                                        <p:tav tm="100000">
                                          <p:val>
                                            <p:strVal val="#ppt_x"/>
                                          </p:val>
                                        </p:tav>
                                      </p:tavLst>
                                    </p:anim>
                                    <p:anim calcmode="lin" valueType="num">
                                      <p:cBhvr additive="base">
                                        <p:cTn id="155"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2" presetClass="entr" presetSubtype="4" fill="hold" grpId="0" nodeType="clickEffect">
                                  <p:stCondLst>
                                    <p:cond delay="0"/>
                                  </p:stCondLst>
                                  <p:childTnLst>
                                    <p:set>
                                      <p:cBhvr>
                                        <p:cTn id="159" dur="1" fill="hold">
                                          <p:stCondLst>
                                            <p:cond delay="0"/>
                                          </p:stCondLst>
                                        </p:cTn>
                                        <p:tgtEl>
                                          <p:spTgt spid="29"/>
                                        </p:tgtEl>
                                        <p:attrNameLst>
                                          <p:attrName>style.visibility</p:attrName>
                                        </p:attrNameLst>
                                      </p:cBhvr>
                                      <p:to>
                                        <p:strVal val="visible"/>
                                      </p:to>
                                    </p:set>
                                    <p:anim calcmode="lin" valueType="num">
                                      <p:cBhvr additive="base">
                                        <p:cTn id="160" dur="500" fill="hold"/>
                                        <p:tgtEl>
                                          <p:spTgt spid="29"/>
                                        </p:tgtEl>
                                        <p:attrNameLst>
                                          <p:attrName>ppt_x</p:attrName>
                                        </p:attrNameLst>
                                      </p:cBhvr>
                                      <p:tavLst>
                                        <p:tav tm="0">
                                          <p:val>
                                            <p:strVal val="#ppt_x"/>
                                          </p:val>
                                        </p:tav>
                                        <p:tav tm="100000">
                                          <p:val>
                                            <p:strVal val="#ppt_x"/>
                                          </p:val>
                                        </p:tav>
                                      </p:tavLst>
                                    </p:anim>
                                    <p:anim calcmode="lin" valueType="num">
                                      <p:cBhvr additive="base">
                                        <p:cTn id="16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62" fill="hold">
                      <p:stCondLst>
                        <p:cond delay="indefinite"/>
                      </p:stCondLst>
                      <p:childTnLst>
                        <p:par>
                          <p:cTn id="163" fill="hold">
                            <p:stCondLst>
                              <p:cond delay="0"/>
                            </p:stCondLst>
                            <p:childTnLst>
                              <p:par>
                                <p:cTn id="164" presetID="2" presetClass="entr" presetSubtype="4" fill="hold" grpId="0" nodeType="clickEffect">
                                  <p:stCondLst>
                                    <p:cond delay="0"/>
                                  </p:stCondLst>
                                  <p:childTnLst>
                                    <p:set>
                                      <p:cBhvr>
                                        <p:cTn id="165" dur="1" fill="hold">
                                          <p:stCondLst>
                                            <p:cond delay="0"/>
                                          </p:stCondLst>
                                        </p:cTn>
                                        <p:tgtEl>
                                          <p:spTgt spid="28"/>
                                        </p:tgtEl>
                                        <p:attrNameLst>
                                          <p:attrName>style.visibility</p:attrName>
                                        </p:attrNameLst>
                                      </p:cBhvr>
                                      <p:to>
                                        <p:strVal val="visible"/>
                                      </p:to>
                                    </p:set>
                                    <p:anim calcmode="lin" valueType="num">
                                      <p:cBhvr additive="base">
                                        <p:cTn id="166" dur="500" fill="hold"/>
                                        <p:tgtEl>
                                          <p:spTgt spid="28"/>
                                        </p:tgtEl>
                                        <p:attrNameLst>
                                          <p:attrName>ppt_x</p:attrName>
                                        </p:attrNameLst>
                                      </p:cBhvr>
                                      <p:tavLst>
                                        <p:tav tm="0">
                                          <p:val>
                                            <p:strVal val="#ppt_x"/>
                                          </p:val>
                                        </p:tav>
                                        <p:tav tm="100000">
                                          <p:val>
                                            <p:strVal val="#ppt_x"/>
                                          </p:val>
                                        </p:tav>
                                      </p:tavLst>
                                    </p:anim>
                                    <p:anim calcmode="lin" valueType="num">
                                      <p:cBhvr additive="base">
                                        <p:cTn id="16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2" grpId="0" animBg="1"/>
      <p:bldP spid="23" grpId="0" animBg="1"/>
      <p:bldP spid="24" grpId="0" animBg="1"/>
      <p:bldP spid="25" grpId="0" animBg="1"/>
      <p:bldP spid="26" grpId="0" animBg="1"/>
      <p:bldP spid="28" grpId="0" animBg="1"/>
      <p:bldP spid="29" grpId="0" animBg="1"/>
      <p:bldP spid="30" grpId="0" animBg="1"/>
      <p:bldP spid="31" grpId="0" animBg="1"/>
      <p:bldP spid="32" grpId="0" animBg="1"/>
      <p:bldP spid="3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3400" y="2057400"/>
            <a:ext cx="8077200" cy="6858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3600" b="1" dirty="0" smtClean="0">
                <a:solidFill>
                  <a:schemeClr val="accent5"/>
                </a:solidFill>
                <a:latin typeface="NikoshBAN" pitchFamily="2" charset="0"/>
                <a:cs typeface="NikoshBAN" pitchFamily="2" charset="0"/>
              </a:rPr>
              <a:t>২। </a:t>
            </a:r>
            <a:r>
              <a:rPr lang="bn-BD" sz="3600" b="1" dirty="0" smtClean="0">
                <a:latin typeface="NikoshBAN" pitchFamily="2" charset="0"/>
                <a:cs typeface="NikoshBAN" pitchFamily="2" charset="0"/>
              </a:rPr>
              <a:t>কুরআ</a:t>
            </a:r>
            <a:r>
              <a:rPr lang="en-US" sz="3600" b="1" dirty="0" err="1" smtClean="0">
                <a:latin typeface="NikoshBAN" pitchFamily="2" charset="0"/>
                <a:cs typeface="NikoshBAN" pitchFamily="2" charset="0"/>
              </a:rPr>
              <a:t>নের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ব্যাপারে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কোন</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সন্দেহ</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পোষণ</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করা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যাবে</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না</a:t>
            </a:r>
            <a:r>
              <a:rPr lang="en-US" sz="3600" b="1" dirty="0" smtClean="0">
                <a:latin typeface="NikoshBAN" pitchFamily="2" charset="0"/>
                <a:cs typeface="NikoshBAN" pitchFamily="2" charset="0"/>
              </a:rPr>
              <a:t>।</a:t>
            </a:r>
            <a:endParaRPr lang="en-US" sz="3600" b="1" dirty="0">
              <a:latin typeface="NikoshBAN" pitchFamily="2" charset="0"/>
              <a:cs typeface="NikoshBAN" pitchFamily="2" charset="0"/>
            </a:endParaRPr>
          </a:p>
        </p:txBody>
      </p:sp>
      <p:sp>
        <p:nvSpPr>
          <p:cNvPr id="4" name="Rectangle 3"/>
          <p:cNvSpPr/>
          <p:nvPr/>
        </p:nvSpPr>
        <p:spPr>
          <a:xfrm>
            <a:off x="3276600" y="304800"/>
            <a:ext cx="2877940" cy="707886"/>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a:spAutoFit/>
          </a:bodyPr>
          <a:lstStyle/>
          <a:p>
            <a:r>
              <a:rPr lang="bn-BD" sz="4000" b="1" dirty="0">
                <a:solidFill>
                  <a:srgbClr val="00B050"/>
                </a:solidFill>
                <a:latin typeface="NikoshBAN" pitchFamily="2" charset="0"/>
                <a:cs typeface="NikoshBAN" pitchFamily="2" charset="0"/>
              </a:rPr>
              <a:t>আয়াতের শিক্ষা</a:t>
            </a:r>
            <a:endParaRPr lang="en-US" sz="4000" b="1" dirty="0"/>
          </a:p>
        </p:txBody>
      </p:sp>
      <p:sp>
        <p:nvSpPr>
          <p:cNvPr id="6" name="Rectangle 5"/>
          <p:cNvSpPr/>
          <p:nvPr/>
        </p:nvSpPr>
        <p:spPr>
          <a:xfrm>
            <a:off x="527049" y="1219200"/>
            <a:ext cx="7645042" cy="707886"/>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none">
            <a:spAutoFit/>
          </a:bodyPr>
          <a:lstStyle/>
          <a:p>
            <a:r>
              <a:rPr lang="bn-BD" sz="4000" b="1" dirty="0">
                <a:solidFill>
                  <a:srgbClr val="4F81BD"/>
                </a:solidFill>
                <a:latin typeface="NikoshBAN" pitchFamily="2" charset="0"/>
                <a:cs typeface="NikoshBAN" pitchFamily="2" charset="0"/>
              </a:rPr>
              <a:t>১। </a:t>
            </a:r>
            <a:r>
              <a:rPr lang="en-US" sz="4000" b="1" dirty="0" err="1" smtClean="0">
                <a:solidFill>
                  <a:srgbClr val="4F81BD"/>
                </a:solidFill>
                <a:latin typeface="NikoshBAN" pitchFamily="2" charset="0"/>
                <a:cs typeface="NikoshBAN" pitchFamily="2" charset="0"/>
              </a:rPr>
              <a:t>ইবাদত</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করতে</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হবে</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একমাত্র</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আল্লাহ</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তায়ালার</a:t>
            </a:r>
            <a:r>
              <a:rPr lang="en-US" sz="4000" b="1" dirty="0" smtClean="0">
                <a:solidFill>
                  <a:srgbClr val="4F81BD"/>
                </a:solidFill>
                <a:latin typeface="NikoshBAN" pitchFamily="2" charset="0"/>
                <a:cs typeface="NikoshBAN" pitchFamily="2" charset="0"/>
              </a:rPr>
              <a:t>।</a:t>
            </a:r>
            <a:endParaRPr lang="en-US" sz="4000" b="1" dirty="0"/>
          </a:p>
        </p:txBody>
      </p:sp>
      <p:sp>
        <p:nvSpPr>
          <p:cNvPr id="7" name="Title 1"/>
          <p:cNvSpPr txBox="1">
            <a:spLocks/>
          </p:cNvSpPr>
          <p:nvPr/>
        </p:nvSpPr>
        <p:spPr>
          <a:xfrm>
            <a:off x="526211" y="2971800"/>
            <a:ext cx="6588834" cy="646173"/>
          </a:xfrm>
          <a:prstGeom prst="rect">
            <a:avLst/>
          </a:prstGeom>
          <a:solidFill>
            <a:schemeClr val="accent6">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b="1" dirty="0" smtClean="0">
                <a:solidFill>
                  <a:schemeClr val="accent2">
                    <a:lumMod val="75000"/>
                  </a:schemeClr>
                </a:solidFill>
                <a:latin typeface="NikoshBAN" pitchFamily="2" charset="0"/>
                <a:cs typeface="NikoshBAN" pitchFamily="2" charset="0"/>
              </a:rPr>
              <a:t>৩। </a:t>
            </a:r>
            <a:r>
              <a:rPr lang="en-US" b="1" dirty="0" err="1" smtClean="0">
                <a:solidFill>
                  <a:schemeClr val="accent2">
                    <a:lumMod val="75000"/>
                  </a:schemeClr>
                </a:solidFill>
                <a:latin typeface="NikoshBAN" pitchFamily="2" charset="0"/>
                <a:cs typeface="NikoshBAN" pitchFamily="2" charset="0"/>
              </a:rPr>
              <a:t>জাহান্নামের</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আগুনকে</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ভয়</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করতে</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হবে</a:t>
            </a:r>
            <a:r>
              <a:rPr lang="en-US" b="1" dirty="0" smtClean="0">
                <a:solidFill>
                  <a:schemeClr val="accent2">
                    <a:lumMod val="75000"/>
                  </a:schemeClr>
                </a:solidFill>
                <a:latin typeface="NikoshBAN" pitchFamily="2" charset="0"/>
                <a:cs typeface="NikoshBAN" pitchFamily="2" charset="0"/>
              </a:rPr>
              <a:t>।</a:t>
            </a:r>
            <a:endParaRPr lang="en-US" b="1" dirty="0">
              <a:latin typeface="NikoshBAN" pitchFamily="2" charset="0"/>
              <a:cs typeface="NikoshBAN" pitchFamily="2" charset="0"/>
            </a:endParaRPr>
          </a:p>
        </p:txBody>
      </p:sp>
      <p:sp>
        <p:nvSpPr>
          <p:cNvPr id="8" name="Title 1"/>
          <p:cNvSpPr txBox="1">
            <a:spLocks/>
          </p:cNvSpPr>
          <p:nvPr/>
        </p:nvSpPr>
        <p:spPr>
          <a:xfrm>
            <a:off x="533400" y="3733800"/>
            <a:ext cx="8458199" cy="604567"/>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1">
            <a:schemeClr val="dk1"/>
          </a:lnRef>
          <a:fillRef idx="2">
            <a:schemeClr val="dk1"/>
          </a:fillRef>
          <a:effectRef idx="1">
            <a:schemeClr val="dk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3200" b="1" dirty="0" smtClean="0">
                <a:solidFill>
                  <a:schemeClr val="accent4">
                    <a:lumMod val="75000"/>
                  </a:schemeClr>
                </a:solidFill>
                <a:latin typeface="NikoshBAN" pitchFamily="2" charset="0"/>
                <a:cs typeface="NikoshBAN" pitchFamily="2" charset="0"/>
              </a:rPr>
              <a:t>৪। </a:t>
            </a:r>
            <a:r>
              <a:rPr lang="en-US" sz="3200" b="1" dirty="0" err="1" smtClean="0">
                <a:solidFill>
                  <a:schemeClr val="accent4">
                    <a:lumMod val="75000"/>
                  </a:schemeClr>
                </a:solidFill>
                <a:latin typeface="NikoshBAN" pitchFamily="2" charset="0"/>
                <a:cs typeface="NikoshBAN" pitchFamily="2" charset="0"/>
              </a:rPr>
              <a:t>যারা</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ঈমান</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আনে</a:t>
            </a:r>
            <a:r>
              <a:rPr lang="en-US" sz="3200" b="1" dirty="0" smtClean="0">
                <a:solidFill>
                  <a:schemeClr val="accent4">
                    <a:lumMod val="75000"/>
                  </a:schemeClr>
                </a:solidFill>
                <a:latin typeface="NikoshBAN" pitchFamily="2" charset="0"/>
                <a:cs typeface="NikoshBAN" pitchFamily="2" charset="0"/>
              </a:rPr>
              <a:t> ও </a:t>
            </a:r>
            <a:r>
              <a:rPr lang="en-US" sz="3200" b="1" dirty="0" err="1" smtClean="0">
                <a:solidFill>
                  <a:schemeClr val="accent4">
                    <a:lumMod val="75000"/>
                  </a:schemeClr>
                </a:solidFill>
                <a:latin typeface="NikoshBAN" pitchFamily="2" charset="0"/>
                <a:cs typeface="NikoshBAN" pitchFamily="2" charset="0"/>
              </a:rPr>
              <a:t>সৎকাজ</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করে</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তাদের</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জন্য</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রয়েছে</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সুসংবাদ</a:t>
            </a:r>
            <a:r>
              <a:rPr lang="en-US" sz="3200" b="1" dirty="0" smtClean="0">
                <a:solidFill>
                  <a:schemeClr val="accent4">
                    <a:lumMod val="75000"/>
                  </a:schemeClr>
                </a:solidFill>
                <a:latin typeface="NikoshBAN" pitchFamily="2" charset="0"/>
                <a:cs typeface="NikoshBAN" pitchFamily="2" charset="0"/>
              </a:rPr>
              <a:t>।</a:t>
            </a:r>
            <a:endParaRPr lang="en-US" sz="3200" b="1" dirty="0">
              <a:latin typeface="NikoshBAN" pitchFamily="2" charset="0"/>
              <a:cs typeface="NikoshBAN" pitchFamily="2" charset="0"/>
            </a:endParaRPr>
          </a:p>
        </p:txBody>
      </p:sp>
      <p:sp>
        <p:nvSpPr>
          <p:cNvPr id="9" name="Title 1"/>
          <p:cNvSpPr txBox="1">
            <a:spLocks/>
          </p:cNvSpPr>
          <p:nvPr/>
        </p:nvSpPr>
        <p:spPr>
          <a:xfrm>
            <a:off x="523336" y="4572000"/>
            <a:ext cx="7427033"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elaxedInset"/>
            <a:contourClr>
              <a:srgbClr val="FFFFFF"/>
            </a:contourClr>
          </a:sp3d>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4000" b="1" dirty="0" smtClean="0">
                <a:solidFill>
                  <a:schemeClr val="accent3">
                    <a:lumMod val="50000"/>
                  </a:schemeClr>
                </a:solidFill>
                <a:latin typeface="NikoshBAN" pitchFamily="2" charset="0"/>
                <a:cs typeface="NikoshBAN" pitchFamily="2" charset="0"/>
              </a:rPr>
              <a:t>৫। </a:t>
            </a:r>
            <a:r>
              <a:rPr lang="en-US" sz="4000" b="1" dirty="0" err="1" smtClean="0">
                <a:solidFill>
                  <a:schemeClr val="accent3">
                    <a:lumMod val="50000"/>
                  </a:schemeClr>
                </a:solidFill>
                <a:latin typeface="NikoshBAN" pitchFamily="2" charset="0"/>
                <a:cs typeface="NikoshBAN" pitchFamily="2" charset="0"/>
              </a:rPr>
              <a:t>জান্নাতে</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সকল</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ধরণের</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ফল</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খেতে</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দেয়া</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হবে</a:t>
            </a:r>
            <a:r>
              <a:rPr lang="en-US" sz="4000" b="1" dirty="0" smtClean="0">
                <a:solidFill>
                  <a:schemeClr val="accent3">
                    <a:lumMod val="50000"/>
                  </a:schemeClr>
                </a:solidFill>
                <a:latin typeface="NikoshBAN" pitchFamily="2" charset="0"/>
                <a:cs typeface="NikoshBAN" pitchFamily="2" charset="0"/>
              </a:rPr>
              <a:t>।</a:t>
            </a:r>
            <a:endParaRPr lang="en-US" sz="4000" b="1" dirty="0">
              <a:latin typeface="NikoshBAN" pitchFamily="2" charset="0"/>
              <a:cs typeface="NikoshBAN" pitchFamily="2" charset="0"/>
            </a:endParaRPr>
          </a:p>
        </p:txBody>
      </p:sp>
      <p:sp>
        <p:nvSpPr>
          <p:cNvPr id="10" name="Title 1"/>
          <p:cNvSpPr txBox="1">
            <a:spLocks/>
          </p:cNvSpPr>
          <p:nvPr/>
        </p:nvSpPr>
        <p:spPr>
          <a:xfrm>
            <a:off x="483295" y="5334000"/>
            <a:ext cx="8464550" cy="609600"/>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2800" b="1" dirty="0" smtClean="0">
                <a:latin typeface="NikoshBAN" pitchFamily="2" charset="0"/>
                <a:cs typeface="NikoshBAN" pitchFamily="2" charset="0"/>
              </a:rPr>
              <a:t>৬। আ</a:t>
            </a:r>
            <a:r>
              <a:rPr lang="en-US" sz="2800" b="1" dirty="0" err="1" smtClean="0">
                <a:latin typeface="NikoshBAN" pitchFamily="2" charset="0"/>
                <a:cs typeface="NikoshBAN" pitchFamily="2" charset="0"/>
              </a:rPr>
              <a:t>মরা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আল্লাহর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কাছ</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থেকে</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এসেছি</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আবার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তার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কাছেই</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ফিরে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যেতে</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হবে</a:t>
            </a:r>
            <a:r>
              <a:rPr lang="en-US" sz="2800" b="1" dirty="0" smtClean="0">
                <a:latin typeface="NikoshBAN" pitchFamily="2" charset="0"/>
                <a:cs typeface="NikoshBAN" pitchFamily="2" charset="0"/>
              </a:rPr>
              <a:t>।</a:t>
            </a:r>
            <a:r>
              <a:rPr lang="bn-BD"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spTree>
    <p:extLst>
      <p:ext uri="{BB962C8B-B14F-4D97-AF65-F5344CB8AC3E}">
        <p14:creationId xmlns:p14="http://schemas.microsoft.com/office/powerpoint/2010/main" val="23744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circle(in)">
                                      <p:cBhvr>
                                        <p:cTn id="31" dur="20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heel(1)">
                                      <p:cBhvr>
                                        <p:cTn id="36" dur="20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P spid="8" grpId="0" animBg="1"/>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533400"/>
            <a:ext cx="38100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a:normAutofit fontScale="90000"/>
          </a:bodyPr>
          <a:lstStyle/>
          <a:p>
            <a:r>
              <a:rPr lang="bn-IN" sz="9800" b="1" dirty="0" smtClean="0">
                <a:solidFill>
                  <a:schemeClr val="accent1">
                    <a:lumMod val="75000"/>
                  </a:schemeClr>
                </a:solidFill>
                <a:latin typeface="NikoshBAN" pitchFamily="2" charset="0"/>
                <a:cs typeface="NikoshBAN" pitchFamily="2" charset="0"/>
              </a:rPr>
              <a:t>মূ</a:t>
            </a:r>
            <a:r>
              <a:rPr lang="bn-BD" sz="9800" b="1" dirty="0" smtClean="0">
                <a:solidFill>
                  <a:schemeClr val="accent1">
                    <a:lumMod val="75000"/>
                  </a:schemeClr>
                </a:solidFill>
                <a:latin typeface="NikoshBAN" pitchFamily="2" charset="0"/>
                <a:cs typeface="NikoshBAN" pitchFamily="2" charset="0"/>
              </a:rPr>
              <a:t>ল্যায়</a:t>
            </a:r>
            <a:r>
              <a:rPr lang="bn-IN" sz="9800" b="1" dirty="0" smtClean="0">
                <a:solidFill>
                  <a:schemeClr val="accent1">
                    <a:lumMod val="75000"/>
                  </a:schemeClr>
                </a:solidFill>
                <a:latin typeface="NikoshBAN" pitchFamily="2" charset="0"/>
                <a:cs typeface="NikoshBAN" pitchFamily="2" charset="0"/>
              </a:rPr>
              <a:t>ন</a:t>
            </a:r>
            <a:r>
              <a:rPr lang="bn-BD" sz="9800"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3" name="TextBox 2"/>
          <p:cNvSpPr txBox="1"/>
          <p:nvPr/>
        </p:nvSpPr>
        <p:spPr>
          <a:xfrm>
            <a:off x="304801" y="2571749"/>
            <a:ext cx="4343397" cy="584775"/>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bn-BD" sz="3200" b="1" dirty="0" smtClean="0">
                <a:solidFill>
                  <a:schemeClr val="accent4"/>
                </a:solidFill>
                <a:latin typeface="NikoshBAN" pitchFamily="2" charset="0"/>
                <a:cs typeface="NikoshBAN" pitchFamily="2" charset="0"/>
              </a:rPr>
              <a:t>১। </a:t>
            </a:r>
            <a:r>
              <a:rPr lang="ar-SA" sz="3200" b="1" dirty="0">
                <a:solidFill>
                  <a:prstClr val="black"/>
                </a:solidFill>
                <a:latin typeface="NikoshBAN" pitchFamily="2" charset="0"/>
              </a:rPr>
              <a:t>يَنقُضُونَ</a:t>
            </a:r>
            <a:r>
              <a:rPr lang="bn-BD" sz="3200" b="1" dirty="0" smtClean="0">
                <a:solidFill>
                  <a:schemeClr val="accent4"/>
                </a:solidFill>
                <a:latin typeface="NikoshBAN" pitchFamily="2" charset="0"/>
                <a:cs typeface="NikoshBAN" pitchFamily="2" charset="0"/>
              </a:rPr>
              <a:t>  শব্দের অর্থ </a:t>
            </a:r>
            <a:r>
              <a:rPr lang="bn-IN" sz="3200" b="1" dirty="0" smtClean="0">
                <a:solidFill>
                  <a:schemeClr val="accent4"/>
                </a:solidFill>
                <a:latin typeface="NikoshBAN" pitchFamily="2" charset="0"/>
                <a:cs typeface="NikoshBAN" pitchFamily="2" charset="0"/>
              </a:rPr>
              <a:t>কী</a:t>
            </a:r>
            <a:r>
              <a:rPr lang="bn-BD" sz="3200" b="1" dirty="0" smtClean="0">
                <a:solidFill>
                  <a:schemeClr val="accent4"/>
                </a:solidFill>
                <a:latin typeface="NikoshBAN" pitchFamily="2" charset="0"/>
                <a:cs typeface="NikoshBAN" pitchFamily="2" charset="0"/>
              </a:rPr>
              <a:t>?</a:t>
            </a:r>
            <a:r>
              <a:rPr lang="bn-IN" sz="3200" b="1" dirty="0" smtClean="0">
                <a:solidFill>
                  <a:schemeClr val="accent4"/>
                </a:solidFill>
                <a:latin typeface="NikoshBAN" pitchFamily="2" charset="0"/>
                <a:cs typeface="NikoshBAN" pitchFamily="2" charset="0"/>
              </a:rPr>
              <a:t> </a:t>
            </a:r>
            <a:endParaRPr lang="bn-BD" sz="3200" b="1" dirty="0" smtClean="0">
              <a:solidFill>
                <a:schemeClr val="accent4"/>
              </a:solidFill>
              <a:latin typeface="NikoshBAN" pitchFamily="2" charset="0"/>
              <a:cs typeface="NikoshBAN" pitchFamily="2" charset="0"/>
            </a:endParaRPr>
          </a:p>
        </p:txBody>
      </p:sp>
      <p:sp>
        <p:nvSpPr>
          <p:cNvPr id="5" name="TextBox 4"/>
          <p:cNvSpPr txBox="1"/>
          <p:nvPr/>
        </p:nvSpPr>
        <p:spPr>
          <a:xfrm>
            <a:off x="304799" y="3280827"/>
            <a:ext cx="8686799" cy="1077218"/>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3200" b="1" dirty="0" smtClean="0">
                <a:solidFill>
                  <a:srgbClr val="7030A0"/>
                </a:solidFill>
                <a:latin typeface="NikoshBAN" pitchFamily="2" charset="0"/>
                <a:cs typeface="NikoshBAN" pitchFamily="2" charset="0"/>
              </a:rPr>
              <a:t>২।</a:t>
            </a:r>
            <a:r>
              <a:rPr lang="bn-BD" sz="3200" b="1" dirty="0">
                <a:solidFill>
                  <a:srgbClr val="7030A0"/>
                </a:solidFill>
                <a:latin typeface="NikoshBAN" pitchFamily="2" charset="0"/>
              </a:rPr>
              <a:t> </a:t>
            </a:r>
            <a:r>
              <a:rPr lang="ar-SA" sz="3200" b="1" dirty="0">
                <a:solidFill>
                  <a:srgbClr val="7030A0"/>
                </a:solidFill>
                <a:latin typeface="NikoshBAN" pitchFamily="2" charset="0"/>
                <a:cs typeface="Times New Roman"/>
              </a:rPr>
              <a:t>يَا أَيُّهَا النَّاسُ اعْبُدُواْ رَبَّكُمُ الَّذِي خَلَقَكُمْ وَالَّذِينَ مِن قَبْلِكُمْ لَعَلَّكُمْ </a:t>
            </a:r>
            <a:r>
              <a:rPr lang="ar-SA" sz="3200" b="1" dirty="0" smtClean="0">
                <a:solidFill>
                  <a:srgbClr val="7030A0"/>
                </a:solidFill>
                <a:latin typeface="NikoshBAN" pitchFamily="2" charset="0"/>
                <a:cs typeface="Times New Roman"/>
              </a:rPr>
              <a:t>تَتَّقُونَ</a:t>
            </a:r>
            <a:r>
              <a:rPr lang="bn-IN" sz="3200" b="1" dirty="0" smtClean="0">
                <a:solidFill>
                  <a:srgbClr val="7030A0"/>
                </a:solidFill>
                <a:latin typeface="NikoshBAN" pitchFamily="2" charset="0"/>
                <a:cs typeface="Times New Roman"/>
              </a:rPr>
              <a:t> </a:t>
            </a:r>
            <a:r>
              <a:rPr lang="bn-BD" sz="3200" b="1" dirty="0" smtClean="0">
                <a:solidFill>
                  <a:srgbClr val="7030A0"/>
                </a:solidFill>
                <a:latin typeface="NikoshBAN" pitchFamily="2" charset="0"/>
                <a:cs typeface="NikoshBAN" pitchFamily="2" charset="0"/>
              </a:rPr>
              <a:t>আয়াতের অনুবাদ বল।</a:t>
            </a:r>
          </a:p>
        </p:txBody>
      </p:sp>
      <p:sp>
        <p:nvSpPr>
          <p:cNvPr id="6" name="TextBox 5"/>
          <p:cNvSpPr txBox="1"/>
          <p:nvPr/>
        </p:nvSpPr>
        <p:spPr>
          <a:xfrm>
            <a:off x="304801" y="4596825"/>
            <a:ext cx="4648199" cy="5847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3200" b="1" dirty="0" smtClean="0">
                <a:solidFill>
                  <a:srgbClr val="002060"/>
                </a:solidFill>
                <a:latin typeface="NikoshBAN" pitchFamily="2" charset="0"/>
                <a:cs typeface="NikoshBAN" pitchFamily="2" charset="0"/>
              </a:rPr>
              <a:t>৩। আয়াতের শিক্ষা </a:t>
            </a:r>
            <a:r>
              <a:rPr lang="en-US" sz="3200" b="1" dirty="0" err="1" smtClean="0">
                <a:solidFill>
                  <a:srgbClr val="002060"/>
                </a:solidFill>
                <a:latin typeface="NikoshBAN" pitchFamily="2" charset="0"/>
                <a:cs typeface="NikoshBAN" pitchFamily="2" charset="0"/>
              </a:rPr>
              <a:t>কী</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ব্যাখ্যা</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কর</a:t>
            </a:r>
            <a:r>
              <a:rPr lang="bn-BD" sz="3200" b="1" dirty="0" smtClean="0">
                <a:solidFill>
                  <a:srgbClr val="002060"/>
                </a:solidFill>
                <a:latin typeface="NikoshBAN" pitchFamily="2" charset="0"/>
                <a:cs typeface="NikoshBAN" pitchFamily="2" charset="0"/>
              </a:rPr>
              <a:t> ।</a:t>
            </a:r>
            <a:endParaRPr lang="en-US" sz="1600" dirty="0">
              <a:solidFill>
                <a:srgbClr val="002060"/>
              </a:solidFill>
              <a:latin typeface="NikoshBAN" pitchFamily="2" charset="0"/>
              <a:cs typeface="NikoshBAN" pitchFamily="2" charset="0"/>
            </a:endParaRPr>
          </a:p>
        </p:txBody>
      </p:sp>
    </p:spTree>
    <p:extLst>
      <p:ext uri="{BB962C8B-B14F-4D97-AF65-F5344CB8AC3E}">
        <p14:creationId xmlns:p14="http://schemas.microsoft.com/office/powerpoint/2010/main" val="1834339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6400800" cy="3124200"/>
          </a:xfr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5"/>
          </a:lnRef>
          <a:fillRef idx="2">
            <a:schemeClr val="accent5"/>
          </a:fillRef>
          <a:effectRef idx="1">
            <a:schemeClr val="accent5"/>
          </a:effectRef>
          <a:fontRef idx="minor">
            <a:schemeClr val="dk1"/>
          </a:fontRef>
        </p:style>
        <p:txBody>
          <a:bodyPr>
            <a:normAutofit fontScale="90000"/>
          </a:bodyPr>
          <a:lstStyle/>
          <a:p>
            <a:pPr algn="l"/>
            <a:r>
              <a:rPr lang="bn-BD" sz="6000" b="1" dirty="0" smtClean="0">
                <a:solidFill>
                  <a:srgbClr val="00B050"/>
                </a:solidFill>
                <a:latin typeface="NikoshBAN" pitchFamily="2" charset="0"/>
                <a:cs typeface="NikoshBAN" pitchFamily="2" charset="0"/>
              </a:rPr>
              <a:t>মোঃআ</a:t>
            </a:r>
            <a:r>
              <a:rPr lang="bn-IN" sz="6000" b="1" dirty="0" smtClean="0">
                <a:solidFill>
                  <a:srgbClr val="00B050"/>
                </a:solidFill>
                <a:latin typeface="NikoshBAN" pitchFamily="2" charset="0"/>
                <a:cs typeface="NikoshBAN" pitchFamily="2" charset="0"/>
              </a:rPr>
              <a:t>ব্দুল ওয়াহেদ জিহাদী </a:t>
            </a:r>
            <a:r>
              <a:rPr lang="bn-BD" sz="5400" b="1" dirty="0" smtClean="0">
                <a:solidFill>
                  <a:schemeClr val="accent4">
                    <a:lumMod val="50000"/>
                  </a:schemeClr>
                </a:solidFill>
                <a:latin typeface="NikoshBAN" pitchFamily="2" charset="0"/>
                <a:cs typeface="NikoshBAN" pitchFamily="2" charset="0"/>
              </a:rPr>
              <a:t/>
            </a:r>
            <a:br>
              <a:rPr lang="bn-BD" sz="5400" b="1" dirty="0" smtClean="0">
                <a:solidFill>
                  <a:schemeClr val="accent4">
                    <a:lumMod val="50000"/>
                  </a:schemeClr>
                </a:solidFill>
                <a:latin typeface="NikoshBAN" pitchFamily="2" charset="0"/>
                <a:cs typeface="NikoshBAN" pitchFamily="2" charset="0"/>
              </a:rPr>
            </a:br>
            <a:r>
              <a:rPr lang="bn-BD" sz="5300" b="1" dirty="0" smtClean="0">
                <a:solidFill>
                  <a:schemeClr val="accent3">
                    <a:lumMod val="75000"/>
                  </a:schemeClr>
                </a:solidFill>
                <a:latin typeface="NikoshBAN" pitchFamily="2" charset="0"/>
                <a:cs typeface="NikoshBAN" pitchFamily="2" charset="0"/>
              </a:rPr>
              <a:t>সহকারী সুপার</a:t>
            </a:r>
            <a:r>
              <a:rPr lang="bn-BD" sz="5400" b="1" dirty="0" smtClean="0">
                <a:solidFill>
                  <a:schemeClr val="accent4">
                    <a:lumMod val="50000"/>
                  </a:schemeClr>
                </a:solidFill>
                <a:latin typeface="NikoshBAN" pitchFamily="2" charset="0"/>
                <a:cs typeface="NikoshBAN" pitchFamily="2" charset="0"/>
              </a:rPr>
              <a:t/>
            </a:r>
            <a:br>
              <a:rPr lang="bn-BD" sz="5400" b="1" dirty="0" smtClean="0">
                <a:solidFill>
                  <a:schemeClr val="accent4">
                    <a:lumMod val="50000"/>
                  </a:schemeClr>
                </a:solidFill>
                <a:latin typeface="NikoshBAN" pitchFamily="2" charset="0"/>
                <a:cs typeface="NikoshBAN" pitchFamily="2" charset="0"/>
              </a:rPr>
            </a:br>
            <a:r>
              <a:rPr lang="bn-IN" sz="4000" b="1" dirty="0" smtClean="0">
                <a:solidFill>
                  <a:schemeClr val="accent6">
                    <a:lumMod val="75000"/>
                  </a:schemeClr>
                </a:solidFill>
                <a:latin typeface="NikoshBAN" pitchFamily="2" charset="0"/>
                <a:cs typeface="NikoshBAN" pitchFamily="2" charset="0"/>
              </a:rPr>
              <a:t>পীরগাছা বালিকা </a:t>
            </a:r>
            <a:r>
              <a:rPr lang="bn-BD" sz="4000" b="1" dirty="0" smtClean="0">
                <a:solidFill>
                  <a:schemeClr val="accent6">
                    <a:lumMod val="75000"/>
                  </a:schemeClr>
                </a:solidFill>
                <a:latin typeface="NikoshBAN" pitchFamily="2" charset="0"/>
                <a:cs typeface="NikoshBAN" pitchFamily="2" charset="0"/>
              </a:rPr>
              <a:t> দাখিল মাদ্‌রাসা </a:t>
            </a:r>
            <a:r>
              <a:rPr lang="bn-BD" sz="5400" b="1" dirty="0" smtClean="0">
                <a:solidFill>
                  <a:schemeClr val="accent6">
                    <a:lumMod val="75000"/>
                  </a:schemeClr>
                </a:solidFill>
                <a:latin typeface="NikoshBAN" pitchFamily="2" charset="0"/>
                <a:cs typeface="NikoshBAN" pitchFamily="2" charset="0"/>
              </a:rPr>
              <a:t/>
            </a:r>
            <a:br>
              <a:rPr lang="bn-BD" sz="5400" b="1" dirty="0" smtClean="0">
                <a:solidFill>
                  <a:schemeClr val="accent6">
                    <a:lumMod val="75000"/>
                  </a:schemeClr>
                </a:solidFill>
                <a:latin typeface="NikoshBAN" pitchFamily="2" charset="0"/>
                <a:cs typeface="NikoshBAN" pitchFamily="2" charset="0"/>
              </a:rPr>
            </a:br>
            <a:r>
              <a:rPr lang="bn-IN" b="1" dirty="0" smtClean="0">
                <a:latin typeface="NikoshBAN" pitchFamily="2" charset="0"/>
                <a:cs typeface="NikoshBAN" pitchFamily="2" charset="0"/>
              </a:rPr>
              <a:t>পীরগাছা,রংপুর। </a:t>
            </a:r>
            <a:r>
              <a:rPr lang="en-US" sz="4800" b="1" dirty="0" smtClean="0">
                <a:solidFill>
                  <a:schemeClr val="accent6">
                    <a:lumMod val="75000"/>
                  </a:schemeClr>
                </a:solidFill>
                <a:latin typeface="NikoshBAN" pitchFamily="2" charset="0"/>
                <a:cs typeface="NikoshBAN" pitchFamily="2" charset="0"/>
              </a:rPr>
              <a:t/>
            </a:r>
            <a:br>
              <a:rPr lang="en-US" sz="4800" b="1" dirty="0" smtClean="0">
                <a:solidFill>
                  <a:schemeClr val="accent6">
                    <a:lumMod val="75000"/>
                  </a:schemeClr>
                </a:solidFill>
                <a:latin typeface="NikoshBAN" pitchFamily="2" charset="0"/>
                <a:cs typeface="NikoshBAN" pitchFamily="2" charset="0"/>
              </a:rPr>
            </a:br>
            <a:r>
              <a:rPr lang="en-US" sz="2700" dirty="0" smtClean="0">
                <a:solidFill>
                  <a:srgbClr val="FF0000"/>
                </a:solidFill>
                <a:latin typeface="Times New Roman" pitchFamily="18" charset="0"/>
                <a:cs typeface="Times New Roman" pitchFamily="18" charset="0"/>
              </a:rPr>
              <a:t>abdulwahedaz361@gmail.com</a:t>
            </a:r>
            <a:r>
              <a:rPr lang="en-US" sz="2700" dirty="0" smtClean="0">
                <a:solidFill>
                  <a:schemeClr val="bg1">
                    <a:lumMod val="85000"/>
                  </a:schemeClr>
                </a:solidFill>
                <a:latin typeface="NikoshBAN" pitchFamily="2" charset="0"/>
                <a:cs typeface="NikoshBAN" pitchFamily="2" charset="0"/>
              </a:rPr>
              <a:t>  </a:t>
            </a:r>
            <a:r>
              <a:rPr lang="en-US" sz="2700" b="1" dirty="0" smtClean="0">
                <a:solidFill>
                  <a:srgbClr val="00B0F0"/>
                </a:solidFill>
                <a:latin typeface="NikoshBAN" pitchFamily="2" charset="0"/>
                <a:cs typeface="NikoshBAN" pitchFamily="2" charset="0"/>
              </a:rPr>
              <a:t>   </a:t>
            </a:r>
            <a:endParaRPr lang="en-US" sz="6000" b="1" dirty="0">
              <a:solidFill>
                <a:schemeClr val="accent6">
                  <a:lumMod val="75000"/>
                </a:schemeClr>
              </a:solidFill>
              <a:latin typeface="NikoshBAN" pitchFamily="2" charset="0"/>
              <a:cs typeface="NikoshBAN" pitchFamily="2" charset="0"/>
            </a:endParaRPr>
          </a:p>
        </p:txBody>
      </p:sp>
      <p:sp>
        <p:nvSpPr>
          <p:cNvPr id="5" name="TextBox 4"/>
          <p:cNvSpPr txBox="1"/>
          <p:nvPr/>
        </p:nvSpPr>
        <p:spPr>
          <a:xfrm>
            <a:off x="1219200" y="4044922"/>
            <a:ext cx="3962400" cy="2308324"/>
          </a:xfrm>
          <a:prstGeom prst="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slope"/>
          </a:sp3d>
        </p:spPr>
        <p:txBody>
          <a:bodyPr wrap="square" rtlCol="0">
            <a:spAutoFit/>
          </a:bodyPr>
          <a:lstStyle/>
          <a:p>
            <a:r>
              <a:rPr lang="bn-BD" sz="3600" b="1" dirty="0" smtClean="0">
                <a:solidFill>
                  <a:srgbClr val="7030A0"/>
                </a:solidFill>
                <a:latin typeface="NikoshBAN" pitchFamily="2" charset="0"/>
                <a:cs typeface="NikoshBAN" pitchFamily="2" charset="0"/>
              </a:rPr>
              <a:t>শ্রেণী-নবম</a:t>
            </a:r>
          </a:p>
          <a:p>
            <a:r>
              <a:rPr lang="bn-BD" sz="3600" b="1" dirty="0">
                <a:solidFill>
                  <a:srgbClr val="7030A0"/>
                </a:solidFill>
                <a:latin typeface="NikoshBAN" pitchFamily="2" charset="0"/>
                <a:cs typeface="NikoshBAN" pitchFamily="2" charset="0"/>
              </a:rPr>
              <a:t>বিষয়-কুরআন ও </a:t>
            </a:r>
            <a:r>
              <a:rPr lang="bn-BD" sz="3600" b="1" dirty="0" smtClean="0">
                <a:solidFill>
                  <a:srgbClr val="7030A0"/>
                </a:solidFill>
                <a:latin typeface="NikoshBAN" pitchFamily="2" charset="0"/>
                <a:cs typeface="NikoshBAN" pitchFamily="2" charset="0"/>
              </a:rPr>
              <a:t>তাজভীদ</a:t>
            </a:r>
          </a:p>
          <a:p>
            <a:r>
              <a:rPr lang="bn-BD" sz="3600" b="1" dirty="0">
                <a:solidFill>
                  <a:srgbClr val="7030A0"/>
                </a:solidFill>
                <a:latin typeface="NikoshBAN" pitchFamily="2" charset="0"/>
                <a:cs typeface="NikoshBAN" pitchFamily="2" charset="0"/>
              </a:rPr>
              <a:t>সুরা </a:t>
            </a:r>
            <a:r>
              <a:rPr lang="bn-BD" sz="3600" b="1" dirty="0" smtClean="0">
                <a:solidFill>
                  <a:srgbClr val="7030A0"/>
                </a:solidFill>
                <a:latin typeface="NikoshBAN" pitchFamily="2" charset="0"/>
                <a:cs typeface="NikoshBAN" pitchFamily="2" charset="0"/>
              </a:rPr>
              <a:t>বাকারা-</a:t>
            </a:r>
            <a:r>
              <a:rPr lang="en-US" sz="3600" b="1" dirty="0" smtClean="0">
                <a:solidFill>
                  <a:srgbClr val="7030A0"/>
                </a:solidFill>
                <a:latin typeface="NikoshBAN" pitchFamily="2" charset="0"/>
                <a:cs typeface="NikoshBAN" pitchFamily="2" charset="0"/>
              </a:rPr>
              <a:t>২য়</a:t>
            </a:r>
            <a:r>
              <a:rPr lang="bn-BD" sz="3600" b="1" dirty="0" smtClean="0">
                <a:solidFill>
                  <a:srgbClr val="7030A0"/>
                </a:solidFill>
                <a:latin typeface="NikoshBAN" pitchFamily="2" charset="0"/>
                <a:cs typeface="NikoshBAN" pitchFamily="2" charset="0"/>
              </a:rPr>
              <a:t> রুকু</a:t>
            </a:r>
          </a:p>
          <a:p>
            <a:r>
              <a:rPr lang="bn-BD" sz="3600" b="1" dirty="0">
                <a:solidFill>
                  <a:srgbClr val="7030A0"/>
                </a:solidFill>
                <a:latin typeface="NikoshBAN" pitchFamily="2" charset="0"/>
                <a:cs typeface="NikoshBAN" pitchFamily="2" charset="0"/>
              </a:rPr>
              <a:t>সময়-৪৫ মিনিট</a:t>
            </a:r>
            <a:endParaRPr lang="en-US" sz="2400" dirty="0">
              <a:solidFill>
                <a:srgbClr val="7030A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8641" y="4055278"/>
            <a:ext cx="2495876" cy="2308325"/>
          </a:xfrm>
          <a:prstGeom prst="rect">
            <a:avLst/>
          </a:prstGeom>
        </p:spPr>
      </p:pic>
    </p:spTree>
    <p:extLst>
      <p:ext uri="{BB962C8B-B14F-4D97-AF65-F5344CB8AC3E}">
        <p14:creationId xmlns:p14="http://schemas.microsoft.com/office/powerpoint/2010/main" val="459480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304801"/>
            <a:ext cx="3136651" cy="761999"/>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style>
          <a:lnRef idx="1">
            <a:schemeClr val="accent2"/>
          </a:lnRef>
          <a:fillRef idx="2">
            <a:schemeClr val="accent2"/>
          </a:fillRef>
          <a:effectRef idx="1">
            <a:schemeClr val="accent2"/>
          </a:effectRef>
          <a:fontRef idx="minor">
            <a:schemeClr val="dk1"/>
          </a:fontRef>
        </p:style>
        <p:txBody>
          <a:bodyPr>
            <a:normAutofit fontScale="90000"/>
          </a:bodyPr>
          <a:lstStyle/>
          <a:p>
            <a:r>
              <a:rPr lang="bn-BD" sz="5400" b="1" dirty="0" smtClean="0">
                <a:solidFill>
                  <a:schemeClr val="tx1"/>
                </a:solidFill>
                <a:latin typeface="NikoshBAN" pitchFamily="2" charset="0"/>
                <a:cs typeface="NikoshBAN" pitchFamily="2" charset="0"/>
              </a:rPr>
              <a:t>দল</a:t>
            </a:r>
            <a:r>
              <a:rPr lang="en-US" sz="5400" b="1" dirty="0" err="1" smtClean="0">
                <a:solidFill>
                  <a:schemeClr val="tx1"/>
                </a:solidFill>
                <a:latin typeface="NikoshBAN" pitchFamily="2" charset="0"/>
                <a:cs typeface="NikoshBAN" pitchFamily="2" charset="0"/>
              </a:rPr>
              <a:t>গত</a:t>
            </a:r>
            <a:r>
              <a:rPr lang="bn-BD" sz="5400" b="1" dirty="0" smtClean="0">
                <a:solidFill>
                  <a:schemeClr val="tx1"/>
                </a:solidFill>
                <a:latin typeface="NikoshBAN" pitchFamily="2" charset="0"/>
                <a:cs typeface="NikoshBAN" pitchFamily="2" charset="0"/>
              </a:rPr>
              <a:t> কাজ </a:t>
            </a:r>
            <a:endParaRPr lang="en-US" sz="5400" b="1" dirty="0">
              <a:solidFill>
                <a:schemeClr val="tx1"/>
              </a:solidFill>
              <a:latin typeface="NikoshBAN" pitchFamily="2" charset="0"/>
              <a:cs typeface="NikoshBAN" pitchFamily="2" charset="0"/>
            </a:endParaRPr>
          </a:p>
        </p:txBody>
      </p:sp>
      <p:sp>
        <p:nvSpPr>
          <p:cNvPr id="5" name="Rectangle 4"/>
          <p:cNvSpPr/>
          <p:nvPr/>
        </p:nvSpPr>
        <p:spPr>
          <a:xfrm>
            <a:off x="381000" y="1752600"/>
            <a:ext cx="8305800" cy="954107"/>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wrap="square">
            <a:spAutoFit/>
          </a:bodyPr>
          <a:lstStyle/>
          <a:p>
            <a:pPr algn="r"/>
            <a:r>
              <a:rPr lang="ar-SA" sz="2800" b="1" dirty="0" smtClean="0">
                <a:latin typeface="NikoshBAN" pitchFamily="2" charset="0"/>
                <a:cs typeface="+mj-cs"/>
              </a:rPr>
              <a:t>الَّذِي </a:t>
            </a:r>
            <a:r>
              <a:rPr lang="ar-SA" sz="2800" b="1" dirty="0">
                <a:latin typeface="NikoshBAN" pitchFamily="2" charset="0"/>
                <a:cs typeface="+mj-cs"/>
              </a:rPr>
              <a:t>جَعَلَ لَكُمُ الأَرْضَ فِرَاشاً وَالسَّمَاء بِنَاء وَأَنزَلَ مِنَ السَّمَاءِ مَاءً فَأَخْرَجَ بِهِ مِنَ الثَّمَرَاتِ رِزْقاً لَّكُمْ فَلاَ تَجْعَلُواْ لِلّهِ أَندَاداً وَأَنتُمْ تَعْلَمُونَ {22</a:t>
            </a:r>
            <a:r>
              <a:rPr lang="ar-SA" sz="2800" b="1" dirty="0" smtClean="0">
                <a:latin typeface="NikoshBAN" pitchFamily="2" charset="0"/>
                <a:cs typeface="+mj-cs"/>
              </a:rPr>
              <a:t>}</a:t>
            </a:r>
            <a:endParaRPr lang="en-US" sz="2800" b="1" dirty="0">
              <a:latin typeface="NikoshBAN" pitchFamily="2" charset="0"/>
              <a:cs typeface="+mj-cs"/>
            </a:endParaRPr>
          </a:p>
        </p:txBody>
      </p:sp>
      <p:sp>
        <p:nvSpPr>
          <p:cNvPr id="6" name="Rectangle 5"/>
          <p:cNvSpPr/>
          <p:nvPr/>
        </p:nvSpPr>
        <p:spPr>
          <a:xfrm>
            <a:off x="457200" y="2961382"/>
            <a:ext cx="8229600" cy="1077218"/>
          </a:xfrm>
          <a:prstGeom prst="rect">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r"/>
            <a:r>
              <a:rPr lang="ar-SA" sz="3200" b="1" dirty="0" smtClean="0">
                <a:latin typeface="NikoshBAN" pitchFamily="2" charset="0"/>
                <a:cs typeface="+mj-cs"/>
              </a:rPr>
              <a:t>وَإِن كُنتُمْ فِي رَيْبٍ مِّمَّا نَزَّلْنَا عَلَى عَبْدِنَا فَأْتُواْ بِسُورَةٍ مِّن مِّثْلِهِ وَادْعُواْ شُهَدَاءكُم مِّن دُونِ اللّهِ إِنْ كُنْتُمْ صَادِقِينَ {23}</a:t>
            </a:r>
            <a:endParaRPr lang="en-US" sz="3200" b="1" dirty="0">
              <a:latin typeface="NikoshBAN" pitchFamily="2" charset="0"/>
              <a:cs typeface="+mj-cs"/>
            </a:endParaRPr>
          </a:p>
        </p:txBody>
      </p:sp>
      <p:sp>
        <p:nvSpPr>
          <p:cNvPr id="8" name="Rectangle 7"/>
          <p:cNvSpPr/>
          <p:nvPr/>
        </p:nvSpPr>
        <p:spPr>
          <a:xfrm>
            <a:off x="609600" y="4419600"/>
            <a:ext cx="5194051" cy="707886"/>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none">
            <a:spAutoFit/>
          </a:bodyPr>
          <a:lstStyle/>
          <a:p>
            <a:r>
              <a:rPr lang="bn-BD" sz="4000" b="1" dirty="0">
                <a:solidFill>
                  <a:srgbClr val="7030A0"/>
                </a:solidFill>
                <a:latin typeface="NikoshBAN" pitchFamily="2" charset="0"/>
                <a:cs typeface="NikoshBAN" pitchFamily="2" charset="0"/>
              </a:rPr>
              <a:t>১। আয়াত </a:t>
            </a:r>
            <a:r>
              <a:rPr lang="bn-BD" sz="4000" b="1" dirty="0" smtClean="0">
                <a:solidFill>
                  <a:srgbClr val="7030A0"/>
                </a:solidFill>
                <a:latin typeface="NikoshBAN" pitchFamily="2" charset="0"/>
                <a:cs typeface="NikoshBAN" pitchFamily="2" charset="0"/>
              </a:rPr>
              <a:t>স</a:t>
            </a:r>
            <a:r>
              <a:rPr lang="en-US" sz="4000" b="1" dirty="0" err="1" smtClean="0">
                <a:solidFill>
                  <a:srgbClr val="7030A0"/>
                </a:solidFill>
                <a:latin typeface="NikoshBAN" pitchFamily="2" charset="0"/>
                <a:cs typeface="NikoshBAN" pitchFamily="2" charset="0"/>
              </a:rPr>
              <a:t>মূ</a:t>
            </a:r>
            <a:r>
              <a:rPr lang="bn-BD" sz="4000" b="1" dirty="0" smtClean="0">
                <a:solidFill>
                  <a:srgbClr val="7030A0"/>
                </a:solidFill>
                <a:latin typeface="NikoshBAN" pitchFamily="2" charset="0"/>
                <a:cs typeface="NikoshBAN" pitchFamily="2" charset="0"/>
              </a:rPr>
              <a:t>হের </a:t>
            </a:r>
            <a:r>
              <a:rPr lang="bn-BD" sz="4000" b="1" dirty="0">
                <a:solidFill>
                  <a:srgbClr val="7030A0"/>
                </a:solidFill>
                <a:latin typeface="NikoshBAN" pitchFamily="2" charset="0"/>
                <a:cs typeface="NikoshBAN" pitchFamily="2" charset="0"/>
              </a:rPr>
              <a:t>অনুবাদ করঃ-</a:t>
            </a:r>
            <a:endParaRPr lang="en-US" sz="4000" b="1" dirty="0">
              <a:solidFill>
                <a:srgbClr val="7030A0"/>
              </a:solidFill>
              <a:latin typeface="NikoshBAN" pitchFamily="2" charset="0"/>
              <a:cs typeface="NikoshBAN" pitchFamily="2" charset="0"/>
            </a:endParaRPr>
          </a:p>
        </p:txBody>
      </p:sp>
    </p:spTree>
    <p:extLst>
      <p:ext uri="{BB962C8B-B14F-4D97-AF65-F5344CB8AC3E}">
        <p14:creationId xmlns:p14="http://schemas.microsoft.com/office/powerpoint/2010/main" val="13411992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33600" y="228600"/>
            <a:ext cx="4346062"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none">
            <a:spAutoFit/>
          </a:bodyPr>
          <a:lstStyle/>
          <a:p>
            <a:r>
              <a:rPr lang="bn-IN" sz="4000" b="1" dirty="0" smtClean="0">
                <a:solidFill>
                  <a:srgbClr val="FF0000"/>
                </a:solidFill>
                <a:latin typeface="NikoshBAN" pitchFamily="2" charset="0"/>
                <a:ea typeface="+mj-ea"/>
                <a:cs typeface="NikoshBAN" pitchFamily="2" charset="0"/>
              </a:rPr>
              <a:t>নিচের </a:t>
            </a:r>
            <a:r>
              <a:rPr lang="bn-BD" sz="4000" b="1" dirty="0" smtClean="0">
                <a:solidFill>
                  <a:srgbClr val="FF0000"/>
                </a:solidFill>
                <a:latin typeface="NikoshBAN" pitchFamily="2" charset="0"/>
                <a:ea typeface="+mj-ea"/>
                <a:cs typeface="NikoshBAN" pitchFamily="2" charset="0"/>
              </a:rPr>
              <a:t>শব্দগুলোর </a:t>
            </a:r>
            <a:r>
              <a:rPr lang="bn-BD" sz="4000" b="1" dirty="0">
                <a:solidFill>
                  <a:srgbClr val="FF0000"/>
                </a:solidFill>
                <a:latin typeface="NikoshBAN" pitchFamily="2" charset="0"/>
                <a:ea typeface="+mj-ea"/>
                <a:cs typeface="NikoshBAN" pitchFamily="2" charset="0"/>
              </a:rPr>
              <a:t>অর্থ </a:t>
            </a:r>
            <a:r>
              <a:rPr lang="bn-BD" sz="4000" b="1" dirty="0" smtClean="0">
                <a:solidFill>
                  <a:srgbClr val="FF0000"/>
                </a:solidFill>
                <a:latin typeface="NikoshBAN" pitchFamily="2" charset="0"/>
                <a:ea typeface="+mj-ea"/>
                <a:cs typeface="NikoshBAN" pitchFamily="2" charset="0"/>
              </a:rPr>
              <a:t>বলঃ</a:t>
            </a:r>
            <a:endParaRPr lang="en-US" dirty="0"/>
          </a:p>
        </p:txBody>
      </p:sp>
      <p:graphicFrame>
        <p:nvGraphicFramePr>
          <p:cNvPr id="5" name="Diagram 4"/>
          <p:cNvGraphicFramePr/>
          <p:nvPr>
            <p:extLst>
              <p:ext uri="{D42A27DB-BD31-4B8C-83A1-F6EECF244321}">
                <p14:modId xmlns:p14="http://schemas.microsoft.com/office/powerpoint/2010/main" val="711367553"/>
              </p:ext>
            </p:extLst>
          </p:nvPr>
        </p:nvGraphicFramePr>
        <p:xfrm>
          <a:off x="685800" y="1219200"/>
          <a:ext cx="7885369"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2456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543800" cy="1858962"/>
          </a:xfr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iblet"/>
            <a:contourClr>
              <a:srgbClr val="FFFFFF"/>
            </a:contourClr>
          </a:sp3d>
        </p:spPr>
        <p:txBody>
          <a:bodyPr>
            <a:noAutofit/>
          </a:bodyPr>
          <a:lstStyle/>
          <a:p>
            <a:r>
              <a:rPr lang="bn-BD" sz="6000" b="1" dirty="0" smtClean="0">
                <a:solidFill>
                  <a:schemeClr val="accent5">
                    <a:lumMod val="75000"/>
                  </a:schemeClr>
                </a:solidFill>
                <a:latin typeface="NikoshBAN" pitchFamily="2" charset="0"/>
                <a:cs typeface="NikoshBAN" pitchFamily="2" charset="0"/>
              </a:rPr>
              <a:t>ধন্যবাদ</a:t>
            </a:r>
            <a:r>
              <a:rPr lang="pa-Arab-PK" sz="6000" b="1" dirty="0" smtClean="0">
                <a:solidFill>
                  <a:schemeClr val="accent5">
                    <a:lumMod val="75000"/>
                  </a:schemeClr>
                </a:solidFill>
                <a:latin typeface="NikoshBAN" pitchFamily="2" charset="0"/>
                <a:cs typeface="NikoshBAN" pitchFamily="2" charset="0"/>
              </a:rPr>
              <a:t>شکرا کثيرا </a:t>
            </a:r>
            <a:endParaRPr lang="en-US" sz="2400" b="1" dirty="0">
              <a:solidFill>
                <a:schemeClr val="accent5">
                  <a:lumMod val="75000"/>
                </a:schemeClr>
              </a:solidFill>
              <a:latin typeface="NikoshBAN" pitchFamily="2" charset="0"/>
              <a:cs typeface="NikoshBAN" pitchFamily="2"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104644"/>
            <a:ext cx="7391400" cy="5863844"/>
          </a:xfrm>
          <a:prstGeom prst="ellipse">
            <a:avLst/>
          </a:prstGeom>
          <a:ln>
            <a:noFill/>
          </a:ln>
          <a:effectLst>
            <a:softEdge rad="112500"/>
          </a:effectLst>
        </p:spPr>
      </p:pic>
    </p:spTree>
    <p:extLst>
      <p:ext uri="{BB962C8B-B14F-4D97-AF65-F5344CB8AC3E}">
        <p14:creationId xmlns:p14="http://schemas.microsoft.com/office/powerpoint/2010/main" val="723926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415636"/>
            <a:ext cx="4191000" cy="1184564"/>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1">
            <a:schemeClr val="accent3"/>
          </a:lnRef>
          <a:fillRef idx="3">
            <a:schemeClr val="accent3"/>
          </a:fillRef>
          <a:effectRef idx="2">
            <a:schemeClr val="accent3"/>
          </a:effectRef>
          <a:fontRef idx="minor">
            <a:schemeClr val="lt1"/>
          </a:fontRef>
        </p:style>
        <p:txBody>
          <a:bodyPr>
            <a:normAutofit fontScale="90000"/>
          </a:bodyPr>
          <a:lstStyle/>
          <a:p>
            <a:r>
              <a:rPr lang="en-US" sz="8000" b="1" dirty="0" err="1" smtClean="0">
                <a:solidFill>
                  <a:schemeClr val="accent1">
                    <a:lumMod val="20000"/>
                    <a:lumOff val="80000"/>
                  </a:schemeClr>
                </a:solidFill>
                <a:latin typeface="NikoshBAN" pitchFamily="2" charset="0"/>
                <a:cs typeface="NikoshBAN" pitchFamily="2" charset="0"/>
              </a:rPr>
              <a:t>আজকের</a:t>
            </a:r>
            <a:r>
              <a:rPr lang="en-US" sz="8000" b="1" dirty="0" smtClean="0">
                <a:solidFill>
                  <a:schemeClr val="accent1">
                    <a:lumMod val="20000"/>
                    <a:lumOff val="80000"/>
                  </a:schemeClr>
                </a:solidFill>
                <a:latin typeface="NikoshBAN" pitchFamily="2" charset="0"/>
                <a:cs typeface="NikoshBAN" pitchFamily="2" charset="0"/>
              </a:rPr>
              <a:t> </a:t>
            </a:r>
            <a:r>
              <a:rPr lang="bn-BD" sz="8000" b="1" dirty="0" smtClean="0">
                <a:solidFill>
                  <a:schemeClr val="accent1">
                    <a:lumMod val="20000"/>
                    <a:lumOff val="80000"/>
                  </a:schemeClr>
                </a:solidFill>
                <a:latin typeface="NikoshBAN" pitchFamily="2" charset="0"/>
                <a:cs typeface="NikoshBAN" pitchFamily="2" charset="0"/>
              </a:rPr>
              <a:t>পাঠ</a:t>
            </a:r>
            <a:endParaRPr lang="en-US" b="1" dirty="0">
              <a:solidFill>
                <a:schemeClr val="accent1">
                  <a:lumMod val="20000"/>
                  <a:lumOff val="80000"/>
                </a:schemeClr>
              </a:solidFill>
              <a:latin typeface="NikoshBAN" pitchFamily="2" charset="0"/>
              <a:cs typeface="NikoshBAN" pitchFamily="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945006"/>
            <a:ext cx="3505200" cy="2322194"/>
          </a:xfrm>
          <a:prstGeom prst="rect">
            <a:avLst/>
          </a:prstGeom>
        </p:spPr>
      </p:pic>
    </p:spTree>
    <p:extLst>
      <p:ext uri="{BB962C8B-B14F-4D97-AF65-F5344CB8AC3E}">
        <p14:creationId xmlns:p14="http://schemas.microsoft.com/office/powerpoint/2010/main" val="1788336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362200"/>
            <a:ext cx="7086600" cy="2819400"/>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a:normAutofit fontScale="90000"/>
          </a:bodyPr>
          <a:lstStyle/>
          <a:p>
            <a:pPr algn="l"/>
            <a:r>
              <a:rPr lang="bn-BD" sz="4800" b="1" dirty="0" smtClean="0">
                <a:solidFill>
                  <a:schemeClr val="accent2">
                    <a:lumMod val="50000"/>
                  </a:schemeClr>
                </a:solidFill>
                <a:latin typeface="NikoshBAN" pitchFamily="2" charset="0"/>
                <a:cs typeface="NikoshBAN" pitchFamily="2" charset="0"/>
              </a:rPr>
              <a:t>এই পাঠ শেষে  শিক্ষার্থীরা</a:t>
            </a:r>
            <a:r>
              <a:rPr lang="bn-IN" sz="4800" b="1" dirty="0" smtClean="0">
                <a:solidFill>
                  <a:schemeClr val="accent2">
                    <a:lumMod val="50000"/>
                  </a:schemeClr>
                </a:solidFill>
                <a:latin typeface="NikoshBAN" pitchFamily="2" charset="0"/>
                <a:cs typeface="NikoshBAN" pitchFamily="2" charset="0"/>
              </a:rPr>
              <a:t>... </a:t>
            </a:r>
            <a:r>
              <a:rPr lang="bn-BD" sz="4800" b="1" dirty="0" smtClean="0">
                <a:solidFill>
                  <a:schemeClr val="accent2">
                    <a:lumMod val="50000"/>
                  </a:schemeClr>
                </a:solidFill>
                <a:latin typeface="NikoshBAN" pitchFamily="2" charset="0"/>
                <a:cs typeface="NikoshBAN" pitchFamily="2" charset="0"/>
              </a:rPr>
              <a:t/>
            </a:r>
            <a:br>
              <a:rPr lang="bn-BD" sz="4800" b="1" dirty="0" smtClean="0">
                <a:solidFill>
                  <a:schemeClr val="accent2">
                    <a:lumMod val="50000"/>
                  </a:schemeClr>
                </a:solidFill>
                <a:latin typeface="NikoshBAN" pitchFamily="2" charset="0"/>
                <a:cs typeface="NikoshBAN" pitchFamily="2" charset="0"/>
              </a:rPr>
            </a:br>
            <a:r>
              <a:rPr lang="bn-BD" sz="4800" b="1" dirty="0" smtClean="0">
                <a:solidFill>
                  <a:schemeClr val="accent2">
                    <a:lumMod val="50000"/>
                  </a:schemeClr>
                </a:solidFill>
                <a:latin typeface="NikoshBAN" pitchFamily="2" charset="0"/>
                <a:cs typeface="NikoshBAN" pitchFamily="2" charset="0"/>
              </a:rPr>
              <a:t>১। আয়াতের অর্থ বলতে পারবে</a:t>
            </a:r>
            <a:br>
              <a:rPr lang="bn-BD" sz="4800" b="1" dirty="0" smtClean="0">
                <a:solidFill>
                  <a:schemeClr val="accent2">
                    <a:lumMod val="50000"/>
                  </a:schemeClr>
                </a:solidFill>
                <a:latin typeface="NikoshBAN" pitchFamily="2" charset="0"/>
                <a:cs typeface="NikoshBAN" pitchFamily="2" charset="0"/>
              </a:rPr>
            </a:br>
            <a:r>
              <a:rPr lang="bn-BD" sz="4800" b="1" dirty="0" smtClean="0">
                <a:solidFill>
                  <a:schemeClr val="accent2">
                    <a:lumMod val="50000"/>
                  </a:schemeClr>
                </a:solidFill>
                <a:latin typeface="NikoshBAN" pitchFamily="2" charset="0"/>
                <a:cs typeface="NikoshBAN" pitchFamily="2" charset="0"/>
              </a:rPr>
              <a:t>২। গুরুত্ব পুর্ণ শব্দের অর্থ বলতে পারবে</a:t>
            </a:r>
            <a:br>
              <a:rPr lang="bn-BD" sz="4800" b="1" dirty="0" smtClean="0">
                <a:solidFill>
                  <a:schemeClr val="accent2">
                    <a:lumMod val="50000"/>
                  </a:schemeClr>
                </a:solidFill>
                <a:latin typeface="NikoshBAN" pitchFamily="2" charset="0"/>
                <a:cs typeface="NikoshBAN" pitchFamily="2" charset="0"/>
              </a:rPr>
            </a:br>
            <a:r>
              <a:rPr lang="bn-BD" sz="4800" b="1" dirty="0" smtClean="0">
                <a:solidFill>
                  <a:schemeClr val="accent2">
                    <a:lumMod val="50000"/>
                  </a:schemeClr>
                </a:solidFill>
                <a:latin typeface="NikoshBAN" pitchFamily="2" charset="0"/>
                <a:cs typeface="NikoshBAN" pitchFamily="2" charset="0"/>
              </a:rPr>
              <a:t>৩। আয়াতের শিক্ষা বর্ণনা করতে পারবে</a:t>
            </a:r>
            <a:endParaRPr lang="en-US" b="1" dirty="0">
              <a:solidFill>
                <a:schemeClr val="accent2">
                  <a:lumMod val="50000"/>
                </a:schemeClr>
              </a:solidFill>
              <a:latin typeface="NikoshBAN" pitchFamily="2" charset="0"/>
              <a:cs typeface="NikoshBAN" pitchFamily="2" charset="0"/>
            </a:endParaRPr>
          </a:p>
        </p:txBody>
      </p:sp>
      <p:sp>
        <p:nvSpPr>
          <p:cNvPr id="3" name="TextBox 2"/>
          <p:cNvSpPr txBox="1"/>
          <p:nvPr/>
        </p:nvSpPr>
        <p:spPr>
          <a:xfrm>
            <a:off x="2667000" y="533400"/>
            <a:ext cx="2971800" cy="120032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angle"/>
          </a:sp3d>
        </p:spPr>
        <p:style>
          <a:lnRef idx="3">
            <a:schemeClr val="lt1"/>
          </a:lnRef>
          <a:fillRef idx="1">
            <a:schemeClr val="accent3"/>
          </a:fillRef>
          <a:effectRef idx="1">
            <a:schemeClr val="accent3"/>
          </a:effectRef>
          <a:fontRef idx="minor">
            <a:schemeClr val="lt1"/>
          </a:fontRef>
        </p:style>
        <p:txBody>
          <a:bodyPr wrap="square" rtlCol="0">
            <a:spAutoFit/>
          </a:bodyPr>
          <a:lstStyle/>
          <a:p>
            <a:r>
              <a:rPr lang="bn-BD" sz="7200" b="1" dirty="0" smtClean="0">
                <a:latin typeface="NikoshBAN" pitchFamily="2" charset="0"/>
                <a:cs typeface="NikoshBAN" pitchFamily="2" charset="0"/>
              </a:rPr>
              <a:t>শিখনফল</a:t>
            </a:r>
            <a:endParaRPr lang="en-US" b="1" dirty="0">
              <a:latin typeface="NikoshBAN" pitchFamily="2" charset="0"/>
              <a:cs typeface="NikoshBAN" pitchFamily="2" charset="0"/>
            </a:endParaRPr>
          </a:p>
        </p:txBody>
      </p:sp>
    </p:spTree>
    <p:extLst>
      <p:ext uri="{BB962C8B-B14F-4D97-AF65-F5344CB8AC3E}">
        <p14:creationId xmlns:p14="http://schemas.microsoft.com/office/powerpoint/2010/main" val="3283698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05800" cy="461665"/>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2400" b="1" dirty="0">
                <a:latin typeface="NikoshBAN" pitchFamily="2" charset="0"/>
                <a:cs typeface="+mj-cs"/>
              </a:rPr>
              <a:t>يَا أَيُّهَا النَّاسُ اعْبُدُواْ رَبَّكُمُ الَّذِي خَلَقَكُمْ وَالَّذِينَ مِن قَبْلِكُمْ لَعَلَّكُمْ تَتَّقُونَ {21</a:t>
            </a:r>
            <a:r>
              <a:rPr lang="ar-SA" sz="2400" b="1" dirty="0" smtClean="0">
                <a:latin typeface="NikoshBAN" pitchFamily="2" charset="0"/>
                <a:cs typeface="+mj-cs"/>
              </a:rPr>
              <a:t>}</a:t>
            </a:r>
            <a:endParaRPr lang="en-US" sz="2400" b="1" dirty="0">
              <a:latin typeface="NikoshBAN" pitchFamily="2" charset="0"/>
              <a:cs typeface="+mj-cs"/>
            </a:endParaRPr>
          </a:p>
        </p:txBody>
      </p:sp>
      <p:sp>
        <p:nvSpPr>
          <p:cNvPr id="3" name="Rectangle 2"/>
          <p:cNvSpPr/>
          <p:nvPr/>
        </p:nvSpPr>
        <p:spPr>
          <a:xfrm>
            <a:off x="381000" y="914400"/>
            <a:ext cx="8305800" cy="954107"/>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2800" b="1" dirty="0" smtClean="0">
                <a:latin typeface="NikoshBAN" pitchFamily="2" charset="0"/>
                <a:cs typeface="+mj-cs"/>
              </a:rPr>
              <a:t>الَّذِي </a:t>
            </a:r>
            <a:r>
              <a:rPr lang="ar-SA" sz="2800" b="1" dirty="0">
                <a:latin typeface="NikoshBAN" pitchFamily="2" charset="0"/>
                <a:cs typeface="+mj-cs"/>
              </a:rPr>
              <a:t>جَعَلَ لَكُمُ الأَرْضَ فِرَاشاً وَالسَّمَاء بِنَاء وَأَنزَلَ مِنَ السَّمَاءِ مَاءً فَأَخْرَجَ بِهِ مِنَ الثَّمَرَاتِ رِزْقاً لَّكُمْ فَلاَ تَجْعَلُواْ لِلّهِ أَندَاداً وَأَنتُمْ تَعْلَمُونَ {22</a:t>
            </a:r>
            <a:r>
              <a:rPr lang="ar-SA" sz="2800" b="1" dirty="0" smtClean="0">
                <a:latin typeface="NikoshBAN" pitchFamily="2" charset="0"/>
                <a:cs typeface="+mj-cs"/>
              </a:rPr>
              <a:t>}</a:t>
            </a:r>
            <a:endParaRPr lang="en-US" sz="2800" b="1" dirty="0">
              <a:latin typeface="NikoshBAN" pitchFamily="2" charset="0"/>
              <a:cs typeface="+mj-cs"/>
            </a:endParaRPr>
          </a:p>
        </p:txBody>
      </p:sp>
      <p:sp>
        <p:nvSpPr>
          <p:cNvPr id="5" name="Rectangle 4"/>
          <p:cNvSpPr/>
          <p:nvPr/>
        </p:nvSpPr>
        <p:spPr>
          <a:xfrm>
            <a:off x="381000" y="2123182"/>
            <a:ext cx="8305800" cy="1077218"/>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wrap="square">
            <a:spAutoFit/>
          </a:bodyPr>
          <a:lstStyle/>
          <a:p>
            <a:pPr algn="r"/>
            <a:r>
              <a:rPr lang="ar-SA" sz="3200" b="1" dirty="0" smtClean="0">
                <a:latin typeface="NikoshBAN" pitchFamily="2" charset="0"/>
                <a:cs typeface="+mj-cs"/>
              </a:rPr>
              <a:t>وَإِن كُنتُمْ فِي رَيْبٍ مِّمَّا نَزَّلْنَا عَلَى عَبْدِنَا فَأْتُواْ بِسُورَةٍ مِّن مِّثْلِهِ وَادْعُواْ شُهَدَاءكُم مِّن دُونِ اللّهِ إِنْ كُنْتُمْ صَادِقِينَ {23}</a:t>
            </a:r>
            <a:endParaRPr lang="en-US" sz="3200" b="1" dirty="0">
              <a:latin typeface="NikoshBAN" pitchFamily="2" charset="0"/>
              <a:cs typeface="+mj-cs"/>
            </a:endParaRPr>
          </a:p>
        </p:txBody>
      </p:sp>
      <p:sp>
        <p:nvSpPr>
          <p:cNvPr id="6" name="Rectangle 5"/>
          <p:cNvSpPr/>
          <p:nvPr/>
        </p:nvSpPr>
        <p:spPr>
          <a:xfrm>
            <a:off x="381000" y="3494782"/>
            <a:ext cx="8305800" cy="1077218"/>
          </a:xfrm>
          <a:prstGeom prst="rect">
            <a:avLst/>
          </a:prstGeom>
          <a:solidFill>
            <a:schemeClr val="bg2">
              <a:lumMod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wrap="square">
            <a:spAutoFit/>
          </a:bodyPr>
          <a:lstStyle/>
          <a:p>
            <a:pPr algn="r"/>
            <a:r>
              <a:rPr lang="ar-SA" sz="3200" b="1" dirty="0" smtClean="0">
                <a:latin typeface="NikoshBAN" pitchFamily="2" charset="0"/>
                <a:cs typeface="+mj-cs"/>
              </a:rPr>
              <a:t>فَإِن لَّمْ تَفْعَلُواْ وَلَن تَفْعَلُواْ فَاتَّقُواْ النَّارَ الَّتِي وَقُودُهَا النَّاسُ وَالْحِجَارَةُ أُعِدَّتْ لِلْكَافِرِينَ {24}‏</a:t>
            </a:r>
            <a:endParaRPr lang="en-US" sz="3200" b="1" dirty="0">
              <a:latin typeface="NikoshBAN" pitchFamily="2" charset="0"/>
              <a:cs typeface="+mj-cs"/>
            </a:endParaRPr>
          </a:p>
        </p:txBody>
      </p:sp>
      <p:sp>
        <p:nvSpPr>
          <p:cNvPr id="7" name="Rectangle 6"/>
          <p:cNvSpPr/>
          <p:nvPr/>
        </p:nvSpPr>
        <p:spPr>
          <a:xfrm>
            <a:off x="381000" y="4863405"/>
            <a:ext cx="8305800" cy="1384995"/>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square">
            <a:spAutoFit/>
          </a:bodyPr>
          <a:lstStyle/>
          <a:p>
            <a:pPr algn="r"/>
            <a:r>
              <a:rPr lang="ar-SA" sz="2800" b="1" dirty="0" smtClean="0">
                <a:latin typeface="NikoshBAN" pitchFamily="2" charset="0"/>
                <a:cs typeface="+mj-cs"/>
              </a:rPr>
              <a:t>‏ وَبَشِّرِ الَّذِين آمَنُواْ وَعَمِلُواْ الصَّالِحَاتِ أَنَّ لَهُمْ جَنَّاتٍ تَجْرِي مِن تَحْتِهَا الأَنْهَارُ كُلَّمَا رُزِقُواْ مِنْهَا مِن ثَمَرَةٍ رِّزْقاً قَالُواْ هَـذَا الَّذِي رُزِقْنَا مِن قَبْلُ وَأُتُواْ بِهِ مُتَشَابِهاً وَلَهُمْ فِيهَا أَزْوَاجٌ مُّطَهَّرَةٌ وَهُمْ فِيهَا خَالِدُونَ {25}</a:t>
            </a:r>
            <a:endParaRPr lang="en-US" sz="2800" b="1" dirty="0">
              <a:latin typeface="NikoshBAN" pitchFamily="2" charset="0"/>
              <a:cs typeface="+mj-cs"/>
            </a:endParaRPr>
          </a:p>
        </p:txBody>
      </p:sp>
    </p:spTree>
    <p:extLst>
      <p:ext uri="{BB962C8B-B14F-4D97-AF65-F5344CB8AC3E}">
        <p14:creationId xmlns:p14="http://schemas.microsoft.com/office/powerpoint/2010/main" val="16548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432470" cy="1384995"/>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square">
            <a:spAutoFit/>
          </a:bodyPr>
          <a:lstStyle/>
          <a:p>
            <a:pPr algn="r"/>
            <a:r>
              <a:rPr lang="ar-SA" sz="2800" b="1" dirty="0" smtClean="0">
                <a:latin typeface="NikoshBAN" pitchFamily="2" charset="0"/>
                <a:cs typeface="+mj-cs"/>
              </a:rPr>
              <a:t>إِنَّ اللَّهَ لاَ يَسْتَحْيِي أَن يَضْرِبَ مَثَلاً مَّا بَعُوضَةً فَمَا فَوْقَهَا فَأَمَّا الَّذِينَ آمَنُواْ فَيَعْلَمُونَ أَنَّهُ الْحَقُّ مِن رَّبِّهِمْ وَأَمَّا الَّذِينَ كَفَرُواْ فَيَقُولُونَ مَاذَا أَرَادَ اللَّهُ بِهَـذَا مَثَلاً يُضِلُّ بِهِ كَثِيراً وَيَهْدِي بِهِ كَثِيراً وَمَا يُضِلُّ بِهِ إِلاَّ الْفَاسِقِينَ {26}</a:t>
            </a:r>
            <a:endParaRPr lang="en-US" sz="2800" b="1" dirty="0">
              <a:latin typeface="NikoshBAN" pitchFamily="2" charset="0"/>
              <a:cs typeface="+mj-cs"/>
            </a:endParaRPr>
          </a:p>
        </p:txBody>
      </p:sp>
      <p:sp>
        <p:nvSpPr>
          <p:cNvPr id="3" name="Rectangle 2"/>
          <p:cNvSpPr/>
          <p:nvPr/>
        </p:nvSpPr>
        <p:spPr>
          <a:xfrm>
            <a:off x="457200" y="1970782"/>
            <a:ext cx="8305800" cy="1077218"/>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divot"/>
            <a:contourClr>
              <a:srgbClr val="FFFFFF"/>
            </a:contourClr>
          </a:sp3d>
        </p:spPr>
        <p:txBody>
          <a:bodyPr wrap="square">
            <a:spAutoFit/>
          </a:bodyPr>
          <a:lstStyle/>
          <a:p>
            <a:pPr algn="r"/>
            <a:r>
              <a:rPr lang="ar-SA" sz="3200" b="1" dirty="0" smtClean="0">
                <a:latin typeface="NikoshBAN" pitchFamily="2" charset="0"/>
                <a:cs typeface="+mj-cs"/>
              </a:rPr>
              <a:t>الَّذِينَ يَنقُضُونَ عَهْدَ اللَّهِ مِن بَعْدِ مِيثَاقِهِ وَيَقْطَعُونَ مَا أَمَرَ اللَّهُ بِهِ أَن يُوصَلَ وَيُفْسِدُونَ فِي الأَرْضِ أُولَـئِكَ هُمُ الْخَاسِرُونَ {27}</a:t>
            </a:r>
            <a:endParaRPr lang="en-US" sz="3200" b="1" dirty="0">
              <a:latin typeface="NikoshBAN" pitchFamily="2" charset="0"/>
              <a:cs typeface="+mj-cs"/>
            </a:endParaRPr>
          </a:p>
        </p:txBody>
      </p:sp>
      <p:sp>
        <p:nvSpPr>
          <p:cNvPr id="4" name="Rectangle 3"/>
          <p:cNvSpPr/>
          <p:nvPr/>
        </p:nvSpPr>
        <p:spPr>
          <a:xfrm>
            <a:off x="457200" y="3352800"/>
            <a:ext cx="8305800" cy="1077218"/>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3200" b="1" dirty="0" smtClean="0">
                <a:latin typeface="NikoshBAN" pitchFamily="2" charset="0"/>
                <a:cs typeface="+mj-cs"/>
              </a:rPr>
              <a:t>كَيْفَ تَكْفُرُونَ بِاللَّهِ وَكُنتُمْ أَمْوَاتاً فَأَحْيَاكُمْ ثُمَّ يُمِيتُكُمْ ثُمَّ يُحْيِيكُمْ ثُمَّ إِلَيْهِ تُرْجَعُونَ {28}</a:t>
            </a:r>
            <a:endParaRPr lang="en-US" sz="3200" b="1" dirty="0">
              <a:latin typeface="NikoshBAN" pitchFamily="2" charset="0"/>
              <a:cs typeface="+mj-cs"/>
            </a:endParaRPr>
          </a:p>
        </p:txBody>
      </p:sp>
      <p:sp>
        <p:nvSpPr>
          <p:cNvPr id="5" name="Rectangle 4"/>
          <p:cNvSpPr/>
          <p:nvPr/>
        </p:nvSpPr>
        <p:spPr>
          <a:xfrm>
            <a:off x="457200" y="4800600"/>
            <a:ext cx="8305800" cy="1077218"/>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3200" b="1" dirty="0" smtClean="0">
                <a:latin typeface="NikoshBAN" pitchFamily="2" charset="0"/>
                <a:cs typeface="+mj-cs"/>
              </a:rPr>
              <a:t>هُوَ الَّذِي خَلَقَ لَكُم مَّا فِي الأَرْضِ جَمِيعاً ثُمَّ اسْتَوَى إِلَى السَّمَاء فَسَوَّاهُنَّ سَبْعَ سَمَاوَاتٍ وَهُوَ بِكُلِّ شَيْءٍ عَلِيمٌ {29}</a:t>
            </a:r>
            <a:endParaRPr lang="en-US" sz="3200" b="1" dirty="0">
              <a:latin typeface="NikoshBAN" pitchFamily="2" charset="0"/>
              <a:cs typeface="+mj-cs"/>
            </a:endParaRPr>
          </a:p>
        </p:txBody>
      </p:sp>
    </p:spTree>
    <p:extLst>
      <p:ext uri="{BB962C8B-B14F-4D97-AF65-F5344CB8AC3E}">
        <p14:creationId xmlns:p14="http://schemas.microsoft.com/office/powerpoint/2010/main" val="270163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84317" y="76199"/>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
        <p:nvSpPr>
          <p:cNvPr id="2" name="Rectangle 1"/>
          <p:cNvSpPr/>
          <p:nvPr/>
        </p:nvSpPr>
        <p:spPr>
          <a:xfrm>
            <a:off x="381000" y="944940"/>
            <a:ext cx="8458200" cy="1569660"/>
          </a:xfrm>
          <a:prstGeom prst="rect">
            <a:avLst/>
          </a:prstGeom>
          <a:solidFill>
            <a:schemeClr val="tx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wrap="square">
            <a:spAutoFit/>
          </a:bodyPr>
          <a:lstStyle/>
          <a:p>
            <a:pPr algn="just"/>
            <a:r>
              <a:rPr lang="en-US" sz="3200" b="1" dirty="0">
                <a:latin typeface="NikoshBAN" pitchFamily="2" charset="0"/>
                <a:cs typeface="NikoshBAN" pitchFamily="2" charset="0"/>
              </a:rPr>
              <a:t>(21)</a:t>
            </a:r>
            <a:r>
              <a:rPr lang="bn-BD" sz="3200" b="1" dirty="0">
                <a:latin typeface="NikoshBAN" pitchFamily="2" charset="0"/>
                <a:cs typeface="NikoshBAN" pitchFamily="2" charset="0"/>
              </a:rPr>
              <a:t> হে মানবমন্ডলী! তোমরা তোমাদের সেই প্রতিপালকের ইবাদত কর,যিনি তোমাদেরকে এবং তোমাদের পূর্ববর্তী সকলকে সৃষ্টি করেছেন, তবেই তোমরা খোদাভীরু হতে পারবে</a:t>
            </a:r>
            <a:r>
              <a:rPr lang="bn-BD" sz="3200" b="1" dirty="0" smtClean="0">
                <a:latin typeface="NikoshBAN" pitchFamily="2" charset="0"/>
                <a:cs typeface="NikoshBAN" pitchFamily="2" charset="0"/>
              </a:rPr>
              <a:t>।</a:t>
            </a:r>
            <a:endParaRPr lang="en-US" sz="3200" b="1" dirty="0">
              <a:latin typeface="NikoshBAN" pitchFamily="2" charset="0"/>
              <a:cs typeface="NikoshBAN" pitchFamily="2" charset="0"/>
            </a:endParaRPr>
          </a:p>
        </p:txBody>
      </p:sp>
      <p:sp>
        <p:nvSpPr>
          <p:cNvPr id="4" name="Rectangle 3"/>
          <p:cNvSpPr/>
          <p:nvPr/>
        </p:nvSpPr>
        <p:spPr>
          <a:xfrm>
            <a:off x="381000" y="2667000"/>
            <a:ext cx="8458200" cy="1815882"/>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square">
            <a:spAutoFit/>
          </a:bodyPr>
          <a:lstStyle/>
          <a:p>
            <a:pPr algn="just"/>
            <a:r>
              <a:rPr lang="bn-BD" sz="2800" b="1" dirty="0" smtClean="0">
                <a:latin typeface="NikoshBAN" pitchFamily="2" charset="0"/>
                <a:cs typeface="NikoshBAN" pitchFamily="2" charset="0"/>
              </a:rPr>
              <a:t>(</a:t>
            </a:r>
            <a:r>
              <a:rPr lang="bn-BD" sz="2800" b="1" dirty="0">
                <a:latin typeface="NikoshBAN" pitchFamily="2" charset="0"/>
                <a:cs typeface="NikoshBAN" pitchFamily="2" charset="0"/>
              </a:rPr>
              <a:t>২২) যিনি তোমাদের জন্য যমীনকে বিছানা এবং আকাশকে ছাঁদ স্বরুপ সৃষ্টি করেছেন। আর তিনি আকাশ হতে অবতীর্ণ করেন পানি ,তৎপর তা দ্বারা তোমাদের জীবিকা স্বরুপ ফলমুল থেকে (অনেক কিছু) বের করেন। অতএব,তোমরা জেনে-শুনে আল্লাহর সমকক্ষ সত্তা সাব্যস্ত করো না</a:t>
            </a:r>
            <a:r>
              <a:rPr lang="bn-BD" sz="2800" b="1" dirty="0" smtClean="0">
                <a:latin typeface="NikoshBAN" pitchFamily="2" charset="0"/>
                <a:cs typeface="NikoshBAN" pitchFamily="2" charset="0"/>
              </a:rPr>
              <a:t>।</a:t>
            </a:r>
            <a:endParaRPr lang="en-US" sz="2800" b="1" dirty="0">
              <a:latin typeface="NikoshBAN" pitchFamily="2" charset="0"/>
              <a:cs typeface="NikoshBAN" pitchFamily="2" charset="0"/>
            </a:endParaRPr>
          </a:p>
        </p:txBody>
      </p:sp>
      <p:sp>
        <p:nvSpPr>
          <p:cNvPr id="5" name="Rectangle 4"/>
          <p:cNvSpPr/>
          <p:nvPr/>
        </p:nvSpPr>
        <p:spPr>
          <a:xfrm>
            <a:off x="381000" y="4648200"/>
            <a:ext cx="8458200" cy="1815882"/>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a:spAutoFit/>
          </a:bodyPr>
          <a:lstStyle/>
          <a:p>
            <a:pPr algn="just"/>
            <a:r>
              <a:rPr lang="bn-BD" sz="2800" b="1" dirty="0" smtClean="0">
                <a:latin typeface="NikoshBAN" pitchFamily="2" charset="0"/>
                <a:cs typeface="NikoshBAN" pitchFamily="2" charset="0"/>
              </a:rPr>
              <a:t>(</a:t>
            </a:r>
            <a:r>
              <a:rPr lang="bn-BD" sz="2800" b="1" dirty="0">
                <a:latin typeface="NikoshBAN" pitchFamily="2" charset="0"/>
                <a:cs typeface="NikoshBAN" pitchFamily="2" charset="0"/>
              </a:rPr>
              <a:t>২৩) আমি আমার বান্দার ওপর যা অবতীর্ণ করেছি, তাতে যদি তোমরা সন্দেহে হয়ে থাক,তাহলে এর অনুরুপ একটি সূরা আনয়ন কর এবং তোমরা আল্লাহকে ছেড়ে তোমাদের আরাধ্য </a:t>
            </a:r>
            <a:r>
              <a:rPr lang="bn-BD" sz="2800" b="1" dirty="0" smtClean="0">
                <a:latin typeface="NikoshBAN" pitchFamily="2" charset="0"/>
                <a:cs typeface="NikoshBAN" pitchFamily="2" charset="0"/>
              </a:rPr>
              <a:t>প্রভুদেরকে</a:t>
            </a:r>
            <a:r>
              <a:rPr lang="bn-IN" sz="2800" b="1" dirty="0" smtClean="0">
                <a:latin typeface="NikoshBAN" pitchFamily="2" charset="0"/>
                <a:cs typeface="NikoshBAN" pitchFamily="2" charset="0"/>
              </a:rPr>
              <a:t> </a:t>
            </a:r>
            <a:r>
              <a:rPr lang="bn-BD" sz="2800" b="1" dirty="0" smtClean="0">
                <a:latin typeface="NikoshBAN" pitchFamily="2" charset="0"/>
                <a:cs typeface="NikoshBAN" pitchFamily="2" charset="0"/>
              </a:rPr>
              <a:t>(</a:t>
            </a:r>
            <a:r>
              <a:rPr lang="bn-BD" sz="2800" b="1" dirty="0">
                <a:latin typeface="NikoshBAN" pitchFamily="2" charset="0"/>
                <a:cs typeface="NikoshBAN" pitchFamily="2" charset="0"/>
              </a:rPr>
              <a:t>সাহায্যের জন্য) আহ্বান কর। যদি তোমরা (</a:t>
            </a:r>
            <a:r>
              <a:rPr lang="bn-BD" sz="2800" b="1" dirty="0" smtClean="0">
                <a:latin typeface="NikoshBAN" pitchFamily="2" charset="0"/>
                <a:cs typeface="NikoshBAN" pitchFamily="2" charset="0"/>
              </a:rPr>
              <a:t>তোমাদের</a:t>
            </a:r>
            <a:r>
              <a:rPr lang="bn-IN" sz="2800" b="1" dirty="0" smtClean="0">
                <a:latin typeface="NikoshBAN" pitchFamily="2" charset="0"/>
                <a:cs typeface="NikoshBAN" pitchFamily="2" charset="0"/>
              </a:rPr>
              <a:t> </a:t>
            </a:r>
            <a:r>
              <a:rPr lang="bn-BD" sz="2800" b="1" dirty="0" smtClean="0">
                <a:latin typeface="NikoshBAN" pitchFamily="2" charset="0"/>
                <a:cs typeface="NikoshBAN" pitchFamily="2" charset="0"/>
              </a:rPr>
              <a:t>দাবিতে</a:t>
            </a:r>
            <a:r>
              <a:rPr lang="bn-BD" sz="2800" b="1" dirty="0">
                <a:latin typeface="NikoshBAN" pitchFamily="2" charset="0"/>
                <a:cs typeface="NikoshBAN" pitchFamily="2" charset="0"/>
              </a:rPr>
              <a:t>) সত্যবাদী হয়ে থাক</a:t>
            </a:r>
            <a:r>
              <a:rPr lang="bn-BD" sz="2800" b="1" dirty="0" smtClean="0">
                <a:latin typeface="NikoshBAN" pitchFamily="2" charset="0"/>
                <a:cs typeface="NikoshBAN" pitchFamily="2" charset="0"/>
              </a:rPr>
              <a:t>।</a:t>
            </a:r>
            <a:endParaRPr lang="en-US" sz="2800" b="1" dirty="0">
              <a:latin typeface="NikoshBAN" pitchFamily="2" charset="0"/>
              <a:cs typeface="NikoshBAN" pitchFamily="2" charset="0"/>
            </a:endParaRPr>
          </a:p>
        </p:txBody>
      </p:sp>
    </p:spTree>
    <p:extLst>
      <p:ext uri="{BB962C8B-B14F-4D97-AF65-F5344CB8AC3E}">
        <p14:creationId xmlns:p14="http://schemas.microsoft.com/office/powerpoint/2010/main" val="344396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anim calcmode="lin" valueType="num">
                                      <p:cBhvr>
                                        <p:cTn id="25" dur="1000" fill="hold"/>
                                        <p:tgtEl>
                                          <p:spTgt spid="5"/>
                                        </p:tgtEl>
                                        <p:attrNameLst>
                                          <p:attrName>ppt_x</p:attrName>
                                        </p:attrNameLst>
                                      </p:cBhvr>
                                      <p:tavLst>
                                        <p:tav tm="0">
                                          <p:val>
                                            <p:strVal val="#ppt_x"/>
                                          </p:val>
                                        </p:tav>
                                        <p:tav tm="100000">
                                          <p:val>
                                            <p:strVal val="#ppt_x"/>
                                          </p:val>
                                        </p:tav>
                                      </p:tavLst>
                                    </p:anim>
                                    <p:anim calcmode="lin" valueType="num">
                                      <p:cBhvr>
                                        <p:cTn id="2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944940"/>
            <a:ext cx="8229600" cy="1569660"/>
          </a:xfrm>
          <a:prstGeom prst="rect">
            <a:avLst/>
          </a:prstGeom>
          <a:solidFill>
            <a:schemeClr val="tx2">
              <a:lumMod val="10000"/>
              <a:lumOff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a:spAutoFit/>
          </a:bodyPr>
          <a:lstStyle/>
          <a:p>
            <a:pPr lvl="0" algn="just"/>
            <a:r>
              <a:rPr lang="bn-BD" sz="3200" b="1" dirty="0">
                <a:solidFill>
                  <a:prstClr val="black"/>
                </a:solidFill>
                <a:latin typeface="NikoshBAN" pitchFamily="2" charset="0"/>
                <a:cs typeface="NikoshBAN" pitchFamily="2" charset="0"/>
              </a:rPr>
              <a:t>(২৪) কাজেই যদি তোমরা না পার,বাস্তবে তোমরা কক্ষনো পারবেও না;তাহলে ঐ নরকাগ্নিকে ভয় কর যার ইন্দন হবে মানুষ এবং পাথর। এ নরকাগ্নি কাফিরদের জন্য প্রস্তুত করে রাখা হয়েছে।</a:t>
            </a:r>
            <a:endParaRPr lang="en-US" sz="3200" b="1" dirty="0">
              <a:solidFill>
                <a:prstClr val="black"/>
              </a:solidFill>
              <a:latin typeface="NikoshBAN" pitchFamily="2" charset="0"/>
              <a:cs typeface="NikoshBAN" pitchFamily="2" charset="0"/>
            </a:endParaRPr>
          </a:p>
        </p:txBody>
      </p:sp>
      <p:sp>
        <p:nvSpPr>
          <p:cNvPr id="4" name="Rectangle 3"/>
          <p:cNvSpPr/>
          <p:nvPr/>
        </p:nvSpPr>
        <p:spPr>
          <a:xfrm>
            <a:off x="457200" y="2597527"/>
            <a:ext cx="8229600" cy="4031873"/>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wrap="square">
            <a:spAutoFit/>
          </a:bodyPr>
          <a:lstStyle/>
          <a:p>
            <a:pPr algn="just"/>
            <a:r>
              <a:rPr lang="bn-BD" sz="3200" b="1" dirty="0">
                <a:solidFill>
                  <a:prstClr val="black"/>
                </a:solidFill>
                <a:latin typeface="NikoshBAN" pitchFamily="2" charset="0"/>
                <a:ea typeface="+mj-ea"/>
                <a:cs typeface="NikoshBAN" pitchFamily="2" charset="0"/>
              </a:rPr>
              <a:t>(২৫) যারা ঈমান এনেছে এবং নেক আমল করেছে, আপনি তাদেরকে সুসংবাদ প্রদান করুন যে,নিশ্চয়ই তদের জন্য  রয়েছে এমন উদ্যানসমুহ,যার পাদদেশ দিয়ে ঝর্ণা সমুহ প্রবাহিত। ঐ উদ্যানসমুহ হতে যখনই কোন প্রকারের ফল তাদেরকে খাদ্যরুপে দেয়া হবে,তখনই তারা বলবে এগুলোতো সেইগুলো যা ইতিপূর্বেও আমাদেরকে খাদ্যরুপে প্রদান </a:t>
            </a:r>
            <a:r>
              <a:rPr lang="bn-BD" sz="3200" b="1" dirty="0" smtClean="0">
                <a:solidFill>
                  <a:prstClr val="black"/>
                </a:solidFill>
                <a:latin typeface="NikoshBAN" pitchFamily="2" charset="0"/>
                <a:ea typeface="+mj-ea"/>
                <a:cs typeface="NikoshBAN" pitchFamily="2" charset="0"/>
              </a:rPr>
              <a:t>করা</a:t>
            </a:r>
            <a:r>
              <a:rPr lang="bn-BD" sz="3200" b="1" dirty="0">
                <a:solidFill>
                  <a:prstClr val="black"/>
                </a:solidFill>
                <a:latin typeface="NikoshBAN" pitchFamily="2" charset="0"/>
                <a:ea typeface="+mj-ea"/>
                <a:cs typeface="NikoshBAN" pitchFamily="2" charset="0"/>
              </a:rPr>
              <a:t> হয়েছে। আর তাদেরকে এগুলোর সাথে সাদৃশ্যময় আরো ফল দেয়া হবে। তথায় তাদের জন্যে থাকবে পূতঃপবিত্রা স্ত্রীগণ</a:t>
            </a:r>
            <a:r>
              <a:rPr lang="hi-IN" sz="3200" b="1" dirty="0" smtClean="0">
                <a:solidFill>
                  <a:prstClr val="black"/>
                </a:solidFill>
                <a:latin typeface="NikoshBAN" pitchFamily="2" charset="0"/>
                <a:ea typeface="+mj-ea"/>
                <a:cs typeface="NikoshBAN" pitchFamily="2" charset="0"/>
              </a:rPr>
              <a:t>।</a:t>
            </a:r>
            <a:r>
              <a:rPr lang="bn-IN" sz="3200" b="1" dirty="0" smtClean="0">
                <a:solidFill>
                  <a:prstClr val="black"/>
                </a:solidFill>
                <a:latin typeface="NikoshBAN" pitchFamily="2" charset="0"/>
                <a:ea typeface="+mj-ea"/>
                <a:cs typeface="NikoshBAN" pitchFamily="2" charset="0"/>
              </a:rPr>
              <a:t> তারা </a:t>
            </a:r>
            <a:r>
              <a:rPr lang="bn-IN" sz="3200" b="1" dirty="0">
                <a:solidFill>
                  <a:prstClr val="black"/>
                </a:solidFill>
                <a:latin typeface="NikoshBAN" pitchFamily="2" charset="0"/>
                <a:ea typeface="+mj-ea"/>
                <a:cs typeface="NikoshBAN" pitchFamily="2" charset="0"/>
              </a:rPr>
              <a:t>সেখানে চিরকাল অবস্থান </a:t>
            </a:r>
            <a:r>
              <a:rPr lang="bn-IN" sz="3200" b="1" dirty="0" smtClean="0">
                <a:solidFill>
                  <a:prstClr val="black"/>
                </a:solidFill>
                <a:latin typeface="NikoshBAN" pitchFamily="2" charset="0"/>
                <a:ea typeface="+mj-ea"/>
                <a:cs typeface="NikoshBAN" pitchFamily="2" charset="0"/>
              </a:rPr>
              <a:t>করবে।  </a:t>
            </a:r>
            <a:r>
              <a:rPr lang="bn-BD" sz="3200" b="1" dirty="0" smtClean="0">
                <a:solidFill>
                  <a:prstClr val="black"/>
                </a:solidFill>
                <a:latin typeface="NikoshBAN" pitchFamily="2" charset="0"/>
                <a:ea typeface="+mj-ea"/>
                <a:cs typeface="NikoshBAN" pitchFamily="2" charset="0"/>
              </a:rPr>
              <a:t> </a:t>
            </a:r>
            <a:endParaRPr lang="en-US" sz="3200" b="1" dirty="0"/>
          </a:p>
        </p:txBody>
      </p:sp>
      <p:sp>
        <p:nvSpPr>
          <p:cNvPr id="5" name="TextBox 4"/>
          <p:cNvSpPr txBox="1"/>
          <p:nvPr/>
        </p:nvSpPr>
        <p:spPr>
          <a:xfrm>
            <a:off x="4084317" y="130314"/>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Tree>
    <p:extLst>
      <p:ext uri="{BB962C8B-B14F-4D97-AF65-F5344CB8AC3E}">
        <p14:creationId xmlns:p14="http://schemas.microsoft.com/office/powerpoint/2010/main" val="38283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0"/>
            <a:ext cx="8534400" cy="2057400"/>
          </a:xfrm>
          <a:solidFill>
            <a:schemeClr val="tx2">
              <a:lumMod val="10000"/>
              <a:lumOff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a:noAutofit/>
          </a:bodyPr>
          <a:lstStyle/>
          <a:p>
            <a:pPr algn="just"/>
            <a:r>
              <a:rPr lang="bn-BD" sz="3200" b="1" dirty="0" smtClean="0">
                <a:latin typeface="NikoshBAN" pitchFamily="2" charset="0"/>
                <a:cs typeface="NikoshBAN" pitchFamily="2" charset="0"/>
              </a:rPr>
              <a:t>(</a:t>
            </a:r>
            <a:r>
              <a:rPr lang="bn-BD" sz="3200" b="1" dirty="0">
                <a:latin typeface="NikoshBAN" pitchFamily="2" charset="0"/>
                <a:cs typeface="NikoshBAN" pitchFamily="2" charset="0"/>
              </a:rPr>
              <a:t>২৭) যারা মহান আল্লাহর সাথে সুদৃঢ় অঙ্গিকারাবদ্ধ হওয়ার পর তা ভঙ্ঘ করে , এবং আল্লাহ যে সব সম্পর্ক অটুট রাখার নির্দেশ প্রদান করেছেন তা ছিন্ন করে, আর পৃথিবীর মধ্যে ফিৎনা-ফাসাদ সৃষ্টি করে বেড়ায় তারাই </a:t>
            </a:r>
            <a:r>
              <a:rPr lang="bn-BD" sz="3200" b="1" dirty="0" smtClean="0">
                <a:latin typeface="NikoshBAN" pitchFamily="2" charset="0"/>
                <a:cs typeface="NikoshBAN" pitchFamily="2" charset="0"/>
              </a:rPr>
              <a:t>ক্ষতিগ্রস্ত। </a:t>
            </a:r>
            <a:endParaRPr lang="en-US" sz="2400" b="1" dirty="0"/>
          </a:p>
        </p:txBody>
      </p:sp>
      <p:sp>
        <p:nvSpPr>
          <p:cNvPr id="3" name="Rectangle 2"/>
          <p:cNvSpPr/>
          <p:nvPr/>
        </p:nvSpPr>
        <p:spPr>
          <a:xfrm>
            <a:off x="228600" y="990600"/>
            <a:ext cx="8610600" cy="3539430"/>
          </a:xfrm>
          <a:prstGeom prst="rect">
            <a:avLst/>
          </a:prstGeom>
          <a:solidFill>
            <a:schemeClr val="accent4">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prst="angle"/>
          </a:sp3d>
        </p:spPr>
        <p:txBody>
          <a:bodyPr wrap="square">
            <a:spAutoFit/>
          </a:bodyPr>
          <a:lstStyle/>
          <a:p>
            <a:pPr algn="just"/>
            <a:r>
              <a:rPr lang="bn-BD" sz="3200" b="1" dirty="0">
                <a:solidFill>
                  <a:prstClr val="black"/>
                </a:solidFill>
                <a:latin typeface="NikoshBAN" pitchFamily="2" charset="0"/>
                <a:ea typeface="+mj-ea"/>
                <a:cs typeface="NikoshBAN" pitchFamily="2" charset="0"/>
              </a:rPr>
              <a:t>(২৬) নিশ্চয়ই আল্লাহ তায়ালা মশা কিংবা তদুর্ধ্ব ক্ষুদ্রাকার প্রানীর দ্বারা উপমা পেশ করতেও সংকোচ বোধ করেন না। সুতরাং যারা ঈমান এনেছে তারা নিশ্চিত জানে যে, এ উপমা তাদের প্রতিপালকের পক্ষ থেকে যথার্থ ও সত্য। আর যারা কুফুরী করে তারা বলে যে, এ উপমা দ্বারা আল্লাহ কি করতে চান? এর দ্বারা তিনি অনেককে পথভ্রষ্ট করেন, আর অনেককে সঠিক পথ প্রদর্শন করেন। তিনি দুষ্কৃতকারীদের ছাড়া অন্য কাউকে এ উপমা দ্বারা পথভ্রষ্ট করেন না। </a:t>
            </a:r>
            <a:endParaRPr lang="en-US" sz="2000" b="1" dirty="0"/>
          </a:p>
        </p:txBody>
      </p:sp>
      <p:sp>
        <p:nvSpPr>
          <p:cNvPr id="4" name="TextBox 3"/>
          <p:cNvSpPr txBox="1"/>
          <p:nvPr/>
        </p:nvSpPr>
        <p:spPr>
          <a:xfrm>
            <a:off x="3810000" y="130314"/>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Tree>
    <p:extLst>
      <p:ext uri="{BB962C8B-B14F-4D97-AF65-F5344CB8AC3E}">
        <p14:creationId xmlns:p14="http://schemas.microsoft.com/office/powerpoint/2010/main" val="138444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1476</TotalTime>
  <Words>1416</Words>
  <Application>Microsoft Office PowerPoint</Application>
  <PresentationFormat>On-screen Show (4:3)</PresentationFormat>
  <Paragraphs>332</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NikoshBAN</vt:lpstr>
      <vt:lpstr>Times New Roman</vt:lpstr>
      <vt:lpstr>Vrinda</vt:lpstr>
      <vt:lpstr>Office Theme</vt:lpstr>
      <vt:lpstr>স্বাগতম </vt:lpstr>
      <vt:lpstr>মোঃআব্দুল ওয়াহেদ জিহাদী  সহকারী সুপার পীরগাছা বালিকা  দাখিল মাদ্‌রাসা  পীরগাছা,রংপুর।  abdulwahedaz361@gmail.com     </vt:lpstr>
      <vt:lpstr>আজকের পাঠ</vt:lpstr>
      <vt:lpstr>এই পাঠ শেষে  শিক্ষার্থীরা...  ১। আয়াতের অর্থ বলতে পারবে ২। গুরুত্ব পুর্ণ শব্দের অর্থ বলতে পারবে ৩। আয়াতের শিক্ষা বর্ণনা করতে পারবে</vt:lpstr>
      <vt:lpstr>PowerPoint Presentation</vt:lpstr>
      <vt:lpstr>PowerPoint Presentation</vt:lpstr>
      <vt:lpstr>PowerPoint Presentation</vt:lpstr>
      <vt:lpstr>PowerPoint Presentation</vt:lpstr>
      <vt:lpstr>(২৭) যারা মহান আল্লাহর সাথে সুদৃঢ় অঙ্গিকারাবদ্ধ হওয়ার পর তা ভঙ্ঘ করে , এবং আল্লাহ যে সব সম্পর্ক অটুট রাখার নির্দেশ প্রদান করেছেন তা ছিন্ন করে, আর পৃথিবীর মধ্যে ফিৎনা-ফাসাদ সৃষ্টি করে বেড়ায় তারাই ক্ষতিগ্রস্ত। </vt:lpstr>
      <vt:lpstr>(২৮) তোমরা কিভাবে আল্লাহর সাথে কুফুরী কর? অথচ তোমরা ছিলে নিষ্প্রাণ, তিনিই তোমাদেরকে জীবন দান করলেন। অতঃপর তিনিই তোমাদেরকে মৃত্যু দান করবেন এবং পুনরায় জীবিত করবেন। পরিশেষে তাঁর দিকেই তোমরা প্রত্যাবর্তিত হবে।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মূল্যায়ন </vt:lpstr>
      <vt:lpstr>দলগত কাজ </vt:lpstr>
      <vt:lpstr>PowerPoint Presentation</vt:lpstr>
      <vt:lpstr>ধন্যবাদشکرا کثيرا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স্বাগতম</dc:title>
  <dc:creator>TSS</dc:creator>
  <cp:lastModifiedBy>Md Abdul Wahed</cp:lastModifiedBy>
  <cp:revision>137</cp:revision>
  <dcterms:created xsi:type="dcterms:W3CDTF">2015-12-07T05:52:05Z</dcterms:created>
  <dcterms:modified xsi:type="dcterms:W3CDTF">2019-11-04T15:42:33Z</dcterms:modified>
</cp:coreProperties>
</file>