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A2F3-49C4-4041-9287-21A383E81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ADC42-03A6-42C3-B96B-D0B4454C3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1A31C-5573-41E4-A55A-C572D7FE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16F02-F24C-4664-8CD3-E3E30006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6B77-A97D-4E8E-AD91-9C2F1885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3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5BBE-79DE-4516-942D-8E37D4D5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BBF16-8DCC-4C75-BB16-891F9EB6E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D088C-3E13-4AD9-914F-7A2F1B63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7563D-1816-492F-8847-038BE48F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9004D-96D5-460E-A4FA-654093603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452A42-5577-4901-8440-C79741B46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D9285-0EB4-41A3-B500-30DBBCA22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99CA2-9D52-4F66-800C-53DEF7BD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ABDD8-B945-4F31-8CFB-88EFD283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4CA7F-4BCD-40FB-A2B6-C048C02A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6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8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9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2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4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11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6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EC05-0B0A-4C05-BFB6-6CDE2011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639E2-E5F3-458C-856D-3B4DE2640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B64B-4630-44AF-9D5C-65542650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754B8-89B9-4072-94E7-0B29331E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1CB0A-B2CB-42FD-B306-3E3179B7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74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84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18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05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6936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55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93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38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5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2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5BAB-4F41-45C9-8ECE-5412CF3A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E17D8-3B62-48FD-970A-625702876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5733A-A4EA-46A0-911C-349FA8A6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28B30-93CA-4EC3-A76C-0E1B37BD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B448B-F1FB-4B2B-A4DE-C3976CA8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AC82D-1725-4A2F-913B-7081FB52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5EBC0-615B-4A8F-A0C1-3520C7F93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1B29F-A9BE-45F8-9F46-E40E896EB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4C681-7066-4CEF-BEB2-5206756D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454D7-B1D1-4351-B7DB-AAC44D77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2974C-779C-44DA-8989-85EFD1EE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6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F531-702A-4431-B0ED-02C6B893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3FBD-6E68-45C2-886E-0AF417749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434FB-65AC-4DDA-9F1C-FCC7BDF31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26C88-F58D-4323-91AC-A7C7682E5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394AD-B045-4C78-8DCA-9271B76EB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63733B-98D9-4B3C-8678-2D44EB9E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8FC4B4-DF4C-445D-8648-CA80F416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CB9BC-0816-4415-BBBE-3E068390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6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832F-D833-44F5-95DF-AEAC98046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6E225-0762-4A87-97F2-8FE135F2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C11D9-28DD-430D-8683-EC696D13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B4DA1-B6E8-4E7B-A54B-37089661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6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5FBA1A-D9DD-4FE8-8CD5-DE8ED402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BF303-6419-4F59-96A4-1EC6AEF6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41EB7-B4F2-48C0-8765-5BF77BC1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DD292-F22F-48FF-97C2-3EC86925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35B36-4DE1-4562-B7E6-A6B3E8603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44F17-0443-4733-B455-9DF918276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D9A6A-00CF-4F4F-B0D5-3D8D5B88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C6DBB-E416-4B43-89BB-B749C0DA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1B58B-D9FE-4AF1-ADD3-712B586F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8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FE16-219F-4DE1-A6CE-5B12B346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3DACC-0553-4F22-AE1F-22AAC8203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51F06-10DD-4446-ACD5-070548519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53F37-1292-4FA4-9CA9-A444FDFD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F6BD5-7498-46E2-9C13-CCA7EF55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EF907-E98C-4F88-8F5F-0D95F8B7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6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E8A08-6ABB-4AF5-892B-41FDD91D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E18D4-C1FC-4CEA-B908-BE7DFEB0D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9A8D4-3F07-4B36-B07F-AE66E5B4E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AF376-9829-426F-B238-308744C3B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03D0B-A29C-430F-B29C-D3A402EE3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EE8C7A-ED9E-4B25-8A43-CAA270E7C7BE}" type="datetimeFigureOut">
              <a:rPr lang="en-US" smtClean="0"/>
              <a:t>16-Nov-19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51F593-680D-491B-B15D-9CDA7285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57789-12EA-4722-B683-DF934A175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0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2C38E-40A2-4BDF-9673-C626FE6D6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t="17284" r="25429" b="8732"/>
          <a:stretch/>
        </p:blipFill>
        <p:spPr>
          <a:xfrm>
            <a:off x="506697" y="1834952"/>
            <a:ext cx="2912013" cy="2709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FB7BF-09DF-45F2-B69A-F3CE6F4C1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98"/>
          <a:stretch/>
        </p:blipFill>
        <p:spPr>
          <a:xfrm>
            <a:off x="4445655" y="1834952"/>
            <a:ext cx="2757268" cy="2573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D28990-387F-477E-8E30-D5DEC5398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43" y="1737040"/>
            <a:ext cx="2900834" cy="2709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880E05-2959-4FE8-8181-D34CF7B1383F}"/>
              </a:ext>
            </a:extLst>
          </p:cNvPr>
          <p:cNvSpPr/>
          <p:nvPr/>
        </p:nvSpPr>
        <p:spPr>
          <a:xfrm>
            <a:off x="3639236" y="336677"/>
            <a:ext cx="4370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bn-IN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6375D4-8ADD-40AB-A487-3B359482B50C}"/>
              </a:ext>
            </a:extLst>
          </p:cNvPr>
          <p:cNvSpPr/>
          <p:nvPr/>
        </p:nvSpPr>
        <p:spPr>
          <a:xfrm>
            <a:off x="4184440" y="4544743"/>
            <a:ext cx="322396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115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115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45DF5F-4DD3-4F40-9B1C-977FF554D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54"/>
          <a:stretch/>
        </p:blipFill>
        <p:spPr>
          <a:xfrm>
            <a:off x="2841894" y="2174960"/>
            <a:ext cx="2695575" cy="2022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DE18C5-59DA-4ED3-BC18-7B7DB8D97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57" y="2209800"/>
            <a:ext cx="28194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51A6D7-0BC7-4AFF-902A-5B716879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3" y="1800225"/>
            <a:ext cx="2266950" cy="2771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07286A-5F4E-4182-8FA4-8757DB0452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1" b="10133"/>
          <a:stretch/>
        </p:blipFill>
        <p:spPr>
          <a:xfrm>
            <a:off x="5825856" y="2305305"/>
            <a:ext cx="2971800" cy="21541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139B-4CF6-42B4-9EDB-2C0056F1A47F}"/>
              </a:ext>
            </a:extLst>
          </p:cNvPr>
          <p:cNvSpPr/>
          <p:nvPr/>
        </p:nvSpPr>
        <p:spPr>
          <a:xfrm>
            <a:off x="3395178" y="486941"/>
            <a:ext cx="51157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ন?</a:t>
            </a:r>
            <a:endParaRPr lang="en-US" sz="4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A07C15-974C-4E59-9472-E8F95E78B320}"/>
              </a:ext>
            </a:extLst>
          </p:cNvPr>
          <p:cNvSpPr/>
          <p:nvPr/>
        </p:nvSpPr>
        <p:spPr>
          <a:xfrm>
            <a:off x="4045439" y="4399801"/>
            <a:ext cx="286649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20A52-ED53-4153-9009-46986307C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85" y="2061195"/>
            <a:ext cx="2438400" cy="2466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593DA4-1B1E-4F0D-BF5A-022C2BF4A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58" y="2248266"/>
            <a:ext cx="2682240" cy="22799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41CBE6-9876-4C11-940B-23944CBA6E22}"/>
              </a:ext>
            </a:extLst>
          </p:cNvPr>
          <p:cNvSpPr/>
          <p:nvPr/>
        </p:nvSpPr>
        <p:spPr>
          <a:xfrm>
            <a:off x="2926079" y="505489"/>
            <a:ext cx="60772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ন?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FAECC-16E2-4F21-83FC-BC231F0A1796}"/>
              </a:ext>
            </a:extLst>
          </p:cNvPr>
          <p:cNvSpPr/>
          <p:nvPr/>
        </p:nvSpPr>
        <p:spPr>
          <a:xfrm>
            <a:off x="2504047" y="4778231"/>
            <a:ext cx="607724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ণক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36507E-8E21-4523-BA75-C8C9918C8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6" r="30407"/>
          <a:stretch/>
        </p:blipFill>
        <p:spPr>
          <a:xfrm>
            <a:off x="1617784" y="1712168"/>
            <a:ext cx="1941341" cy="3433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07902-D1CE-44EF-851F-0CEDB4D6C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r="31996"/>
          <a:stretch/>
        </p:blipFill>
        <p:spPr>
          <a:xfrm>
            <a:off x="4375052" y="1712167"/>
            <a:ext cx="1533379" cy="3695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93C99D-4C33-454C-B512-0EA3FA4222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0" t="26606" r="27026" b="9778"/>
          <a:stretch/>
        </p:blipFill>
        <p:spPr>
          <a:xfrm>
            <a:off x="6724358" y="1712167"/>
            <a:ext cx="3727939" cy="35464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5A29A0-81BA-49AA-B166-FB531CCCCA8E}"/>
              </a:ext>
            </a:extLst>
          </p:cNvPr>
          <p:cNvSpPr/>
          <p:nvPr/>
        </p:nvSpPr>
        <p:spPr>
          <a:xfrm>
            <a:off x="3376989" y="421083"/>
            <a:ext cx="45079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গুলোর আকৃতি কেমন?</a:t>
            </a:r>
            <a:endParaRPr lang="en-US" sz="4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D43E1-E843-45B2-9431-F55814A309A3}"/>
              </a:ext>
            </a:extLst>
          </p:cNvPr>
          <p:cNvSpPr/>
          <p:nvPr/>
        </p:nvSpPr>
        <p:spPr>
          <a:xfrm>
            <a:off x="3376989" y="4867257"/>
            <a:ext cx="42032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13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endParaRPr lang="en-US" sz="40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A23E1C-D497-4D7E-95E8-4F7F5D832CE7}"/>
              </a:ext>
            </a:extLst>
          </p:cNvPr>
          <p:cNvSpPr/>
          <p:nvPr/>
        </p:nvSpPr>
        <p:spPr>
          <a:xfrm>
            <a:off x="3927838" y="134353"/>
            <a:ext cx="4336323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(মিল কর)</a:t>
            </a:r>
            <a:endParaRPr lang="en-US" sz="54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40CB4D-CA6E-4DB4-8497-98EC92C1ED17}"/>
              </a:ext>
            </a:extLst>
          </p:cNvPr>
          <p:cNvSpPr/>
          <p:nvPr/>
        </p:nvSpPr>
        <p:spPr>
          <a:xfrm>
            <a:off x="1154242" y="1457793"/>
            <a:ext cx="1633927" cy="1622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DCC2DD81-2246-43B6-BD7F-236027F8A397}"/>
              </a:ext>
            </a:extLst>
          </p:cNvPr>
          <p:cNvSpPr/>
          <p:nvPr/>
        </p:nvSpPr>
        <p:spPr>
          <a:xfrm>
            <a:off x="861934" y="3376534"/>
            <a:ext cx="2218544" cy="1274164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CAD7EB39-8719-4A09-9FCD-23F1587A2B8A}"/>
              </a:ext>
            </a:extLst>
          </p:cNvPr>
          <p:cNvSpPr/>
          <p:nvPr/>
        </p:nvSpPr>
        <p:spPr>
          <a:xfrm>
            <a:off x="1454046" y="4946754"/>
            <a:ext cx="929390" cy="1663908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2D57D-88F5-4DC5-BD74-074CC5340847}"/>
              </a:ext>
            </a:extLst>
          </p:cNvPr>
          <p:cNvSpPr txBox="1"/>
          <p:nvPr/>
        </p:nvSpPr>
        <p:spPr>
          <a:xfrm>
            <a:off x="8154648" y="1457793"/>
            <a:ext cx="2128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5BD49-C31B-4062-9820-849D9243EEDE}"/>
              </a:ext>
            </a:extLst>
          </p:cNvPr>
          <p:cNvSpPr txBox="1"/>
          <p:nvPr/>
        </p:nvSpPr>
        <p:spPr>
          <a:xfrm>
            <a:off x="8244588" y="3080478"/>
            <a:ext cx="2128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B1F0F-1388-4A0A-96B1-B011726FD38F}"/>
              </a:ext>
            </a:extLst>
          </p:cNvPr>
          <p:cNvSpPr txBox="1"/>
          <p:nvPr/>
        </p:nvSpPr>
        <p:spPr>
          <a:xfrm>
            <a:off x="8244587" y="4846209"/>
            <a:ext cx="2128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B9D939-8E8F-48BF-A592-A09E8ED1DC84}"/>
              </a:ext>
            </a:extLst>
          </p:cNvPr>
          <p:cNvCxnSpPr>
            <a:cxnSpLocks/>
          </p:cNvCxnSpPr>
          <p:nvPr/>
        </p:nvCxnSpPr>
        <p:spPr>
          <a:xfrm>
            <a:off x="2893102" y="2413416"/>
            <a:ext cx="5371059" cy="28481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8BC681-7615-4C0B-A10C-3A46523F7AD8}"/>
              </a:ext>
            </a:extLst>
          </p:cNvPr>
          <p:cNvCxnSpPr>
            <a:cxnSpLocks/>
          </p:cNvCxnSpPr>
          <p:nvPr/>
        </p:nvCxnSpPr>
        <p:spPr>
          <a:xfrm flipV="1">
            <a:off x="3185411" y="2067765"/>
            <a:ext cx="5371059" cy="18214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02ABD6-D0C7-46FF-8AFE-78C97D85D19F}"/>
              </a:ext>
            </a:extLst>
          </p:cNvPr>
          <p:cNvCxnSpPr>
            <a:cxnSpLocks/>
          </p:cNvCxnSpPr>
          <p:nvPr/>
        </p:nvCxnSpPr>
        <p:spPr>
          <a:xfrm flipV="1">
            <a:off x="2514601" y="3690450"/>
            <a:ext cx="6041869" cy="22379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29D7D4-868A-4225-88A0-0A2B2BF29D2E}"/>
              </a:ext>
            </a:extLst>
          </p:cNvPr>
          <p:cNvSpPr/>
          <p:nvPr/>
        </p:nvSpPr>
        <p:spPr>
          <a:xfrm>
            <a:off x="4645122" y="344056"/>
            <a:ext cx="29017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561E6-96B3-4D79-BA22-B7FB50CA5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7" y="1514006"/>
            <a:ext cx="10852877" cy="46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6315F-7E35-4C00-9914-D3B317BDC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922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9E9895-F03C-4D5E-AC7A-424E450199E6}"/>
              </a:ext>
            </a:extLst>
          </p:cNvPr>
          <p:cNvSpPr/>
          <p:nvPr/>
        </p:nvSpPr>
        <p:spPr>
          <a:xfrm>
            <a:off x="4548803" y="1618220"/>
            <a:ext cx="5299731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</a:p>
          <a:p>
            <a:pPr algn="ctr"/>
            <a:r>
              <a:rPr lang="bn-IN" sz="13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04545D-6F47-4D58-804B-233272842C54}"/>
              </a:ext>
            </a:extLst>
          </p:cNvPr>
          <p:cNvSpPr/>
          <p:nvPr/>
        </p:nvSpPr>
        <p:spPr>
          <a:xfrm>
            <a:off x="3699802" y="210067"/>
            <a:ext cx="4149969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8B335-83BD-48EE-8997-0C1FBE4D4BDC}"/>
              </a:ext>
            </a:extLst>
          </p:cNvPr>
          <p:cNvSpPr/>
          <p:nvPr/>
        </p:nvSpPr>
        <p:spPr>
          <a:xfrm>
            <a:off x="112786" y="2038868"/>
            <a:ext cx="662072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 কুমার রায়</a:t>
            </a:r>
          </a:p>
          <a:p>
            <a:pPr algn="ctr"/>
            <a:r>
              <a:rPr lang="bn-IN" sz="40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হকারী শিক্ষক</a:t>
            </a:r>
          </a:p>
          <a:p>
            <a:pPr algn="ctr"/>
            <a:r>
              <a:rPr lang="bn-IN" sz="40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বাসুদেবপুর সরকারি প্রাথমিক বিদ্যালয়</a:t>
            </a:r>
          </a:p>
          <a:p>
            <a:pPr algn="ctr"/>
            <a:r>
              <a:rPr lang="bn-IN" sz="40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 সদর</a:t>
            </a:r>
          </a:p>
          <a:p>
            <a:pPr algn="ctr"/>
            <a:r>
              <a:rPr lang="en-US" sz="40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pradipict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  <a:latin typeface="Algerian" panose="04020705040A02060702" pitchFamily="82" charset="0"/>
                <a:cs typeface="NikoshBAN" panose="02000000000000000000" pitchFamily="2" charset="0"/>
              </a:rPr>
              <a:t>216</a:t>
            </a:r>
            <a:r>
              <a:rPr lang="en-US" sz="40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4000" b="1" cap="none" spc="0" dirty="0">
              <a:ln/>
              <a:solidFill>
                <a:srgbClr val="0070C0"/>
              </a:solidFill>
              <a:effectLst/>
              <a:latin typeface="Algerian" panose="04020705040A02060702" pitchFamily="8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238FD-4BE7-4C33-8F21-C46388390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55" y="1577003"/>
            <a:ext cx="1746209" cy="409382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92826AE-5F7A-41B8-82D5-1AE2BFE0B952}"/>
              </a:ext>
            </a:extLst>
          </p:cNvPr>
          <p:cNvSpPr/>
          <p:nvPr/>
        </p:nvSpPr>
        <p:spPr>
          <a:xfrm>
            <a:off x="7849771" y="1888312"/>
            <a:ext cx="4178104" cy="378251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56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DD9701-D1F5-4768-8159-8280EABBD2FC}"/>
              </a:ext>
            </a:extLst>
          </p:cNvPr>
          <p:cNvSpPr/>
          <p:nvPr/>
        </p:nvSpPr>
        <p:spPr>
          <a:xfrm>
            <a:off x="4451053" y="153796"/>
            <a:ext cx="26709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8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8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8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b="1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E3C0D-07E6-4886-B5FD-15CBE2A51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5" y="1472497"/>
            <a:ext cx="3874922" cy="50522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1609DD-38C1-4E7E-B09C-4C8106293821}"/>
              </a:ext>
            </a:extLst>
          </p:cNvPr>
          <p:cNvSpPr/>
          <p:nvPr/>
        </p:nvSpPr>
        <p:spPr>
          <a:xfrm>
            <a:off x="5479819" y="1621331"/>
            <a:ext cx="599903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দ্বিতীয় শ্রেণি</a:t>
            </a:r>
          </a:p>
          <a:p>
            <a:pPr algn="ctr"/>
            <a:r>
              <a:rPr lang="bn-I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pPr algn="ctr"/>
            <a:r>
              <a:rPr lang="bn-IN" sz="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 অধ্যায়</a:t>
            </a:r>
          </a:p>
          <a:p>
            <a:pPr algn="ctr"/>
            <a:r>
              <a:rPr lang="bn-I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(জ্যামিতিক আকৃতি)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ECB577-F7DF-4C9F-8FCC-50A64C28E459}"/>
              </a:ext>
            </a:extLst>
          </p:cNvPr>
          <p:cNvSpPr/>
          <p:nvPr/>
        </p:nvSpPr>
        <p:spPr>
          <a:xfrm>
            <a:off x="4712677" y="351689"/>
            <a:ext cx="2940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4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3D6916-6AE5-4642-8840-1139B89BC9F4}"/>
              </a:ext>
            </a:extLst>
          </p:cNvPr>
          <p:cNvSpPr/>
          <p:nvPr/>
        </p:nvSpPr>
        <p:spPr>
          <a:xfrm>
            <a:off x="236806" y="1490228"/>
            <a:ext cx="11718387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২৭.১.১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কোণক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বেলন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6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২৭.১.২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ৃথক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542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1" nodeType="click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04B0D6-EEAF-4E8B-ABD1-ACC3B11C9C47}"/>
              </a:ext>
            </a:extLst>
          </p:cNvPr>
          <p:cNvSpPr/>
          <p:nvPr/>
        </p:nvSpPr>
        <p:spPr>
          <a:xfrm>
            <a:off x="3249637" y="407015"/>
            <a:ext cx="58380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করি</a:t>
            </a:r>
            <a:endParaRPr lang="en-US" sz="40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3C51370-5295-49FD-B1A9-7D15F45CA34A}"/>
              </a:ext>
            </a:extLst>
          </p:cNvPr>
          <p:cNvSpPr/>
          <p:nvPr/>
        </p:nvSpPr>
        <p:spPr>
          <a:xfrm>
            <a:off x="4139654" y="1853419"/>
            <a:ext cx="2926080" cy="284167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BC7BC971-0BDE-4E4A-A6AC-2162420CC7EC}"/>
              </a:ext>
            </a:extLst>
          </p:cNvPr>
          <p:cNvSpPr/>
          <p:nvPr/>
        </p:nvSpPr>
        <p:spPr>
          <a:xfrm>
            <a:off x="8052347" y="1982009"/>
            <a:ext cx="3073088" cy="2366889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B78B4-A1CD-4240-9AC7-C459253A2E02}"/>
              </a:ext>
            </a:extLst>
          </p:cNvPr>
          <p:cNvSpPr/>
          <p:nvPr/>
        </p:nvSpPr>
        <p:spPr>
          <a:xfrm>
            <a:off x="3502621" y="5216007"/>
            <a:ext cx="57957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03CA5777-55A5-4AFA-9335-729F71694A2E}"/>
              </a:ext>
            </a:extLst>
          </p:cNvPr>
          <p:cNvSpPr/>
          <p:nvPr/>
        </p:nvSpPr>
        <p:spPr>
          <a:xfrm>
            <a:off x="1372775" y="1698675"/>
            <a:ext cx="1780266" cy="315116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7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D538FC57-DEA3-421E-A92D-66A3D264D439}"/>
              </a:ext>
            </a:extLst>
          </p:cNvPr>
          <p:cNvSpPr/>
          <p:nvPr/>
        </p:nvSpPr>
        <p:spPr>
          <a:xfrm>
            <a:off x="1575583" y="759655"/>
            <a:ext cx="9228406" cy="1533379"/>
          </a:xfrm>
          <a:prstGeom prst="downArrowCallou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4A9D99-C5FF-4CA7-AE88-005966F17016}"/>
              </a:ext>
            </a:extLst>
          </p:cNvPr>
          <p:cNvSpPr txBox="1"/>
          <p:nvPr/>
        </p:nvSpPr>
        <p:spPr>
          <a:xfrm>
            <a:off x="1575583" y="759655"/>
            <a:ext cx="9228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আজকে আমরা পড়ব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C08A84-DD30-4702-BA1A-9E121ABF6B43}"/>
              </a:ext>
            </a:extLst>
          </p:cNvPr>
          <p:cNvSpPr/>
          <p:nvPr/>
        </p:nvSpPr>
        <p:spPr>
          <a:xfrm>
            <a:off x="35237" y="3641636"/>
            <a:ext cx="120949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bn-IN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A75235-E31B-4C64-ACB9-53E09D65E740}"/>
              </a:ext>
            </a:extLst>
          </p:cNvPr>
          <p:cNvSpPr/>
          <p:nvPr/>
        </p:nvSpPr>
        <p:spPr>
          <a:xfrm>
            <a:off x="3429249" y="336676"/>
            <a:ext cx="53335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িচের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্ষ্য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6500AF-A60C-42D0-9648-93B05C620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9" y="1492129"/>
            <a:ext cx="1806676" cy="1827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E4567F-4F34-4242-BDCB-0A094D6F7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999"/>
          <a:stretch/>
        </p:blipFill>
        <p:spPr>
          <a:xfrm>
            <a:off x="3597739" y="1176338"/>
            <a:ext cx="2295525" cy="2252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DE2A-D019-4F27-A83C-7D53CB445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164" y="889986"/>
            <a:ext cx="2438400" cy="25390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CC0B28-B37D-4B59-9A5C-8DC88F536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62" y="972541"/>
            <a:ext cx="2971800" cy="2456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11A630-DDDC-4726-9C21-6ED5894791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99" y="3850562"/>
            <a:ext cx="2682240" cy="2279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AF2799-D51E-499F-ADA1-75EA1A81B4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92" y="3771314"/>
            <a:ext cx="2819400" cy="2438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7589C6-CFC5-4121-B63E-CC540F39D5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r="667" b="49811"/>
          <a:stretch/>
        </p:blipFill>
        <p:spPr>
          <a:xfrm>
            <a:off x="7651714" y="4036803"/>
            <a:ext cx="2906496" cy="20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A75235-E31B-4C64-ACB9-53E09D65E740}"/>
              </a:ext>
            </a:extLst>
          </p:cNvPr>
          <p:cNvSpPr/>
          <p:nvPr/>
        </p:nvSpPr>
        <p:spPr>
          <a:xfrm>
            <a:off x="3429249" y="336676"/>
            <a:ext cx="53335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িচের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্ষ্য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AFFB6-128F-4FC3-A5F8-131604739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87"/>
          <a:stretch/>
        </p:blipFill>
        <p:spPr>
          <a:xfrm>
            <a:off x="715119" y="1602499"/>
            <a:ext cx="2832012" cy="2322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49686-5FAB-4D94-A4E1-45351654E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4" r="6225" b="15137"/>
          <a:stretch/>
        </p:blipFill>
        <p:spPr>
          <a:xfrm>
            <a:off x="4470373" y="1423940"/>
            <a:ext cx="2771775" cy="2614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EC42AB-303C-4190-BFEB-D2038946E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67" y="1318675"/>
            <a:ext cx="2847975" cy="2438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4CB5D5-0598-4BE5-A81B-78C18591AE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-3604" r="-2553" b="47881"/>
          <a:stretch/>
        </p:blipFill>
        <p:spPr>
          <a:xfrm>
            <a:off x="6639200" y="4338361"/>
            <a:ext cx="3051754" cy="2191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DE7B75-E6A9-4442-9EC3-C2A89F886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61" y="4597012"/>
            <a:ext cx="2832012" cy="16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6A6B67-2402-42F4-8779-52B73CD8D355}"/>
              </a:ext>
            </a:extLst>
          </p:cNvPr>
          <p:cNvSpPr/>
          <p:nvPr/>
        </p:nvSpPr>
        <p:spPr>
          <a:xfrm>
            <a:off x="127059" y="1377686"/>
            <a:ext cx="119378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7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056460-DB31-4FC7-8A83-0CE091406F90}"/>
              </a:ext>
            </a:extLst>
          </p:cNvPr>
          <p:cNvSpPr/>
          <p:nvPr/>
        </p:nvSpPr>
        <p:spPr>
          <a:xfrm>
            <a:off x="1716258" y="3725988"/>
            <a:ext cx="88204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80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এবার একই আকৃতির ছবি গুলো আলাদা করি?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204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NikoshBAN</vt:lpstr>
      <vt:lpstr>Tw Cen MT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43</cp:revision>
  <dcterms:created xsi:type="dcterms:W3CDTF">2019-11-10T14:50:33Z</dcterms:created>
  <dcterms:modified xsi:type="dcterms:W3CDTF">2019-11-16T06:52:43Z</dcterms:modified>
</cp:coreProperties>
</file>