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2019-11-16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2019-11-16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2019-11-16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2019-11-16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2019-11-16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2019-11-16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2019-11-16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524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মাল্টিমিডিয়া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ক্লাশেসবাইকে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স্বাগত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শুভেচ্ছা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6488668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7C1707-4E5B-409A-A3CB-502C9068ED45}"/>
              </a:ext>
            </a:extLst>
          </p:cNvPr>
          <p:cNvSpPr txBox="1"/>
          <p:nvPr/>
        </p:nvSpPr>
        <p:spPr>
          <a:xfrm>
            <a:off x="304800" y="304800"/>
            <a:ext cx="1546739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A8B7390-7DDD-4A68-861B-8424FA343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447800"/>
            <a:ext cx="1825191" cy="2017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E83A00-DE7A-4671-A310-525F78C39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86200"/>
            <a:ext cx="1978916" cy="168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C:\Users\ZISAN\Desktop\saotal\vat1.jpg">
            <a:extLst>
              <a:ext uri="{FF2B5EF4-FFF2-40B4-BE49-F238E27FC236}">
                <a16:creationId xmlns:a16="http://schemas.microsoft.com/office/drawing/2014/main" xmlns="" id="{29B88144-6987-43DD-93EE-C4C4EDF1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066800"/>
            <a:ext cx="3549556" cy="248154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B347D9-4D6F-49E2-9D8D-E61BAFF2E81B}"/>
              </a:ext>
            </a:extLst>
          </p:cNvPr>
          <p:cNvSpPr txBox="1"/>
          <p:nvPr/>
        </p:nvSpPr>
        <p:spPr>
          <a:xfrm>
            <a:off x="1828800" y="304800"/>
            <a:ext cx="7162799" cy="707886"/>
          </a:xfrm>
          <a:prstGeom prst="rect">
            <a:avLst/>
          </a:prstGeom>
          <a:solidFill>
            <a:srgbClr val="002060">
              <a:alpha val="1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খাসিয়াদের প্রধান খাবার কী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C:\Users\DPE\Downloads\MONIPURI\man555.jpg">
            <a:extLst>
              <a:ext uri="{FF2B5EF4-FFF2-40B4-BE49-F238E27FC236}">
                <a16:creationId xmlns:a16="http://schemas.microsoft.com/office/drawing/2014/main" xmlns="" id="{DBB64DFB-D8E9-4CD5-9291-F72C79E6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066800"/>
            <a:ext cx="3128963" cy="25146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381792-6F49-451E-BDB6-364E7BBEA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3657600"/>
            <a:ext cx="3272050" cy="2373498"/>
          </a:xfrm>
          <a:prstGeom prst="rect">
            <a:avLst/>
          </a:prstGeom>
        </p:spPr>
      </p:pic>
      <p:pic>
        <p:nvPicPr>
          <p:cNvPr id="9" name="Picture 2" descr="C:\Users\ATAUR\Desktop\khasiya\mm.jpg">
            <a:extLst>
              <a:ext uri="{FF2B5EF4-FFF2-40B4-BE49-F238E27FC236}">
                <a16:creationId xmlns:a16="http://schemas.microsoft.com/office/drawing/2014/main" xmlns="" id="{F2060308-071F-455F-8E1E-7E709468C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3657600"/>
            <a:ext cx="3124200" cy="2375535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90C02D-DE1B-4D58-91A0-F0280BEE5E9F}"/>
              </a:ext>
            </a:extLst>
          </p:cNvPr>
          <p:cNvSpPr txBox="1"/>
          <p:nvPr/>
        </p:nvSpPr>
        <p:spPr>
          <a:xfrm>
            <a:off x="304801" y="5968795"/>
            <a:ext cx="88392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খাসিয়াদের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খাদ্য ভাত, মাংস,শুটকি মাছ, মধু ইত্যাদি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64886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38D392-98C8-4EE0-A279-C93792EB47CE}"/>
              </a:ext>
            </a:extLst>
          </p:cNvPr>
          <p:cNvSpPr txBox="1"/>
          <p:nvPr/>
        </p:nvSpPr>
        <p:spPr>
          <a:xfrm>
            <a:off x="304800" y="304800"/>
            <a:ext cx="1869743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897C75-8D6A-4B83-B2D3-E72B9ACFDEF3}"/>
              </a:ext>
            </a:extLst>
          </p:cNvPr>
          <p:cNvSpPr txBox="1"/>
          <p:nvPr/>
        </p:nvSpPr>
        <p:spPr>
          <a:xfrm>
            <a:off x="304801" y="2286000"/>
            <a:ext cx="19050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কাজিম</a:t>
            </a:r>
          </a:p>
          <a:p>
            <a:pPr algn="ctr"/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পিন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D71D79-317D-4FF0-B6CC-738F24CBB0EF}"/>
              </a:ext>
            </a:extLst>
          </p:cNvPr>
          <p:cNvSpPr txBox="1"/>
          <p:nvPr/>
        </p:nvSpPr>
        <p:spPr>
          <a:xfrm>
            <a:off x="2209801" y="304801"/>
            <a:ext cx="66294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খাসিয়া মেয়েদের পোষাকের নাম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287A4D-304D-4B5A-9202-1030F226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295399"/>
            <a:ext cx="6553200" cy="4267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8278D7-E64B-44D3-8F11-8DFEE4123A9E}"/>
              </a:ext>
            </a:extLst>
          </p:cNvPr>
          <p:cNvSpPr txBox="1"/>
          <p:nvPr/>
        </p:nvSpPr>
        <p:spPr>
          <a:xfrm>
            <a:off x="533400" y="5562600"/>
            <a:ext cx="818411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খাসি মেয়েরা কাজিম পিন নামক ব্লাউজ ও লুঙ্গি পরে।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6172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B994F3-D00F-406C-A0C5-02EF553FB4C5}"/>
              </a:ext>
            </a:extLst>
          </p:cNvPr>
          <p:cNvSpPr txBox="1"/>
          <p:nvPr/>
        </p:nvSpPr>
        <p:spPr>
          <a:xfrm>
            <a:off x="304800" y="304800"/>
            <a:ext cx="1983610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5C3F7F-A115-404E-918F-0DABC053B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24000"/>
            <a:ext cx="1983610" cy="1703317"/>
          </a:xfrm>
          <a:prstGeom prst="rect">
            <a:avLst/>
          </a:prstGeom>
        </p:spPr>
      </p:pic>
      <p:pic>
        <p:nvPicPr>
          <p:cNvPr id="4" name="Picture 2" descr="Image result for উব্লাই নাংথউ">
            <a:extLst>
              <a:ext uri="{FF2B5EF4-FFF2-40B4-BE49-F238E27FC236}">
                <a16:creationId xmlns:a16="http://schemas.microsoft.com/office/drawing/2014/main" xmlns="" id="{EDEB1740-99EC-4B05-A8A0-EFF804F2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983610" cy="147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6845A2-60E5-413F-BC84-666658B86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81000"/>
            <a:ext cx="6477000" cy="502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174FF9-A5BA-4CBC-848A-0266E647901A}"/>
              </a:ext>
            </a:extLst>
          </p:cNvPr>
          <p:cNvSpPr txBox="1"/>
          <p:nvPr/>
        </p:nvSpPr>
        <p:spPr>
          <a:xfrm>
            <a:off x="304800" y="5486400"/>
            <a:ext cx="85344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খাসিরা বিভিন্ন দেব দেবীর পূজা করেন। তাদের প্রধান দেবতার নাম উব্লাই নাংথউ।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248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জোড়ায়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C6D953-266B-4896-B4C7-A2F547EC0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057400"/>
            <a:ext cx="1825191" cy="2017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F29CF0-4DFA-4F6A-B135-79A1D6DD0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457200"/>
            <a:ext cx="6172199" cy="4230441"/>
          </a:xfrm>
          <a:prstGeom prst="rect">
            <a:avLst/>
          </a:prstGeom>
          <a:ln w="889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82C76E-3CCA-44C1-9C90-F7075704C4B9}"/>
              </a:ext>
            </a:extLst>
          </p:cNvPr>
          <p:cNvSpPr txBox="1"/>
          <p:nvPr/>
        </p:nvSpPr>
        <p:spPr>
          <a:xfrm>
            <a:off x="457200" y="4800600"/>
            <a:ext cx="8382000" cy="954107"/>
          </a:xfrm>
          <a:prstGeom prst="rect">
            <a:avLst/>
          </a:prstGeom>
          <a:solidFill>
            <a:srgbClr val="FFFF00">
              <a:alpha val="64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খাসিয়াদের প্রধান খাবার কী কী?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খাসি জনগোষ্ঠী কী কাজ করে  জীবিকা নির্বাহ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6248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DB5DAD8-F646-40C9-885C-63FC0C021DAE}"/>
              </a:ext>
            </a:extLst>
          </p:cNvPr>
          <p:cNvSpPr txBox="1"/>
          <p:nvPr/>
        </p:nvSpPr>
        <p:spPr>
          <a:xfrm>
            <a:off x="304800" y="381000"/>
            <a:ext cx="1868897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7EE809-4C1D-4DFD-8504-273CBCF2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1962149" cy="16699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EBDF33-F479-470F-A64E-52D140873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895600"/>
            <a:ext cx="1981200" cy="1528547"/>
          </a:xfrm>
          <a:prstGeom prst="rect">
            <a:avLst/>
          </a:prstGeom>
        </p:spPr>
      </p:pic>
      <p:pic>
        <p:nvPicPr>
          <p:cNvPr id="5" name="Picture 4" descr="Image result for খাসিয়াদের ধর্মীয় অনুষ্ঠান">
            <a:extLst>
              <a:ext uri="{FF2B5EF4-FFF2-40B4-BE49-F238E27FC236}">
                <a16:creationId xmlns:a16="http://schemas.microsoft.com/office/drawing/2014/main" xmlns="" id="{881E02B8-DC9E-4709-9B00-55A49036F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203123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খাসিয়াদের ধর্মীয় অনুষ্ঠান">
            <a:extLst>
              <a:ext uri="{FF2B5EF4-FFF2-40B4-BE49-F238E27FC236}">
                <a16:creationId xmlns:a16="http://schemas.microsoft.com/office/drawing/2014/main" xmlns="" id="{29617653-DEB4-47BE-BF21-52820D88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6502562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ADB206-17B7-4BA3-8B86-E10B958D49B7}"/>
              </a:ext>
            </a:extLst>
          </p:cNvPr>
          <p:cNvSpPr txBox="1"/>
          <p:nvPr/>
        </p:nvSpPr>
        <p:spPr>
          <a:xfrm>
            <a:off x="2362200" y="4953000"/>
            <a:ext cx="6477000" cy="1631216"/>
          </a:xfrm>
          <a:prstGeom prst="rect">
            <a:avLst/>
          </a:prstGeom>
          <a:solidFill>
            <a:schemeClr val="tx2">
              <a:lumMod val="40000"/>
              <a:lumOff val="60000"/>
              <a:alpha val="91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সকল ধরণের অনুষ্ঠান যেমন- পূজা পার্বণ, বিয়ে, খরা, অতিবৃষ্টি, ফসলহানি, ইত্যাদি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নাচ,গান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64886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1524000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দলীয়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7364ABE-AF37-4751-849E-F5C5CF607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133600"/>
            <a:ext cx="1600200" cy="2017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F64794-69C1-4C4E-8C95-34BFAC444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381000"/>
            <a:ext cx="6553200" cy="4498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0894CB-00D1-41AC-8894-E4AD4A953F42}"/>
              </a:ext>
            </a:extLst>
          </p:cNvPr>
          <p:cNvSpPr txBox="1"/>
          <p:nvPr/>
        </p:nvSpPr>
        <p:spPr>
          <a:xfrm>
            <a:off x="457200" y="4953000"/>
            <a:ext cx="8305800" cy="954107"/>
          </a:xfrm>
          <a:prstGeom prst="rect">
            <a:avLst/>
          </a:prstGeom>
          <a:solidFill>
            <a:srgbClr val="00B050">
              <a:alpha val="67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খাসি মেয়েদের  পোষাকের নাম কী।</a:t>
            </a:r>
          </a:p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খাসিয়াদের প্রধান দেবতার নাম কী।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6172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529107-BE89-43CC-8ED0-C9C36C6647AB}"/>
              </a:ext>
            </a:extLst>
          </p:cNvPr>
          <p:cNvSpPr txBox="1"/>
          <p:nvPr/>
        </p:nvSpPr>
        <p:spPr>
          <a:xfrm>
            <a:off x="304800" y="381000"/>
            <a:ext cx="1963464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C807CB-221E-4850-9C80-B500E44CE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52600"/>
            <a:ext cx="1825191" cy="2017118"/>
          </a:xfrm>
          <a:prstGeom prst="rect">
            <a:avLst/>
          </a:prstGeom>
        </p:spPr>
      </p:pic>
      <p:pic>
        <p:nvPicPr>
          <p:cNvPr id="4" name="Picture 3" descr="C:\Users\AKIL\Desktop\DSC_0000120.jpg">
            <a:extLst>
              <a:ext uri="{FF2B5EF4-FFF2-40B4-BE49-F238E27FC236}">
                <a16:creationId xmlns:a16="http://schemas.microsoft.com/office/drawing/2014/main" xmlns="" id="{6DF992E0-6AC7-454D-9B2A-3C1BDDFE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86200"/>
            <a:ext cx="1944801" cy="2539620"/>
          </a:xfrm>
          <a:prstGeom prst="rect">
            <a:avLst/>
          </a:prstGeom>
          <a:noFill/>
        </p:spPr>
      </p:pic>
      <p:pic>
        <p:nvPicPr>
          <p:cNvPr id="5" name="Picture 4" descr="C:\Users\AKIL\Desktop\DSC_0000120.jpg">
            <a:extLst>
              <a:ext uri="{FF2B5EF4-FFF2-40B4-BE49-F238E27FC236}">
                <a16:creationId xmlns:a16="http://schemas.microsoft.com/office/drawing/2014/main" xmlns="" id="{A824E2FE-7DF6-4FF4-8588-BDDD55768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51135"/>
            <a:ext cx="3962400" cy="452566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EF485E-2816-4F2A-83E1-ADFF7D12E81F}"/>
              </a:ext>
            </a:extLst>
          </p:cNvPr>
          <p:cNvSpPr txBox="1"/>
          <p:nvPr/>
        </p:nvSpPr>
        <p:spPr>
          <a:xfrm>
            <a:off x="2362200" y="5029200"/>
            <a:ext cx="64770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বাংলাদেশ ও বিশ্বপরিচয় বইয়ের ৮৪ ও ৮৫ পৃষ্ঠা খুলে মনযোগ সহকারে পড়।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096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B35E5D-2551-48A8-9FD2-4E7462A4529B}"/>
              </a:ext>
            </a:extLst>
          </p:cNvPr>
          <p:cNvSpPr txBox="1"/>
          <p:nvPr/>
        </p:nvSpPr>
        <p:spPr>
          <a:xfrm>
            <a:off x="381000" y="304800"/>
            <a:ext cx="1717157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EC874D-895F-4D53-955A-5E9E7B89F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52600"/>
            <a:ext cx="1828799" cy="17033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283218-6D2B-439C-BC84-B5A35298A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733800"/>
            <a:ext cx="1825191" cy="2017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F13A14-0831-4279-AE21-6CF07D06F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81000"/>
            <a:ext cx="6553200" cy="426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24314B-31BE-43BC-B428-9D0805F9B558}"/>
              </a:ext>
            </a:extLst>
          </p:cNvPr>
          <p:cNvSpPr txBox="1"/>
          <p:nvPr/>
        </p:nvSpPr>
        <p:spPr>
          <a:xfrm>
            <a:off x="2209800" y="4724400"/>
            <a:ext cx="6553200" cy="954107"/>
          </a:xfrm>
          <a:prstGeom prst="rect">
            <a:avLst/>
          </a:prstGeom>
          <a:solidFill>
            <a:srgbClr val="002060">
              <a:alpha val="84000"/>
            </a:srgb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 জনগোষ্ঠীর জীবনযাত্রা  সম্পর্কে  ৫ টি বাক্য খাতায় লেখ 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096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64886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10668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ধন্যবাদ</a:t>
            </a:r>
            <a:r>
              <a:rPr lang="en-US" sz="6000" dirty="0" smtClean="0"/>
              <a:t> </a:t>
            </a:r>
            <a:r>
              <a:rPr lang="en-US" sz="6000" dirty="0" err="1" smtClean="0"/>
              <a:t>সবাইকে</a:t>
            </a:r>
            <a:endParaRPr lang="en-US" sz="6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2895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pic>
        <p:nvPicPr>
          <p:cNvPr id="3" name="Content Placeholder 5" descr="Azibur99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143000"/>
            <a:ext cx="1762126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124200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</a:t>
            </a:r>
            <a:r>
              <a:rPr lang="en-US" sz="2800" dirty="0" err="1" smtClean="0"/>
              <a:t>আজিবুর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রহমান</a:t>
            </a:r>
            <a:endParaRPr lang="en-US" sz="2800" dirty="0" smtClean="0"/>
          </a:p>
          <a:p>
            <a:r>
              <a:rPr lang="en-US" sz="2800" dirty="0" smtClean="0"/>
              <a:t>        </a:t>
            </a:r>
            <a:r>
              <a:rPr lang="en-US" sz="2800" dirty="0" err="1" smtClean="0"/>
              <a:t>সহকারি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endParaRPr lang="en-US" sz="2800" dirty="0" smtClean="0"/>
          </a:p>
          <a:p>
            <a:r>
              <a:rPr lang="en-US" sz="2800" dirty="0" err="1" smtClean="0"/>
              <a:t>ফুড়ারপার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প্রাথমিক</a:t>
            </a:r>
            <a:endParaRPr lang="en-US" sz="2800" dirty="0" smtClean="0"/>
          </a:p>
          <a:p>
            <a:r>
              <a:rPr lang="en-US" sz="2800" dirty="0" smtClean="0"/>
              <a:t>             </a:t>
            </a:r>
            <a:r>
              <a:rPr lang="en-US" sz="2800" dirty="0" err="1" smtClean="0"/>
              <a:t>বিদ্যালয়</a:t>
            </a:r>
            <a:r>
              <a:rPr lang="en-US" sz="2800" dirty="0" smtClean="0"/>
              <a:t>                    </a:t>
            </a:r>
          </a:p>
          <a:p>
            <a:r>
              <a:rPr lang="en-US" sz="2800" dirty="0" smtClean="0"/>
              <a:t>      </a:t>
            </a:r>
            <a:r>
              <a:rPr lang="en-US" sz="2800" dirty="0" err="1" smtClean="0"/>
              <a:t>কোম্পানীগঞ্জ,সিলেট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    মোবাঃ০১৭১৫৭২১০৮১  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24400" y="2819400"/>
            <a:ext cx="4038600" cy="3200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বিষয়ঃবাংলাদেশ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ও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বিশ্বপরিচয়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শ্রেণিঃপঞ্চম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পাঠঃ১১,বাংলাদেশের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ক্ষুদ্র-নৃ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      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গোষ্ঠী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পাঠের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শিরোনামঃখাসি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সময়ঃ৪০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মিনিট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তারিখঃ16/11/2019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124994" y="4495006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934494" y="4533106"/>
            <a:ext cx="28194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124994" y="4571206"/>
            <a:ext cx="2743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47800" y="6248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6A8F0C-147B-4A97-A872-61EDAA45193D}"/>
              </a:ext>
            </a:extLst>
          </p:cNvPr>
          <p:cNvSpPr txBox="1"/>
          <p:nvPr/>
        </p:nvSpPr>
        <p:spPr>
          <a:xfrm>
            <a:off x="685800" y="3048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তারা কোন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767A9B-48FA-41B0-A89A-84023DFED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762000"/>
            <a:ext cx="3962400" cy="2286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C466222-C5C6-4752-9A66-244A34D1F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762000"/>
            <a:ext cx="4140862" cy="22860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220818-72DA-461B-967B-698C450E8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200400"/>
            <a:ext cx="4038600" cy="269151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021F94-8A2F-4D85-B147-2624207DA7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200400"/>
            <a:ext cx="4191000" cy="269151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6248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7338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আমাদের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আজকের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পাঠ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CB1AA1-BA46-4C8B-993A-1585A27B0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066800"/>
            <a:ext cx="8251678" cy="50292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6096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বাংলাদেশের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ক্ষুদ্র-নৃ-গোষ্ঠী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4886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28956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</a:t>
            </a:r>
            <a:r>
              <a:rPr lang="en-US" sz="3600" dirty="0" err="1" smtClean="0"/>
              <a:t>শিখনফল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43434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04800" y="1828800"/>
            <a:ext cx="8534400" cy="4318575"/>
          </a:xfrm>
          <a:prstGeom prst="frame">
            <a:avLst>
              <a:gd name="adj1" fmla="val 1052"/>
            </a:avLst>
          </a:prstGeom>
          <a:blipFill>
            <a:blip r:embed="rId3"/>
            <a:tile tx="0" ty="0" sx="100000" sy="100000" flip="none" algn="tl"/>
          </a:blipFill>
          <a:ln w="190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057400"/>
            <a:ext cx="7751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২&gt;১&gt;৭&gt;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জাতি,শ্রেণি,ধর্ম,বর্ণ,গুষ্ঠী,ছোট-বড়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মিলেমিশে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276600"/>
            <a:ext cx="7947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২&gt;১&gt;৮&gt;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গারো,খাশিয়া,ম্রো,ত্রিপুরা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ওঁরাওদের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1000" y="2209800"/>
            <a:ext cx="443802" cy="467360"/>
          </a:xfrm>
          <a:prstGeom prst="rightArrow">
            <a:avLst>
              <a:gd name="adj1" fmla="val 43886"/>
              <a:gd name="adj2" fmla="val 100000"/>
            </a:avLst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1000" y="3200400"/>
            <a:ext cx="443802" cy="467360"/>
          </a:xfrm>
          <a:prstGeom prst="rightArrow">
            <a:avLst>
              <a:gd name="adj1" fmla="val 43886"/>
              <a:gd name="adj2" fmla="val 100000"/>
            </a:avLst>
          </a:prstGeom>
          <a:gradFill flip="none" rotWithShape="1">
            <a:gsLst>
              <a:gs pos="43000">
                <a:srgbClr val="A603AB">
                  <a:alpha val="17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95400" y="5715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653776F-B423-4612-AF29-F22E4959767D}"/>
              </a:ext>
            </a:extLst>
          </p:cNvPr>
          <p:cNvSpPr txBox="1"/>
          <p:nvPr/>
        </p:nvSpPr>
        <p:spPr>
          <a:xfrm>
            <a:off x="304800" y="304800"/>
            <a:ext cx="1978916" cy="58477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CD7021-9B0E-449C-92AC-1F9BC2D0E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19200"/>
            <a:ext cx="1825191" cy="2017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910834-1E7B-49E0-8C86-21E5D744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81400"/>
            <a:ext cx="1978916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98B584-F8D1-4B77-B02E-1BCA4D2C3B7E}"/>
              </a:ext>
            </a:extLst>
          </p:cNvPr>
          <p:cNvSpPr txBox="1"/>
          <p:nvPr/>
        </p:nvSpPr>
        <p:spPr>
          <a:xfrm>
            <a:off x="2438400" y="381000"/>
            <a:ext cx="2362200" cy="5486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 বিভাগের বিভিন্ন এলাকায় খাসি জনগোষ্ঠী বাস করেন। অতীতে সিলেটে জয়ন্তা বা জৈন্তিয়া নামে রাজ্য ছিল। ধারণা করা হয়, খাসি জনগোষ্ঠী ঐ রাজ্যে বাস করতেন।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B099804-C4F4-4630-9BD8-CB027A69C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48018"/>
            <a:ext cx="3996518" cy="5519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6019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9BC7A6-62C3-4119-BC3A-45B6D8BB536B}"/>
              </a:ext>
            </a:extLst>
          </p:cNvPr>
          <p:cNvSpPr txBox="1"/>
          <p:nvPr/>
        </p:nvSpPr>
        <p:spPr>
          <a:xfrm>
            <a:off x="381000" y="381000"/>
            <a:ext cx="1574034" cy="52322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0F0ED2-55F3-499B-BD5D-35C365E8A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1" y="1752600"/>
            <a:ext cx="1828800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BD27B3-A413-4251-B37B-9652BC6B3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114800"/>
            <a:ext cx="1978916" cy="1914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FF891D-89A5-43A7-90C8-EC689791CC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0"/>
            <a:ext cx="6400800" cy="647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3B4ACA-B9E9-4855-879D-A7902BA611CD}"/>
              </a:ext>
            </a:extLst>
          </p:cNvPr>
          <p:cNvSpPr txBox="1"/>
          <p:nvPr/>
        </p:nvSpPr>
        <p:spPr>
          <a:xfrm>
            <a:off x="2743201" y="0"/>
            <a:ext cx="640080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মত খাসিদের নিজস্ব ভাষা আছে। তবে লিখিত কোন বর্ণমালা নেই।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6488668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9B07B7-3FB4-465B-A853-B6A768C5DDF9}"/>
              </a:ext>
            </a:extLst>
          </p:cNvPr>
          <p:cNvSpPr txBox="1"/>
          <p:nvPr/>
        </p:nvSpPr>
        <p:spPr>
          <a:xfrm>
            <a:off x="235614" y="257174"/>
            <a:ext cx="1893430" cy="1754326"/>
          </a:xfrm>
          <a:prstGeom prst="rect">
            <a:avLst/>
          </a:prstGeom>
          <a:solidFill>
            <a:srgbClr val="92D050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4AB329-E078-49BF-ABA8-5C5010350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971800"/>
            <a:ext cx="1825191" cy="2017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D32D2E-32F9-44C2-AEB7-DC484BB4B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304800"/>
            <a:ext cx="6553200" cy="5029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AF867D-BFAC-4B3A-8801-FBDC83EB1CE9}"/>
              </a:ext>
            </a:extLst>
          </p:cNvPr>
          <p:cNvSpPr txBox="1"/>
          <p:nvPr/>
        </p:nvSpPr>
        <p:spPr>
          <a:xfrm>
            <a:off x="2590800" y="5486400"/>
            <a:ext cx="5960660" cy="584775"/>
          </a:xfrm>
          <a:prstGeom prst="rect">
            <a:avLst/>
          </a:prstGeom>
          <a:solidFill>
            <a:schemeClr val="accent5">
              <a:lumMod val="75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খাসিয়াদের ভাষার নাম কী?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6096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8B6B40-0F74-4F89-9646-8EAC89FD6244}"/>
              </a:ext>
            </a:extLst>
          </p:cNvPr>
          <p:cNvSpPr txBox="1"/>
          <p:nvPr/>
        </p:nvSpPr>
        <p:spPr>
          <a:xfrm>
            <a:off x="304800" y="304800"/>
            <a:ext cx="1937979" cy="1077218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সমাজ ব্যবস্থা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089514-A9F0-4FE4-9746-C44E32E54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52600"/>
            <a:ext cx="1845858" cy="1386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08C514-AB52-4E85-B738-8284DD5D8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1978916" cy="168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1D960D2-76E8-4DFC-B172-59D334C90F00}"/>
              </a:ext>
            </a:extLst>
          </p:cNvPr>
          <p:cNvSpPr txBox="1"/>
          <p:nvPr/>
        </p:nvSpPr>
        <p:spPr>
          <a:xfrm>
            <a:off x="2209800" y="304800"/>
            <a:ext cx="6629400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খাসি সমাজব্যবস্থা  কেমন?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3C3524-03A6-4CD9-A5F0-A952EA0AE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447800"/>
            <a:ext cx="6629400" cy="434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5791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খাসিয়া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মাতৃতান্ত্রিক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6248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আজিবুর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রহমান,সহকারী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শিক্ষক,ফুড়ারপার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সরকারি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প্রাথমিক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i="1" dirty="0" smtClean="0"/>
              <a:t>।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</TotalTime>
  <Words>430</Words>
  <Application>Microsoft Office PowerPoint</Application>
  <PresentationFormat>On-screen Show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This</dc:creator>
  <cp:lastModifiedBy>Asar Alo</cp:lastModifiedBy>
  <cp:revision>29</cp:revision>
  <dcterms:created xsi:type="dcterms:W3CDTF">2006-08-16T00:00:00Z</dcterms:created>
  <dcterms:modified xsi:type="dcterms:W3CDTF">2019-11-16T11:25:27Z</dcterms:modified>
</cp:coreProperties>
</file>