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9" r:id="rId2"/>
    <p:sldId id="284" r:id="rId3"/>
    <p:sldId id="287" r:id="rId4"/>
    <p:sldId id="262" r:id="rId5"/>
    <p:sldId id="290" r:id="rId6"/>
    <p:sldId id="263" r:id="rId7"/>
    <p:sldId id="261" r:id="rId8"/>
    <p:sldId id="281" r:id="rId9"/>
    <p:sldId id="277" r:id="rId10"/>
    <p:sldId id="276" r:id="rId11"/>
    <p:sldId id="282" r:id="rId12"/>
    <p:sldId id="270" r:id="rId13"/>
    <p:sldId id="267" r:id="rId14"/>
    <p:sldId id="268" r:id="rId15"/>
    <p:sldId id="280" r:id="rId16"/>
    <p:sldId id="278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20526" autoAdjust="0"/>
    <p:restoredTop sz="87634" autoAdjust="0"/>
  </p:normalViewPr>
  <p:slideViewPr>
    <p:cSldViewPr>
      <p:cViewPr varScale="1">
        <p:scale>
          <a:sx n="64" d="100"/>
          <a:sy n="64" d="100"/>
        </p:scale>
        <p:origin x="-13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 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</a:t>
            </a:r>
            <a:r>
              <a:rPr lang="bn-IN" sz="1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</a:t>
            </a:r>
            <a:r>
              <a:rPr lang="en-US" sz="1200" baseline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কেমন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দেখব</a:t>
            </a:r>
            <a:r>
              <a:rPr lang="en-US" sz="1200" baseline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 </a:t>
            </a:r>
            <a:endParaRPr lang="en-US" sz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47651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214089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95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03402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6411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24463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শিক্ষার্থীরা</a:t>
            </a:r>
            <a:r>
              <a:rPr lang="en-US" baseline="0" dirty="0"/>
              <a:t> </a:t>
            </a:r>
            <a:r>
              <a:rPr lang="en-US" baseline="0" dirty="0" err="1"/>
              <a:t>শব্দগুলো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নিবে</a:t>
            </a:r>
            <a:r>
              <a:rPr lang="en-US" baseline="0" dirty="0"/>
              <a:t>। </a:t>
            </a:r>
            <a:r>
              <a:rPr lang="en-US" baseline="0" dirty="0" err="1"/>
              <a:t>এসম্পর্কে</a:t>
            </a:r>
            <a:r>
              <a:rPr lang="en-US" baseline="0" dirty="0"/>
              <a:t> </a:t>
            </a:r>
            <a:r>
              <a:rPr lang="en-US" dirty="0" err="1"/>
              <a:t>শিক্ষার্থীকে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করতে</a:t>
            </a:r>
            <a:r>
              <a:rPr lang="en-US" baseline="0" dirty="0"/>
              <a:t> </a:t>
            </a:r>
            <a:r>
              <a:rPr lang="en-US" baseline="0" dirty="0" err="1"/>
              <a:t>উৎসাহিত</a:t>
            </a:r>
            <a:r>
              <a:rPr lang="en-US" baseline="0" dirty="0"/>
              <a:t> </a:t>
            </a:r>
            <a:r>
              <a:rPr lang="en-US" baseline="0" dirty="0" err="1"/>
              <a:t>করে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কাছে</a:t>
            </a:r>
            <a:r>
              <a:rPr lang="en-US" baseline="0" dirty="0"/>
              <a:t> </a:t>
            </a:r>
            <a:r>
              <a:rPr lang="en-US" baseline="0" dirty="0" err="1"/>
              <a:t>প্রশ্ন</a:t>
            </a:r>
            <a:r>
              <a:rPr lang="en-US" baseline="0" dirty="0"/>
              <a:t> </a:t>
            </a:r>
            <a:r>
              <a:rPr lang="en-US" baseline="0" dirty="0" err="1"/>
              <a:t>চাওয়া</a:t>
            </a:r>
            <a:r>
              <a:rPr lang="en-US" baseline="0" dirty="0"/>
              <a:t> </a:t>
            </a:r>
            <a:r>
              <a:rPr lang="en-US" baseline="0" dirty="0" err="1"/>
              <a:t>যেতে</a:t>
            </a:r>
            <a:r>
              <a:rPr lang="en-US" baseline="0" dirty="0"/>
              <a:t> </a:t>
            </a:r>
            <a:r>
              <a:rPr lang="en-US" baseline="0" dirty="0" err="1"/>
              <a:t>পারে</a:t>
            </a:r>
            <a:r>
              <a:rPr lang="en-US" baseline="0"/>
              <a:t>।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2398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5302" b="11241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752600" y="609600"/>
            <a:ext cx="6553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 smtClean="0">
                <a:solidFill>
                  <a:srgbClr val="FF0000"/>
                </a:solidFill>
              </a:rPr>
              <a:t>	</a:t>
            </a:r>
            <a:r>
              <a:rPr lang="bn-IN" sz="8000" dirty="0" smtClean="0">
                <a:solidFill>
                  <a:schemeClr val="bg1"/>
                </a:solidFill>
              </a:rPr>
              <a:t>স্বাগতম</a:t>
            </a:r>
            <a:endParaRPr lang="en-US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26442" y="115669"/>
            <a:ext cx="55887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অভ্যন্তরভাগের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বিস্তৃতি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9700" name="Picture 4" descr="C:\Users\user\Pictures\structure-earth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24200" y="838200"/>
            <a:ext cx="5765800" cy="4343400"/>
          </a:xfrm>
          <a:prstGeom prst="rect">
            <a:avLst/>
          </a:prstGeom>
          <a:noFill/>
        </p:spPr>
      </p:pic>
      <p:sp>
        <p:nvSpPr>
          <p:cNvPr id="25" name="Right Brace 24"/>
          <p:cNvSpPr/>
          <p:nvPr/>
        </p:nvSpPr>
        <p:spPr>
          <a:xfrm rot="913213">
            <a:off x="6437138" y="3106765"/>
            <a:ext cx="647174" cy="1637603"/>
          </a:xfrm>
          <a:prstGeom prst="rightBrace">
            <a:avLst>
              <a:gd name="adj1" fmla="val 15382"/>
              <a:gd name="adj2" fmla="val 48448"/>
            </a:avLst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7086600" y="35814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৩৫০০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315200" y="199138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১০০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sp>
        <p:nvSpPr>
          <p:cNvPr id="29" name="Right Brace 28"/>
          <p:cNvSpPr/>
          <p:nvPr/>
        </p:nvSpPr>
        <p:spPr>
          <a:xfrm rot="1185032">
            <a:off x="6865813" y="2008042"/>
            <a:ext cx="533400" cy="385942"/>
          </a:xfrm>
          <a:prstGeom prst="rightBrace">
            <a:avLst>
              <a:gd name="adj1" fmla="val 0"/>
              <a:gd name="adj2" fmla="val 44799"/>
            </a:avLst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" descr="C:\Users\user\Pictures\282761_447888658563522_448598273_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600" y="1828800"/>
            <a:ext cx="3185717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Clr clrSpc="hsl" dir="cw">
                                      <p:cBhvr override="childStyl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 animBg="1"/>
      <p:bldP spid="25" grpId="1" animBg="1"/>
      <p:bldP spid="26" grpId="0"/>
      <p:bldP spid="26" grpId="1"/>
      <p:bldP spid="28" grpId="0"/>
      <p:bldP spid="28" grpId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2299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0" y="5867400"/>
            <a:ext cx="9144000" cy="6858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লোহা,সীসা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বাইরের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2667000" y="1295400"/>
            <a:ext cx="4267200" cy="4114800"/>
            <a:chOff x="1676400" y="1295400"/>
            <a:chExt cx="4267200" cy="4114800"/>
          </a:xfrm>
        </p:grpSpPr>
        <p:sp>
          <p:nvSpPr>
            <p:cNvPr id="12" name="Donut 11"/>
            <p:cNvSpPr/>
            <p:nvPr/>
          </p:nvSpPr>
          <p:spPr>
            <a:xfrm>
              <a:off x="1676400" y="1295400"/>
              <a:ext cx="4267200" cy="4114800"/>
            </a:xfrm>
            <a:prstGeom prst="donut">
              <a:avLst>
                <a:gd name="adj" fmla="val 10328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>
                <a:solidFill>
                  <a:schemeClr val="tx1"/>
                </a:solidFill>
              </a:endParaRPr>
            </a:p>
          </p:txBody>
        </p:sp>
        <p:sp>
          <p:nvSpPr>
            <p:cNvPr id="13" name="Donut 12"/>
            <p:cNvSpPr/>
            <p:nvPr/>
          </p:nvSpPr>
          <p:spPr>
            <a:xfrm>
              <a:off x="2080591" y="1742661"/>
              <a:ext cx="3458818" cy="3220278"/>
            </a:xfrm>
            <a:prstGeom prst="donut">
              <a:avLst>
                <a:gd name="adj" fmla="val 31855"/>
              </a:avLst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3200" dirty="0">
                <a:solidFill>
                  <a:schemeClr val="tx1"/>
                </a:solidFill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2935357" y="2458278"/>
              <a:ext cx="1825486" cy="1789044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20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733800" y="2750403"/>
              <a:ext cx="76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800" dirty="0"/>
                <a:t>.</a:t>
              </a:r>
            </a:p>
          </p:txBody>
        </p:sp>
      </p:grpSp>
      <p:cxnSp>
        <p:nvCxnSpPr>
          <p:cNvPr id="21" name="Straight Arrow Connector 20"/>
          <p:cNvCxnSpPr/>
          <p:nvPr/>
        </p:nvCxnSpPr>
        <p:spPr>
          <a:xfrm rot="5400000" flipH="1" flipV="1">
            <a:off x="4400550" y="2838450"/>
            <a:ext cx="990600" cy="381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010400" y="2743200"/>
            <a:ext cx="182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৩৫০০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cxnSp>
        <p:nvCxnSpPr>
          <p:cNvPr id="25" name="Straight Arrow Connector 24"/>
          <p:cNvCxnSpPr/>
          <p:nvPr/>
        </p:nvCxnSpPr>
        <p:spPr>
          <a:xfrm>
            <a:off x="4876800" y="2971800"/>
            <a:ext cx="22098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rot="5400000" flipH="1" flipV="1">
            <a:off x="5372100" y="1562100"/>
            <a:ext cx="457200" cy="22860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638800" y="1676400"/>
            <a:ext cx="129540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010400" y="144780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১০০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.</a:t>
            </a:r>
          </a:p>
        </p:txBody>
      </p:sp>
      <p:pic>
        <p:nvPicPr>
          <p:cNvPr id="43" name="Picture 3" descr="C:\Users\user\Pictures\lead-cu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89329" y="2667000"/>
            <a:ext cx="1354607" cy="1347840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4" name="Picture 4" descr="C:\Users\user\Pictures\Nickel_chu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41729" y="2743200"/>
            <a:ext cx="1248529" cy="1315118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5" name="TextBox 44"/>
          <p:cNvSpPr txBox="1"/>
          <p:nvPr/>
        </p:nvSpPr>
        <p:spPr>
          <a:xfrm>
            <a:off x="838200" y="4648200"/>
            <a:ext cx="137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381000" y="381000"/>
            <a:ext cx="114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নিকেল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57200" y="50292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সীসা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5791200" y="4876800"/>
            <a:ext cx="3124200" cy="838200"/>
          </a:xfrm>
          <a:prstGeom prst="wedgeRectCallout">
            <a:avLst>
              <a:gd name="adj1" fmla="val -67537"/>
              <a:gd name="adj2" fmla="val -102572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গুরুমন্ডলে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ভাগই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আধা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0" dur="2000" fill="hold"/>
                                        <p:tgtEl>
                                          <p:spTgt spid="4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0023 C -0.04479 -0.04994 0.00677 0.00578 -0.04306 -0.03861 C -0.05608 -0.0504 -0.06962 -0.06358 -0.08281 -0.07491 C -0.09549 -0.08509 -0.08663 -0.07422 -0.09774 -0.08439 C -0.1066 -0.09295 -0.11563 -0.10705 -0.12691 -0.11098 C -0.13403 -0.11376 -0.1342 -0.11353 -0.14149 -0.11838 C -0.14861 -0.12277 -0.15538 -0.12786 -0.16233 -0.13272 C -0.17309 -0.14035 -0.17274 -0.14613 -0.18542 -0.14983 C -0.19861 -0.15977 -0.21129 -0.16809 -0.22552 -0.17618 C -0.25209 -0.19168 -0.21962 -0.1778 -0.24011 -0.18613 C -0.25 -0.19422 -0.25955 -0.20185 -0.27153 -0.20532 C -0.28264 -0.2141 -0.29618 -0.22035 -0.30712 -0.2296 C -0.31424 -0.23561 -0.32396 -0.2511 -0.33212 -0.2511 " pathEditMode="relative" rAng="0" ptsTypes="ffffffffffffA">
                                      <p:cBhvr>
                                        <p:cTn id="5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1230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87283E-6 C -0.04444 0.03722 0.00799 -0.00347 -0.04253 0.0289 C -0.05607 0.03792 -0.06961 0.04786 -0.08316 0.05595 C -0.09618 0.06358 -0.08697 0.05526 -0.09809 0.06289 C -0.10711 0.06982 -0.11649 0.07953 -0.12795 0.08277 C -0.13524 0.08485 -0.13559 0.08485 -0.14305 0.08786 C -0.15 0.09179 -0.15729 0.09549 -0.16406 0.09942 C -0.175 0.10474 -0.17465 0.10913 -0.18767 0.11144 C -0.20069 0.11907 -0.21354 0.12578 -0.22795 0.13179 C -0.25503 0.14335 -0.22187 0.13271 -0.24322 0.13872 C -0.25277 0.14474 -0.26284 0.15098 -0.27465 0.15306 C -0.28628 0.15976 -0.29965 0.16462 -0.31076 0.17133 C -0.31805 0.17572 -0.32795 0.1882 -0.33611 0.1882 " pathEditMode="relative" rAng="0" ptsTypes="ffffffffffffA">
                                      <p:cBhvr>
                                        <p:cTn id="55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00" y="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4000"/>
                            </p:stCondLst>
                            <p:childTnLst>
                              <p:par>
                                <p:cTn id="5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500"/>
                            </p:stCondLst>
                            <p:childTnLst>
                              <p:par>
                                <p:cTn id="61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3" grpId="0"/>
      <p:bldP spid="38" grpId="0"/>
      <p:bldP spid="46" grpId="0"/>
      <p:bldP spid="47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6629" name="Picture 5" descr="C:\Users\user\Pictures\5th content pic\volcanic-eruption-o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02000" y="1295400"/>
            <a:ext cx="5613400" cy="421005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762000" y="228600"/>
            <a:ext cx="807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উদগীরন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ভূমিকম্প</a:t>
            </a:r>
            <a:endParaRPr lang="en-US" sz="32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228600" y="1676400"/>
            <a:ext cx="2971800" cy="2819401"/>
            <a:chOff x="381000" y="990600"/>
            <a:chExt cx="5410200" cy="4576763"/>
          </a:xfrm>
        </p:grpSpPr>
        <p:pic>
          <p:nvPicPr>
            <p:cNvPr id="18" name="Picture 2" descr="C:\Users\user\Pictures\000047325-29.jp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 rot="10800000">
              <a:off x="381000" y="990600"/>
              <a:ext cx="5410200" cy="4576763"/>
            </a:xfrm>
            <a:prstGeom prst="rect">
              <a:avLst/>
            </a:prstGeom>
            <a:noFill/>
          </p:spPr>
        </p:pic>
        <p:sp>
          <p:nvSpPr>
            <p:cNvPr id="20" name="Oval 19"/>
            <p:cNvSpPr/>
            <p:nvPr/>
          </p:nvSpPr>
          <p:spPr>
            <a:xfrm>
              <a:off x="2590800" y="2286000"/>
              <a:ext cx="838200" cy="1981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ular Callout 13"/>
          <p:cNvSpPr/>
          <p:nvPr/>
        </p:nvSpPr>
        <p:spPr>
          <a:xfrm>
            <a:off x="0" y="4953000"/>
            <a:ext cx="3124200" cy="838200"/>
          </a:xfrm>
          <a:prstGeom prst="wedgeRectCallout">
            <a:avLst>
              <a:gd name="adj1" fmla="val 17870"/>
              <a:gd name="adj2" fmla="val -170530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NikoshBAN" pitchFamily="2" charset="0"/>
                <a:cs typeface="NikoshBAN" pitchFamily="2" charset="0"/>
              </a:rPr>
              <a:t>গুরুমন্ডলে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ভাগই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আধা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অবস্থা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।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352800" y="5334000"/>
            <a:ext cx="5562600" cy="95410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ধারণা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আগ্নেয়গিরির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উদগীরনে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4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447800" y="228600"/>
            <a:ext cx="6096000" cy="6858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3200" dirty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 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সময়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৮মি.</a:t>
              </a:r>
              <a:endParaRPr lang="en-US" sz="32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2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5791200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২ ও ৩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নং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7346" name="Picture 2" descr="C:\Users\user\Pictures\2000px-Mercury_Internal_Structu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417689"/>
            <a:ext cx="5622470" cy="5830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6096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1524000"/>
            <a:ext cx="8610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পৃষ্ট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শিলামন্ডলের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প্রায়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কি.মি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dirty="0">
                <a:solidFill>
                  <a:schemeClr val="accent4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>
                <a:latin typeface="NikoshBAN" pitchFamily="2" charset="0"/>
                <a:cs typeface="NikoshBAN" pitchFamily="2" charset="0"/>
              </a:rPr>
              <a:t>ক) ৩৫০০   খ) ২৫০০   গ)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 ১০০   ঘ) ৮০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81000" y="3429000"/>
            <a:ext cx="80772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কোনটি</a:t>
            </a:r>
            <a:r>
              <a:rPr lang="en-US" sz="36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পৃষ্ঠের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অভ্যন্তরকে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ঘিরে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আছে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বেশির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কঠিন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।।।)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ধাতু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গলিত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</a:t>
            </a:r>
          </a:p>
          <a:p>
            <a:r>
              <a:rPr lang="en-US" sz="3600" dirty="0">
                <a:latin typeface="NikoshBAN" pitchFamily="2" charset="0"/>
                <a:cs typeface="NikoshBAN" pitchFamily="2" charset="0"/>
              </a:rPr>
              <a:t> ক)  ।  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খ)  । , ।।   গ)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।।, ।।। 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ঘ) ।, ।।, ।।।</a:t>
            </a: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1" name="Donut 10"/>
          <p:cNvSpPr/>
          <p:nvPr/>
        </p:nvSpPr>
        <p:spPr>
          <a:xfrm>
            <a:off x="1752600" y="5213866"/>
            <a:ext cx="762000" cy="708124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Donut 11"/>
          <p:cNvSpPr/>
          <p:nvPr/>
        </p:nvSpPr>
        <p:spPr>
          <a:xfrm>
            <a:off x="4724400" y="2590800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শব্দসমূহ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90800" y="1828800"/>
            <a:ext cx="2895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লাভা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আগ্নেয়গিরি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1447800" y="228600"/>
            <a:ext cx="6096000" cy="7620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1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304800" y="25146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কেন্দ্রমন্ডল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 descr="f7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447800"/>
            <a:ext cx="8229600" cy="4038600"/>
          </a:xfrm>
        </p:spPr>
        <p:txBody>
          <a:bodyPr/>
          <a:lstStyle/>
          <a:p>
            <a:r>
              <a:rPr lang="bn-IN" sz="6600" dirty="0" smtClean="0">
                <a:solidFill>
                  <a:schemeClr val="bg1"/>
                </a:solidFill>
              </a:rPr>
              <a:t>ধন্যবাদ</a:t>
            </a:r>
            <a:r>
              <a:rPr lang="bn-IN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6082" y="3200400"/>
            <a:ext cx="5306518" cy="1766637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bn-IN" sz="2400" b="1" dirty="0" smtClean="0">
                <a:latin typeface="Arial Narrow" pitchFamily="34" charset="0"/>
                <a:cs typeface="NikoshBAN" pitchFamily="2" charset="0"/>
              </a:rPr>
              <a:t>                  </a:t>
            </a:r>
            <a:r>
              <a:rPr lang="bn-IN" sz="3200" b="1" dirty="0" smtClean="0">
                <a:latin typeface="Arial Narrow" pitchFamily="34" charset="0"/>
                <a:cs typeface="NikoshBAN" pitchFamily="2" charset="0"/>
              </a:rPr>
              <a:t>মোঃআমির হোসেন </a:t>
            </a:r>
            <a:endParaRPr lang="bn-IN" sz="3200" b="1" dirty="0" smtClean="0">
              <a:latin typeface="Arial Narrow" pitchFamily="34" charset="0"/>
              <a:cs typeface="NikoshBAN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bn-IN" sz="2400" b="1" dirty="0" smtClean="0">
                <a:latin typeface="Arial Narrow" pitchFamily="34" charset="0"/>
                <a:cs typeface="NikoshBAN" pitchFamily="2" charset="0"/>
              </a:rPr>
              <a:t>                        প্রধান </a:t>
            </a:r>
            <a:r>
              <a:rPr lang="bn-IN" sz="2400" b="1" dirty="0" smtClean="0">
                <a:latin typeface="Arial Narrow" pitchFamily="34" charset="0"/>
                <a:cs typeface="NikoshBAN" pitchFamily="2" charset="0"/>
              </a:rPr>
              <a:t>শিক্ষক 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পাল্লা মাহবুব আদর্শ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উচ্চ বিদ্যালয়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eaLnBrk="0" hangingPunct="0">
              <a:spcBef>
                <a:spcPct val="20000"/>
              </a:spcBef>
              <a:defRPr/>
            </a:pPr>
            <a:r>
              <a:rPr lang="bn-IN" sz="2000" dirty="0" smtClean="0">
                <a:latin typeface="NikoshBAN" pitchFamily="2" charset="0"/>
                <a:cs typeface="NikoshBAN" pitchFamily="2" charset="0"/>
              </a:rPr>
              <a:t>                            চাটখিল-নোয়াখালী 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56082" y="609600"/>
            <a:ext cx="5230318" cy="167640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4648200"/>
            <a:ext cx="3200399" cy="246221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শ্রেণি-ষষ্ঠ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বিষয়-বিজ্ঞান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দ্বাদশ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  <a:p>
            <a:endParaRPr lang="en-US" sz="1400" dirty="0"/>
          </a:p>
        </p:txBody>
      </p:sp>
      <p:pic>
        <p:nvPicPr>
          <p:cNvPr id="8" name="Picture 7" descr="11016.Head Sir Amir Hossai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685800"/>
            <a:ext cx="2438400" cy="2438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41286"/>
            <a:ext cx="8534400" cy="53119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24000" y="5334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ডিমের  কয়টি স্তর  দেখা  যাচছে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62116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user\Pictures\5th content pic\blue_green_earth_hg_wht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457199"/>
            <a:ext cx="8001000" cy="5257801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981199" y="5594705"/>
            <a:ext cx="50292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দেখছ</a:t>
            </a: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</p:cSld>
  <p:clrMapOvr>
    <a:masterClrMapping/>
  </p:clrMapOvr>
  <p:transition spd="med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7346" name="Picture 2" descr="C:\Users\user\Pictures\2000px-Mercury_Internal_Structure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417689"/>
            <a:ext cx="7391400" cy="61355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1413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152400" y="454152"/>
            <a:ext cx="8686800" cy="8412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2133600"/>
            <a:ext cx="75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গঠন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52400" y="228600"/>
            <a:ext cx="8839200" cy="762000"/>
          </a:xfrm>
          <a:prstGeom prst="rect">
            <a:avLst/>
          </a:prstGeom>
          <a:solidFill>
            <a:schemeClr val="bg2"/>
          </a:soli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1828801"/>
            <a:ext cx="8229600" cy="33732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…</a:t>
            </a: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ভাগগুলোর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বিস্তৃতি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অভ্যন্তরীণ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গঠন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en-US" sz="3200" dirty="0"/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743200" y="322997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57200" y="5715000"/>
            <a:ext cx="8382000" cy="6096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বায়ুমন্ডল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জলমন্ডলের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নিচে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পৃথিবী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ভিতরের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তিনটি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29400" y="1371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শিলামন্ডল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29400" y="22860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705600" y="32766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381000" y="990600"/>
            <a:ext cx="5410200" cy="4576763"/>
            <a:chOff x="381000" y="990600"/>
            <a:chExt cx="5410200" cy="4576763"/>
          </a:xfrm>
        </p:grpSpPr>
        <p:pic>
          <p:nvPicPr>
            <p:cNvPr id="56322" name="Picture 2" descr="C:\Users\user\Pictures\000047325-29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0800000">
              <a:off x="381000" y="990600"/>
              <a:ext cx="5410200" cy="4576763"/>
            </a:xfrm>
            <a:prstGeom prst="rect">
              <a:avLst/>
            </a:prstGeom>
            <a:noFill/>
          </p:spPr>
        </p:pic>
        <p:sp>
          <p:nvSpPr>
            <p:cNvPr id="26" name="Oval 25"/>
            <p:cNvSpPr/>
            <p:nvPr/>
          </p:nvSpPr>
          <p:spPr>
            <a:xfrm>
              <a:off x="2590800" y="2286000"/>
              <a:ext cx="838200" cy="19812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 rot="10800000" flipV="1">
            <a:off x="5105400" y="1752600"/>
            <a:ext cx="1524000" cy="457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1" idx="1"/>
          </p:cNvCxnSpPr>
          <p:nvPr/>
        </p:nvCxnSpPr>
        <p:spPr>
          <a:xfrm rot="10800000" flipV="1">
            <a:off x="4419600" y="2547610"/>
            <a:ext cx="2209800" cy="27179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2" idx="1"/>
          </p:cNvCxnSpPr>
          <p:nvPr/>
        </p:nvCxnSpPr>
        <p:spPr>
          <a:xfrm rot="10800000">
            <a:off x="3657600" y="3352800"/>
            <a:ext cx="3048000" cy="18541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33" name="Picture 1" descr="C:\Users\user\Pictures\5th content pic\globe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0330" y="1219200"/>
            <a:ext cx="8495070" cy="411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10" grpId="1"/>
      <p:bldP spid="11" grpId="0"/>
      <p:bldP spid="1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90800" y="115669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পৃথিবীর</a:t>
            </a:r>
            <a:r>
              <a:rPr lang="en-US" sz="3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অভ্যন্তরভাগ</a:t>
            </a:r>
            <a:endParaRPr lang="en-US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57200" y="5715000"/>
            <a:ext cx="8382000" cy="762000"/>
          </a:xfrm>
          <a:prstGeom prst="wedgeRectCallout">
            <a:avLst>
              <a:gd name="adj1" fmla="val -26624"/>
              <a:gd name="adj2" fmla="val -45344"/>
            </a:avLst>
          </a:prstGeom>
          <a:solidFill>
            <a:schemeClr val="accent3">
              <a:lumMod val="75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চলে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যাওয়ায়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ভূপৃষ্ঠ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ঠান্ডা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দিক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তাপ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হতে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পারেনি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কেন্দ্রমন্ডল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উত্তপ্ত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3" name="Picture 1" descr="C:\Users\user\Picture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762000"/>
            <a:ext cx="6400800" cy="4800600"/>
          </a:xfrm>
          <a:prstGeom prst="rect">
            <a:avLst/>
          </a:prstGeom>
          <a:noFill/>
        </p:spPr>
      </p:pic>
      <p:pic>
        <p:nvPicPr>
          <p:cNvPr id="6" name="Picture 1" descr="C:\Users\user\Pictures\hqdefaul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5544" y="762000"/>
            <a:ext cx="6400800" cy="4800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1719</TotalTime>
  <Words>349</Words>
  <Application>Microsoft Office PowerPoint</Application>
  <PresentationFormat>On-screen Show (4:3)</PresentationFormat>
  <Paragraphs>71</Paragraphs>
  <Slides>17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ধন্যবাদ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new</cp:lastModifiedBy>
  <cp:revision>381</cp:revision>
  <dcterms:created xsi:type="dcterms:W3CDTF">2006-08-16T00:00:00Z</dcterms:created>
  <dcterms:modified xsi:type="dcterms:W3CDTF">2019-11-16T06:07:24Z</dcterms:modified>
</cp:coreProperties>
</file>